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788" r:id="rId2"/>
    <p:sldId id="815" r:id="rId3"/>
    <p:sldId id="834" r:id="rId4"/>
    <p:sldId id="816" r:id="rId5"/>
    <p:sldId id="814" r:id="rId6"/>
    <p:sldId id="817" r:id="rId7"/>
    <p:sldId id="803" r:id="rId8"/>
    <p:sldId id="767" r:id="rId9"/>
    <p:sldId id="769" r:id="rId10"/>
    <p:sldId id="768" r:id="rId11"/>
    <p:sldId id="770" r:id="rId12"/>
    <p:sldId id="771" r:id="rId13"/>
    <p:sldId id="804" r:id="rId14"/>
    <p:sldId id="773" r:id="rId15"/>
    <p:sldId id="835" r:id="rId16"/>
    <p:sldId id="836" r:id="rId17"/>
    <p:sldId id="826" r:id="rId18"/>
    <p:sldId id="827" r:id="rId19"/>
    <p:sldId id="831" r:id="rId20"/>
    <p:sldId id="828" r:id="rId21"/>
    <p:sldId id="833" r:id="rId22"/>
    <p:sldId id="837" r:id="rId23"/>
    <p:sldId id="775" r:id="rId24"/>
    <p:sldId id="776" r:id="rId25"/>
    <p:sldId id="799" r:id="rId26"/>
    <p:sldId id="800" r:id="rId27"/>
    <p:sldId id="801" r:id="rId28"/>
    <p:sldId id="802" r:id="rId29"/>
  </p:sldIdLst>
  <p:sldSz cx="9144000" cy="6858000" type="screen4x3"/>
  <p:notesSz cx="7315200" cy="9601200"/>
  <p:custDataLst>
    <p:tags r:id="rId31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00" autoAdjust="0"/>
    <p:restoredTop sz="99141" autoAdjust="0"/>
  </p:normalViewPr>
  <p:slideViewPr>
    <p:cSldViewPr>
      <p:cViewPr varScale="1">
        <p:scale>
          <a:sx n="76" d="100"/>
          <a:sy n="76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3BF38A3A-8BEA-474F-B92A-B491F211B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92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03BB5-ACDD-4094-9A95-D483ABB2AAD7}" type="slidenum">
              <a:rPr lang="en-US"/>
              <a:pPr/>
              <a:t>1</a:t>
            </a:fld>
            <a:endParaRPr lang="en-US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667AC-B573-47A0-91EF-2BF8AA9695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3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2DFD6-63B3-4D7D-81EF-B4A3E8AE49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2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20E84-BB27-4827-A31A-20290EF12C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7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63E45-72D4-4508-8F1A-83157513B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61DE7-1212-481A-985D-DE6776967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9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93A91-B6C2-4909-838B-E205CF6C5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3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EF256-D76B-454C-90D8-1F44790BA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5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65255-EA58-4BFF-84F6-CB80B69C28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1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20485-70E0-4D09-AF32-67D2D5C9A6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43569-2580-429A-8B40-7CEF4247B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5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C7B35-4D9E-45D3-800B-E5092A011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4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3C2DFFF-E99D-43F4-AE0C-E751F8E14E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26" Type="http://schemas.openxmlformats.org/officeDocument/2006/relationships/tags" Target="../tags/tag203.xml"/><Relationship Id="rId39" Type="http://schemas.openxmlformats.org/officeDocument/2006/relationships/image" Target="../media/image25.png"/><Relationship Id="rId3" Type="http://schemas.openxmlformats.org/officeDocument/2006/relationships/tags" Target="../tags/tag180.xml"/><Relationship Id="rId21" Type="http://schemas.openxmlformats.org/officeDocument/2006/relationships/tags" Target="../tags/tag198.xml"/><Relationship Id="rId34" Type="http://schemas.openxmlformats.org/officeDocument/2006/relationships/image" Target="../media/image32.png"/><Relationship Id="rId42" Type="http://schemas.openxmlformats.org/officeDocument/2006/relationships/image" Target="../media/image43.png"/><Relationship Id="rId47" Type="http://schemas.openxmlformats.org/officeDocument/2006/relationships/image" Target="../media/image38.png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tags" Target="../tags/tag202.xml"/><Relationship Id="rId33" Type="http://schemas.openxmlformats.org/officeDocument/2006/relationships/image" Target="../media/image5.png"/><Relationship Id="rId38" Type="http://schemas.openxmlformats.org/officeDocument/2006/relationships/image" Target="../media/image31.png"/><Relationship Id="rId46" Type="http://schemas.openxmlformats.org/officeDocument/2006/relationships/image" Target="../media/image37.png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0" Type="http://schemas.openxmlformats.org/officeDocument/2006/relationships/tags" Target="../tags/tag197.xml"/><Relationship Id="rId29" Type="http://schemas.openxmlformats.org/officeDocument/2006/relationships/image" Target="../media/image30.png"/><Relationship Id="rId41" Type="http://schemas.openxmlformats.org/officeDocument/2006/relationships/image" Target="../media/image44.png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24" Type="http://schemas.openxmlformats.org/officeDocument/2006/relationships/tags" Target="../tags/tag201.xml"/><Relationship Id="rId32" Type="http://schemas.openxmlformats.org/officeDocument/2006/relationships/image" Target="../media/image40.png"/><Relationship Id="rId37" Type="http://schemas.openxmlformats.org/officeDocument/2006/relationships/image" Target="../media/image24.png"/><Relationship Id="rId40" Type="http://schemas.openxmlformats.org/officeDocument/2006/relationships/image" Target="../media/image39.png"/><Relationship Id="rId45" Type="http://schemas.openxmlformats.org/officeDocument/2006/relationships/image" Target="../media/image36.png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tags" Target="../tags/tag200.xml"/><Relationship Id="rId28" Type="http://schemas.openxmlformats.org/officeDocument/2006/relationships/image" Target="../media/image1.png"/><Relationship Id="rId36" Type="http://schemas.openxmlformats.org/officeDocument/2006/relationships/image" Target="../media/image4.png"/><Relationship Id="rId10" Type="http://schemas.openxmlformats.org/officeDocument/2006/relationships/tags" Target="../tags/tag187.xml"/><Relationship Id="rId19" Type="http://schemas.openxmlformats.org/officeDocument/2006/relationships/tags" Target="../tags/tag196.xml"/><Relationship Id="rId31" Type="http://schemas.openxmlformats.org/officeDocument/2006/relationships/image" Target="../media/image34.png"/><Relationship Id="rId44" Type="http://schemas.openxmlformats.org/officeDocument/2006/relationships/image" Target="../media/image35.png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tags" Target="../tags/tag19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3.png"/><Relationship Id="rId35" Type="http://schemas.openxmlformats.org/officeDocument/2006/relationships/image" Target="../media/image3.png"/><Relationship Id="rId43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26" Type="http://schemas.openxmlformats.org/officeDocument/2006/relationships/tags" Target="../tags/tag229.xml"/><Relationship Id="rId39" Type="http://schemas.openxmlformats.org/officeDocument/2006/relationships/image" Target="../media/image25.png"/><Relationship Id="rId3" Type="http://schemas.openxmlformats.org/officeDocument/2006/relationships/tags" Target="../tags/tag206.xml"/><Relationship Id="rId21" Type="http://schemas.openxmlformats.org/officeDocument/2006/relationships/tags" Target="../tags/tag224.xml"/><Relationship Id="rId34" Type="http://schemas.openxmlformats.org/officeDocument/2006/relationships/image" Target="../media/image32.png"/><Relationship Id="rId42" Type="http://schemas.openxmlformats.org/officeDocument/2006/relationships/image" Target="../media/image35.png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tags" Target="../tags/tag228.xml"/><Relationship Id="rId33" Type="http://schemas.openxmlformats.org/officeDocument/2006/relationships/image" Target="../media/image5.png"/><Relationship Id="rId38" Type="http://schemas.openxmlformats.org/officeDocument/2006/relationships/image" Target="../media/image31.png"/><Relationship Id="rId46" Type="http://schemas.openxmlformats.org/officeDocument/2006/relationships/image" Target="../media/image46.png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tags" Target="../tags/tag223.xml"/><Relationship Id="rId29" Type="http://schemas.openxmlformats.org/officeDocument/2006/relationships/image" Target="../media/image30.png"/><Relationship Id="rId41" Type="http://schemas.openxmlformats.org/officeDocument/2006/relationships/image" Target="../media/image45.png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24" Type="http://schemas.openxmlformats.org/officeDocument/2006/relationships/tags" Target="../tags/tag227.xml"/><Relationship Id="rId32" Type="http://schemas.openxmlformats.org/officeDocument/2006/relationships/image" Target="../media/image40.png"/><Relationship Id="rId37" Type="http://schemas.openxmlformats.org/officeDocument/2006/relationships/image" Target="../media/image24.png"/><Relationship Id="rId40" Type="http://schemas.openxmlformats.org/officeDocument/2006/relationships/image" Target="../media/image39.png"/><Relationship Id="rId45" Type="http://schemas.openxmlformats.org/officeDocument/2006/relationships/image" Target="../media/image38.png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23" Type="http://schemas.openxmlformats.org/officeDocument/2006/relationships/tags" Target="../tags/tag226.xml"/><Relationship Id="rId28" Type="http://schemas.openxmlformats.org/officeDocument/2006/relationships/image" Target="../media/image1.png"/><Relationship Id="rId36" Type="http://schemas.openxmlformats.org/officeDocument/2006/relationships/image" Target="../media/image4.png"/><Relationship Id="rId10" Type="http://schemas.openxmlformats.org/officeDocument/2006/relationships/tags" Target="../tags/tag213.xml"/><Relationship Id="rId19" Type="http://schemas.openxmlformats.org/officeDocument/2006/relationships/tags" Target="../tags/tag222.xml"/><Relationship Id="rId31" Type="http://schemas.openxmlformats.org/officeDocument/2006/relationships/image" Target="../media/image34.png"/><Relationship Id="rId44" Type="http://schemas.openxmlformats.org/officeDocument/2006/relationships/image" Target="../media/image37.png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tags" Target="../tags/tag22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3.png"/><Relationship Id="rId35" Type="http://schemas.openxmlformats.org/officeDocument/2006/relationships/image" Target="../media/image3.png"/><Relationship Id="rId43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42.xml"/><Relationship Id="rId18" Type="http://schemas.openxmlformats.org/officeDocument/2006/relationships/tags" Target="../tags/tag247.xml"/><Relationship Id="rId26" Type="http://schemas.openxmlformats.org/officeDocument/2006/relationships/tags" Target="../tags/tag255.xml"/><Relationship Id="rId39" Type="http://schemas.openxmlformats.org/officeDocument/2006/relationships/image" Target="../media/image40.png"/><Relationship Id="rId21" Type="http://schemas.openxmlformats.org/officeDocument/2006/relationships/tags" Target="../tags/tag250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3.png"/><Relationship Id="rId47" Type="http://schemas.openxmlformats.org/officeDocument/2006/relationships/image" Target="../media/image39.png"/><Relationship Id="rId50" Type="http://schemas.openxmlformats.org/officeDocument/2006/relationships/image" Target="../media/image47.png"/><Relationship Id="rId55" Type="http://schemas.openxmlformats.org/officeDocument/2006/relationships/image" Target="../media/image37.png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5" Type="http://schemas.openxmlformats.org/officeDocument/2006/relationships/tags" Target="../tags/tag254.xml"/><Relationship Id="rId33" Type="http://schemas.openxmlformats.org/officeDocument/2006/relationships/tags" Target="../tags/tag262.xml"/><Relationship Id="rId38" Type="http://schemas.openxmlformats.org/officeDocument/2006/relationships/image" Target="../media/image34.png"/><Relationship Id="rId46" Type="http://schemas.openxmlformats.org/officeDocument/2006/relationships/image" Target="../media/image25.png"/><Relationship Id="rId59" Type="http://schemas.openxmlformats.org/officeDocument/2006/relationships/image" Target="../media/image52.png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0" Type="http://schemas.openxmlformats.org/officeDocument/2006/relationships/tags" Target="../tags/tag249.xml"/><Relationship Id="rId29" Type="http://schemas.openxmlformats.org/officeDocument/2006/relationships/tags" Target="../tags/tag258.xml"/><Relationship Id="rId41" Type="http://schemas.openxmlformats.org/officeDocument/2006/relationships/image" Target="../media/image32.png"/><Relationship Id="rId54" Type="http://schemas.openxmlformats.org/officeDocument/2006/relationships/image" Target="../media/image36.png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24" Type="http://schemas.openxmlformats.org/officeDocument/2006/relationships/tags" Target="../tags/tag253.xml"/><Relationship Id="rId32" Type="http://schemas.openxmlformats.org/officeDocument/2006/relationships/tags" Target="../tags/tag261.xml"/><Relationship Id="rId37" Type="http://schemas.openxmlformats.org/officeDocument/2006/relationships/image" Target="../media/image33.png"/><Relationship Id="rId40" Type="http://schemas.openxmlformats.org/officeDocument/2006/relationships/image" Target="../media/image5.png"/><Relationship Id="rId45" Type="http://schemas.openxmlformats.org/officeDocument/2006/relationships/image" Target="../media/image31.png"/><Relationship Id="rId53" Type="http://schemas.openxmlformats.org/officeDocument/2006/relationships/image" Target="../media/image35.png"/><Relationship Id="rId58" Type="http://schemas.openxmlformats.org/officeDocument/2006/relationships/image" Target="../media/image51.png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tags" Target="../tags/tag252.xml"/><Relationship Id="rId28" Type="http://schemas.openxmlformats.org/officeDocument/2006/relationships/tags" Target="../tags/tag257.xml"/><Relationship Id="rId36" Type="http://schemas.openxmlformats.org/officeDocument/2006/relationships/image" Target="../media/image30.png"/><Relationship Id="rId49" Type="http://schemas.openxmlformats.org/officeDocument/2006/relationships/image" Target="../media/image46.png"/><Relationship Id="rId57" Type="http://schemas.openxmlformats.org/officeDocument/2006/relationships/image" Target="../media/image50.png"/><Relationship Id="rId10" Type="http://schemas.openxmlformats.org/officeDocument/2006/relationships/tags" Target="../tags/tag239.xml"/><Relationship Id="rId19" Type="http://schemas.openxmlformats.org/officeDocument/2006/relationships/tags" Target="../tags/tag248.xml"/><Relationship Id="rId31" Type="http://schemas.openxmlformats.org/officeDocument/2006/relationships/tags" Target="../tags/tag260.xml"/><Relationship Id="rId44" Type="http://schemas.openxmlformats.org/officeDocument/2006/relationships/image" Target="../media/image24.png"/><Relationship Id="rId52" Type="http://schemas.openxmlformats.org/officeDocument/2006/relationships/image" Target="../media/image49.png"/><Relationship Id="rId60" Type="http://schemas.openxmlformats.org/officeDocument/2006/relationships/image" Target="../media/image53.png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tags" Target="../tags/tag251.xml"/><Relationship Id="rId27" Type="http://schemas.openxmlformats.org/officeDocument/2006/relationships/tags" Target="../tags/tag256.xml"/><Relationship Id="rId30" Type="http://schemas.openxmlformats.org/officeDocument/2006/relationships/tags" Target="../tags/tag259.xml"/><Relationship Id="rId35" Type="http://schemas.openxmlformats.org/officeDocument/2006/relationships/image" Target="../media/image1.png"/><Relationship Id="rId43" Type="http://schemas.openxmlformats.org/officeDocument/2006/relationships/image" Target="../media/image4.png"/><Relationship Id="rId48" Type="http://schemas.openxmlformats.org/officeDocument/2006/relationships/image" Target="../media/image45.png"/><Relationship Id="rId56" Type="http://schemas.openxmlformats.org/officeDocument/2006/relationships/image" Target="../media/image38.png"/><Relationship Id="rId8" Type="http://schemas.openxmlformats.org/officeDocument/2006/relationships/tags" Target="../tags/tag237.xml"/><Relationship Id="rId51" Type="http://schemas.openxmlformats.org/officeDocument/2006/relationships/image" Target="../media/image48.png"/><Relationship Id="rId3" Type="http://schemas.openxmlformats.org/officeDocument/2006/relationships/tags" Target="../tags/tag23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tags" Target="../tags/tag288.xml"/><Relationship Id="rId39" Type="http://schemas.openxmlformats.org/officeDocument/2006/relationships/image" Target="../media/image1.png"/><Relationship Id="rId21" Type="http://schemas.openxmlformats.org/officeDocument/2006/relationships/tags" Target="../tags/tag283.xml"/><Relationship Id="rId34" Type="http://schemas.openxmlformats.org/officeDocument/2006/relationships/tags" Target="../tags/tag296.xml"/><Relationship Id="rId42" Type="http://schemas.openxmlformats.org/officeDocument/2006/relationships/image" Target="../media/image34.png"/><Relationship Id="rId47" Type="http://schemas.openxmlformats.org/officeDocument/2006/relationships/image" Target="../media/image5.png"/><Relationship Id="rId50" Type="http://schemas.openxmlformats.org/officeDocument/2006/relationships/image" Target="../media/image4.png"/><Relationship Id="rId55" Type="http://schemas.openxmlformats.org/officeDocument/2006/relationships/image" Target="../media/image35.png"/><Relationship Id="rId63" Type="http://schemas.openxmlformats.org/officeDocument/2006/relationships/image" Target="../media/image52.png"/><Relationship Id="rId7" Type="http://schemas.openxmlformats.org/officeDocument/2006/relationships/tags" Target="../tags/tag269.xml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tags" Target="../tags/tag282.xml"/><Relationship Id="rId29" Type="http://schemas.openxmlformats.org/officeDocument/2006/relationships/tags" Target="../tags/tag291.xml"/><Relationship Id="rId41" Type="http://schemas.openxmlformats.org/officeDocument/2006/relationships/image" Target="../media/image33.png"/><Relationship Id="rId54" Type="http://schemas.openxmlformats.org/officeDocument/2006/relationships/image" Target="../media/image46.png"/><Relationship Id="rId62" Type="http://schemas.openxmlformats.org/officeDocument/2006/relationships/image" Target="../media/image49.png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tags" Target="../tags/tag286.xml"/><Relationship Id="rId32" Type="http://schemas.openxmlformats.org/officeDocument/2006/relationships/tags" Target="../tags/tag294.xml"/><Relationship Id="rId37" Type="http://schemas.openxmlformats.org/officeDocument/2006/relationships/tags" Target="../tags/tag299.xml"/><Relationship Id="rId40" Type="http://schemas.openxmlformats.org/officeDocument/2006/relationships/image" Target="../media/image30.png"/><Relationship Id="rId45" Type="http://schemas.openxmlformats.org/officeDocument/2006/relationships/image" Target="../media/image31.png"/><Relationship Id="rId53" Type="http://schemas.openxmlformats.org/officeDocument/2006/relationships/image" Target="../media/image45.png"/><Relationship Id="rId58" Type="http://schemas.openxmlformats.org/officeDocument/2006/relationships/image" Target="../media/image38.png"/><Relationship Id="rId66" Type="http://schemas.openxmlformats.org/officeDocument/2006/relationships/image" Target="../media/image57.png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tags" Target="../tags/tag285.xml"/><Relationship Id="rId28" Type="http://schemas.openxmlformats.org/officeDocument/2006/relationships/tags" Target="../tags/tag290.xml"/><Relationship Id="rId36" Type="http://schemas.openxmlformats.org/officeDocument/2006/relationships/tags" Target="../tags/tag298.xml"/><Relationship Id="rId49" Type="http://schemas.openxmlformats.org/officeDocument/2006/relationships/image" Target="../media/image3.png"/><Relationship Id="rId57" Type="http://schemas.openxmlformats.org/officeDocument/2006/relationships/image" Target="../media/image37.png"/><Relationship Id="rId61" Type="http://schemas.openxmlformats.org/officeDocument/2006/relationships/image" Target="../media/image48.png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31" Type="http://schemas.openxmlformats.org/officeDocument/2006/relationships/tags" Target="../tags/tag293.xml"/><Relationship Id="rId44" Type="http://schemas.openxmlformats.org/officeDocument/2006/relationships/image" Target="../media/image24.png"/><Relationship Id="rId52" Type="http://schemas.openxmlformats.org/officeDocument/2006/relationships/image" Target="../media/image39.png"/><Relationship Id="rId60" Type="http://schemas.openxmlformats.org/officeDocument/2006/relationships/image" Target="../media/image54.png"/><Relationship Id="rId65" Type="http://schemas.openxmlformats.org/officeDocument/2006/relationships/image" Target="../media/image56.pn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tags" Target="../tags/tag284.xml"/><Relationship Id="rId27" Type="http://schemas.openxmlformats.org/officeDocument/2006/relationships/tags" Target="../tags/tag289.xml"/><Relationship Id="rId30" Type="http://schemas.openxmlformats.org/officeDocument/2006/relationships/tags" Target="../tags/tag292.xml"/><Relationship Id="rId35" Type="http://schemas.openxmlformats.org/officeDocument/2006/relationships/tags" Target="../tags/tag297.xml"/><Relationship Id="rId43" Type="http://schemas.openxmlformats.org/officeDocument/2006/relationships/image" Target="../media/image47.png"/><Relationship Id="rId48" Type="http://schemas.openxmlformats.org/officeDocument/2006/relationships/image" Target="../media/image32.png"/><Relationship Id="rId56" Type="http://schemas.openxmlformats.org/officeDocument/2006/relationships/image" Target="../media/image36.png"/><Relationship Id="rId64" Type="http://schemas.openxmlformats.org/officeDocument/2006/relationships/image" Target="../media/image55.png"/><Relationship Id="rId8" Type="http://schemas.openxmlformats.org/officeDocument/2006/relationships/tags" Target="../tags/tag270.xml"/><Relationship Id="rId51" Type="http://schemas.openxmlformats.org/officeDocument/2006/relationships/image" Target="../media/image25.png"/><Relationship Id="rId3" Type="http://schemas.openxmlformats.org/officeDocument/2006/relationships/tags" Target="../tags/tag265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tags" Target="../tags/tag287.xml"/><Relationship Id="rId33" Type="http://schemas.openxmlformats.org/officeDocument/2006/relationships/tags" Target="../tags/tag295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40.png"/><Relationship Id="rId5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tags" Target="../tags/tag312.xml"/><Relationship Id="rId18" Type="http://schemas.openxmlformats.org/officeDocument/2006/relationships/tags" Target="../tags/tag317.xml"/><Relationship Id="rId26" Type="http://schemas.openxmlformats.org/officeDocument/2006/relationships/image" Target="../media/image1.png"/><Relationship Id="rId39" Type="http://schemas.openxmlformats.org/officeDocument/2006/relationships/image" Target="../media/image70.png"/><Relationship Id="rId3" Type="http://schemas.openxmlformats.org/officeDocument/2006/relationships/tags" Target="../tags/tag302.xml"/><Relationship Id="rId21" Type="http://schemas.openxmlformats.org/officeDocument/2006/relationships/tags" Target="../tags/tag320.xml"/><Relationship Id="rId34" Type="http://schemas.openxmlformats.org/officeDocument/2006/relationships/image" Target="../media/image65.png"/><Relationship Id="rId42" Type="http://schemas.openxmlformats.org/officeDocument/2006/relationships/image" Target="../media/image73.png"/><Relationship Id="rId47" Type="http://schemas.openxmlformats.org/officeDocument/2006/relationships/image" Target="../media/image78.png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46" Type="http://schemas.openxmlformats.org/officeDocument/2006/relationships/image" Target="../media/image77.png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20" Type="http://schemas.openxmlformats.org/officeDocument/2006/relationships/tags" Target="../tags/tag319.xml"/><Relationship Id="rId29" Type="http://schemas.openxmlformats.org/officeDocument/2006/relationships/image" Target="../media/image60.png"/><Relationship Id="rId41" Type="http://schemas.openxmlformats.org/officeDocument/2006/relationships/image" Target="../media/image72.png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24" Type="http://schemas.openxmlformats.org/officeDocument/2006/relationships/tags" Target="../tags/tag323.xml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76.png"/><Relationship Id="rId5" Type="http://schemas.openxmlformats.org/officeDocument/2006/relationships/tags" Target="../tags/tag304.xml"/><Relationship Id="rId15" Type="http://schemas.openxmlformats.org/officeDocument/2006/relationships/tags" Target="../tags/tag314.xml"/><Relationship Id="rId23" Type="http://schemas.openxmlformats.org/officeDocument/2006/relationships/tags" Target="../tags/tag322.xml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10" Type="http://schemas.openxmlformats.org/officeDocument/2006/relationships/tags" Target="../tags/tag309.xml"/><Relationship Id="rId19" Type="http://schemas.openxmlformats.org/officeDocument/2006/relationships/tags" Target="../tags/tag318.xml"/><Relationship Id="rId31" Type="http://schemas.openxmlformats.org/officeDocument/2006/relationships/image" Target="../media/image62.png"/><Relationship Id="rId44" Type="http://schemas.openxmlformats.org/officeDocument/2006/relationships/image" Target="../media/image75.png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Relationship Id="rId22" Type="http://schemas.openxmlformats.org/officeDocument/2006/relationships/tags" Target="../tags/tag321.xml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43" Type="http://schemas.openxmlformats.org/officeDocument/2006/relationships/image" Target="../media/image74.png"/><Relationship Id="rId48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26" Type="http://schemas.openxmlformats.org/officeDocument/2006/relationships/tags" Target="../tags/tag349.xml"/><Relationship Id="rId39" Type="http://schemas.openxmlformats.org/officeDocument/2006/relationships/image" Target="../media/image60.png"/><Relationship Id="rId3" Type="http://schemas.openxmlformats.org/officeDocument/2006/relationships/tags" Target="../tags/tag326.xml"/><Relationship Id="rId21" Type="http://schemas.openxmlformats.org/officeDocument/2006/relationships/tags" Target="../tags/tag344.xml"/><Relationship Id="rId34" Type="http://schemas.openxmlformats.org/officeDocument/2006/relationships/image" Target="../media/image74.png"/><Relationship Id="rId42" Type="http://schemas.openxmlformats.org/officeDocument/2006/relationships/image" Target="../media/image63.png"/><Relationship Id="rId47" Type="http://schemas.openxmlformats.org/officeDocument/2006/relationships/image" Target="../media/image78.png"/><Relationship Id="rId50" Type="http://schemas.openxmlformats.org/officeDocument/2006/relationships/image" Target="../media/image81.png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5" Type="http://schemas.openxmlformats.org/officeDocument/2006/relationships/tags" Target="../tags/tag348.xml"/><Relationship Id="rId33" Type="http://schemas.openxmlformats.org/officeDocument/2006/relationships/image" Target="../media/image64.png"/><Relationship Id="rId38" Type="http://schemas.openxmlformats.org/officeDocument/2006/relationships/image" Target="../media/image59.png"/><Relationship Id="rId46" Type="http://schemas.openxmlformats.org/officeDocument/2006/relationships/image" Target="../media/image73.png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0" Type="http://schemas.openxmlformats.org/officeDocument/2006/relationships/tags" Target="../tags/tag343.xml"/><Relationship Id="rId29" Type="http://schemas.openxmlformats.org/officeDocument/2006/relationships/image" Target="../media/image65.png"/><Relationship Id="rId41" Type="http://schemas.openxmlformats.org/officeDocument/2006/relationships/image" Target="../media/image62.png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24" Type="http://schemas.openxmlformats.org/officeDocument/2006/relationships/tags" Target="../tags/tag347.xml"/><Relationship Id="rId32" Type="http://schemas.openxmlformats.org/officeDocument/2006/relationships/image" Target="../media/image68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45" Type="http://schemas.openxmlformats.org/officeDocument/2006/relationships/image" Target="../media/image71.png"/><Relationship Id="rId5" Type="http://schemas.openxmlformats.org/officeDocument/2006/relationships/tags" Target="../tags/tag328.xml"/><Relationship Id="rId15" Type="http://schemas.openxmlformats.org/officeDocument/2006/relationships/tags" Target="../tags/tag338.xml"/><Relationship Id="rId23" Type="http://schemas.openxmlformats.org/officeDocument/2006/relationships/tags" Target="../tags/tag346.xml"/><Relationship Id="rId28" Type="http://schemas.openxmlformats.org/officeDocument/2006/relationships/image" Target="../media/image1.png"/><Relationship Id="rId36" Type="http://schemas.openxmlformats.org/officeDocument/2006/relationships/image" Target="../media/image75.png"/><Relationship Id="rId49" Type="http://schemas.openxmlformats.org/officeDocument/2006/relationships/image" Target="../media/image80.png"/><Relationship Id="rId10" Type="http://schemas.openxmlformats.org/officeDocument/2006/relationships/tags" Target="../tags/tag333.xml"/><Relationship Id="rId19" Type="http://schemas.openxmlformats.org/officeDocument/2006/relationships/tags" Target="../tags/tag342.xml"/><Relationship Id="rId31" Type="http://schemas.openxmlformats.org/officeDocument/2006/relationships/image" Target="../media/image67.png"/><Relationship Id="rId44" Type="http://schemas.openxmlformats.org/officeDocument/2006/relationships/image" Target="../media/image70.png"/><Relationship Id="rId52" Type="http://schemas.openxmlformats.org/officeDocument/2006/relationships/image" Target="../media/image83.png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Relationship Id="rId22" Type="http://schemas.openxmlformats.org/officeDocument/2006/relationships/tags" Target="../tags/tag34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66.png"/><Relationship Id="rId35" Type="http://schemas.openxmlformats.org/officeDocument/2006/relationships/image" Target="../media/image72.png"/><Relationship Id="rId43" Type="http://schemas.openxmlformats.org/officeDocument/2006/relationships/image" Target="../media/image69.png"/><Relationship Id="rId48" Type="http://schemas.openxmlformats.org/officeDocument/2006/relationships/image" Target="../media/image79.png"/><Relationship Id="rId8" Type="http://schemas.openxmlformats.org/officeDocument/2006/relationships/tags" Target="../tags/tag331.xml"/><Relationship Id="rId51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tags" Target="../tags/tag362.xml"/><Relationship Id="rId18" Type="http://schemas.openxmlformats.org/officeDocument/2006/relationships/tags" Target="../tags/tag367.xml"/><Relationship Id="rId26" Type="http://schemas.openxmlformats.org/officeDocument/2006/relationships/image" Target="../media/image84.png"/><Relationship Id="rId39" Type="http://schemas.openxmlformats.org/officeDocument/2006/relationships/image" Target="../media/image88.png"/><Relationship Id="rId3" Type="http://schemas.openxmlformats.org/officeDocument/2006/relationships/tags" Target="../tags/tag352.xml"/><Relationship Id="rId21" Type="http://schemas.openxmlformats.org/officeDocument/2006/relationships/tags" Target="../tags/tag370.xml"/><Relationship Id="rId34" Type="http://schemas.openxmlformats.org/officeDocument/2006/relationships/image" Target="../media/image59.png"/><Relationship Id="rId42" Type="http://schemas.openxmlformats.org/officeDocument/2006/relationships/image" Target="../media/image71.png"/><Relationship Id="rId7" Type="http://schemas.openxmlformats.org/officeDocument/2006/relationships/tags" Target="../tags/tag356.xml"/><Relationship Id="rId12" Type="http://schemas.openxmlformats.org/officeDocument/2006/relationships/tags" Target="../tags/tag361.xml"/><Relationship Id="rId17" Type="http://schemas.openxmlformats.org/officeDocument/2006/relationships/tags" Target="../tags/tag366.xml"/><Relationship Id="rId25" Type="http://schemas.openxmlformats.org/officeDocument/2006/relationships/image" Target="../media/image1.png"/><Relationship Id="rId33" Type="http://schemas.openxmlformats.org/officeDocument/2006/relationships/image" Target="../media/image63.png"/><Relationship Id="rId38" Type="http://schemas.openxmlformats.org/officeDocument/2006/relationships/image" Target="../media/image87.png"/><Relationship Id="rId46" Type="http://schemas.openxmlformats.org/officeDocument/2006/relationships/image" Target="../media/image80.png"/><Relationship Id="rId2" Type="http://schemas.openxmlformats.org/officeDocument/2006/relationships/tags" Target="../tags/tag351.xml"/><Relationship Id="rId16" Type="http://schemas.openxmlformats.org/officeDocument/2006/relationships/tags" Target="../tags/tag365.xml"/><Relationship Id="rId20" Type="http://schemas.openxmlformats.org/officeDocument/2006/relationships/tags" Target="../tags/tag369.xml"/><Relationship Id="rId29" Type="http://schemas.openxmlformats.org/officeDocument/2006/relationships/image" Target="../media/image72.png"/><Relationship Id="rId41" Type="http://schemas.openxmlformats.org/officeDocument/2006/relationships/image" Target="../media/image89.png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tags" Target="../tags/tag360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62.png"/><Relationship Id="rId37" Type="http://schemas.openxmlformats.org/officeDocument/2006/relationships/image" Target="../media/image86.png"/><Relationship Id="rId40" Type="http://schemas.openxmlformats.org/officeDocument/2006/relationships/image" Target="../media/image69.png"/><Relationship Id="rId45" Type="http://schemas.openxmlformats.org/officeDocument/2006/relationships/image" Target="../media/image91.png"/><Relationship Id="rId5" Type="http://schemas.openxmlformats.org/officeDocument/2006/relationships/tags" Target="../tags/tag354.xml"/><Relationship Id="rId15" Type="http://schemas.openxmlformats.org/officeDocument/2006/relationships/tags" Target="../tags/tag364.xml"/><Relationship Id="rId23" Type="http://schemas.openxmlformats.org/officeDocument/2006/relationships/tags" Target="../tags/tag372.xml"/><Relationship Id="rId28" Type="http://schemas.openxmlformats.org/officeDocument/2006/relationships/image" Target="../media/image64.png"/><Relationship Id="rId36" Type="http://schemas.openxmlformats.org/officeDocument/2006/relationships/image" Target="../media/image85.png"/><Relationship Id="rId10" Type="http://schemas.openxmlformats.org/officeDocument/2006/relationships/tags" Target="../tags/tag359.xml"/><Relationship Id="rId19" Type="http://schemas.openxmlformats.org/officeDocument/2006/relationships/tags" Target="../tags/tag368.xml"/><Relationship Id="rId31" Type="http://schemas.openxmlformats.org/officeDocument/2006/relationships/image" Target="../media/image58.png"/><Relationship Id="rId44" Type="http://schemas.openxmlformats.org/officeDocument/2006/relationships/image" Target="../media/image90.png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tags" Target="../tags/tag363.xml"/><Relationship Id="rId22" Type="http://schemas.openxmlformats.org/officeDocument/2006/relationships/tags" Target="../tags/tag371.xml"/><Relationship Id="rId27" Type="http://schemas.openxmlformats.org/officeDocument/2006/relationships/image" Target="../media/image68.png"/><Relationship Id="rId30" Type="http://schemas.openxmlformats.org/officeDocument/2006/relationships/image" Target="../media/image75.png"/><Relationship Id="rId35" Type="http://schemas.openxmlformats.org/officeDocument/2006/relationships/image" Target="../media/image60.png"/><Relationship Id="rId43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85.xml"/><Relationship Id="rId18" Type="http://schemas.openxmlformats.org/officeDocument/2006/relationships/tags" Target="../tags/tag390.xml"/><Relationship Id="rId26" Type="http://schemas.openxmlformats.org/officeDocument/2006/relationships/tags" Target="../tags/tag398.xml"/><Relationship Id="rId39" Type="http://schemas.openxmlformats.org/officeDocument/2006/relationships/image" Target="../media/image85.png"/><Relationship Id="rId21" Type="http://schemas.openxmlformats.org/officeDocument/2006/relationships/tags" Target="../tags/tag393.xml"/><Relationship Id="rId34" Type="http://schemas.openxmlformats.org/officeDocument/2006/relationships/image" Target="../media/image86.png"/><Relationship Id="rId42" Type="http://schemas.openxmlformats.org/officeDocument/2006/relationships/image" Target="../media/image73.png"/><Relationship Id="rId47" Type="http://schemas.openxmlformats.org/officeDocument/2006/relationships/image" Target="../media/image60.png"/><Relationship Id="rId50" Type="http://schemas.openxmlformats.org/officeDocument/2006/relationships/image" Target="../media/image89.png"/><Relationship Id="rId55" Type="http://schemas.openxmlformats.org/officeDocument/2006/relationships/image" Target="../media/image93.png"/><Relationship Id="rId7" Type="http://schemas.openxmlformats.org/officeDocument/2006/relationships/tags" Target="../tags/tag379.xml"/><Relationship Id="rId12" Type="http://schemas.openxmlformats.org/officeDocument/2006/relationships/tags" Target="../tags/tag384.xml"/><Relationship Id="rId17" Type="http://schemas.openxmlformats.org/officeDocument/2006/relationships/tags" Target="../tags/tag389.xml"/><Relationship Id="rId25" Type="http://schemas.openxmlformats.org/officeDocument/2006/relationships/tags" Target="../tags/tag397.xml"/><Relationship Id="rId33" Type="http://schemas.openxmlformats.org/officeDocument/2006/relationships/image" Target="../media/image68.png"/><Relationship Id="rId38" Type="http://schemas.openxmlformats.org/officeDocument/2006/relationships/image" Target="../media/image58.png"/><Relationship Id="rId46" Type="http://schemas.openxmlformats.org/officeDocument/2006/relationships/image" Target="../media/image59.png"/><Relationship Id="rId59" Type="http://schemas.openxmlformats.org/officeDocument/2006/relationships/image" Target="../media/image97.png"/><Relationship Id="rId2" Type="http://schemas.openxmlformats.org/officeDocument/2006/relationships/tags" Target="../tags/tag374.xml"/><Relationship Id="rId16" Type="http://schemas.openxmlformats.org/officeDocument/2006/relationships/tags" Target="../tags/tag388.xml"/><Relationship Id="rId20" Type="http://schemas.openxmlformats.org/officeDocument/2006/relationships/tags" Target="../tags/tag392.xml"/><Relationship Id="rId29" Type="http://schemas.openxmlformats.org/officeDocument/2006/relationships/tags" Target="../tags/tag401.xml"/><Relationship Id="rId41" Type="http://schemas.openxmlformats.org/officeDocument/2006/relationships/image" Target="../media/image63.png"/><Relationship Id="rId54" Type="http://schemas.openxmlformats.org/officeDocument/2006/relationships/image" Target="../media/image92.png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tags" Target="../tags/tag383.xml"/><Relationship Id="rId24" Type="http://schemas.openxmlformats.org/officeDocument/2006/relationships/tags" Target="../tags/tag396.xml"/><Relationship Id="rId32" Type="http://schemas.openxmlformats.org/officeDocument/2006/relationships/image" Target="../media/image1.png"/><Relationship Id="rId37" Type="http://schemas.openxmlformats.org/officeDocument/2006/relationships/image" Target="../media/image64.png"/><Relationship Id="rId40" Type="http://schemas.openxmlformats.org/officeDocument/2006/relationships/image" Target="../media/image62.png"/><Relationship Id="rId45" Type="http://schemas.openxmlformats.org/officeDocument/2006/relationships/image" Target="../media/image80.png"/><Relationship Id="rId53" Type="http://schemas.openxmlformats.org/officeDocument/2006/relationships/image" Target="../media/image75.png"/><Relationship Id="rId58" Type="http://schemas.openxmlformats.org/officeDocument/2006/relationships/image" Target="../media/image96.png"/><Relationship Id="rId5" Type="http://schemas.openxmlformats.org/officeDocument/2006/relationships/tags" Target="../tags/tag377.xml"/><Relationship Id="rId15" Type="http://schemas.openxmlformats.org/officeDocument/2006/relationships/tags" Target="../tags/tag387.xml"/><Relationship Id="rId23" Type="http://schemas.openxmlformats.org/officeDocument/2006/relationships/tags" Target="../tags/tag395.xml"/><Relationship Id="rId28" Type="http://schemas.openxmlformats.org/officeDocument/2006/relationships/tags" Target="../tags/tag400.xml"/><Relationship Id="rId36" Type="http://schemas.openxmlformats.org/officeDocument/2006/relationships/image" Target="../media/image88.png"/><Relationship Id="rId49" Type="http://schemas.openxmlformats.org/officeDocument/2006/relationships/image" Target="../media/image69.png"/><Relationship Id="rId57" Type="http://schemas.openxmlformats.org/officeDocument/2006/relationships/image" Target="../media/image95.png"/><Relationship Id="rId10" Type="http://schemas.openxmlformats.org/officeDocument/2006/relationships/tags" Target="../tags/tag382.xml"/><Relationship Id="rId19" Type="http://schemas.openxmlformats.org/officeDocument/2006/relationships/tags" Target="../tags/tag391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91.png"/><Relationship Id="rId52" Type="http://schemas.openxmlformats.org/officeDocument/2006/relationships/image" Target="../media/image71.png"/><Relationship Id="rId60" Type="http://schemas.openxmlformats.org/officeDocument/2006/relationships/image" Target="../media/image98.png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tags" Target="../tags/tag386.xml"/><Relationship Id="rId22" Type="http://schemas.openxmlformats.org/officeDocument/2006/relationships/tags" Target="../tags/tag394.xml"/><Relationship Id="rId27" Type="http://schemas.openxmlformats.org/officeDocument/2006/relationships/tags" Target="../tags/tag399.xml"/><Relationship Id="rId30" Type="http://schemas.openxmlformats.org/officeDocument/2006/relationships/tags" Target="../tags/tag402.xml"/><Relationship Id="rId35" Type="http://schemas.openxmlformats.org/officeDocument/2006/relationships/image" Target="../media/image87.png"/><Relationship Id="rId43" Type="http://schemas.openxmlformats.org/officeDocument/2006/relationships/image" Target="../media/image90.png"/><Relationship Id="rId48" Type="http://schemas.openxmlformats.org/officeDocument/2006/relationships/image" Target="../media/image72.png"/><Relationship Id="rId56" Type="http://schemas.openxmlformats.org/officeDocument/2006/relationships/image" Target="../media/image94.png"/><Relationship Id="rId8" Type="http://schemas.openxmlformats.org/officeDocument/2006/relationships/tags" Target="../tags/tag380.xml"/><Relationship Id="rId51" Type="http://schemas.openxmlformats.org/officeDocument/2006/relationships/image" Target="../media/image84.png"/><Relationship Id="rId3" Type="http://schemas.openxmlformats.org/officeDocument/2006/relationships/tags" Target="../tags/tag37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10.xml"/><Relationship Id="rId13" Type="http://schemas.openxmlformats.org/officeDocument/2006/relationships/tags" Target="../tags/tag415.xml"/><Relationship Id="rId18" Type="http://schemas.openxmlformats.org/officeDocument/2006/relationships/tags" Target="../tags/tag420.xml"/><Relationship Id="rId26" Type="http://schemas.openxmlformats.org/officeDocument/2006/relationships/image" Target="../media/image100.png"/><Relationship Id="rId39" Type="http://schemas.openxmlformats.org/officeDocument/2006/relationships/image" Target="../media/image113.png"/><Relationship Id="rId3" Type="http://schemas.openxmlformats.org/officeDocument/2006/relationships/tags" Target="../tags/tag405.xml"/><Relationship Id="rId21" Type="http://schemas.openxmlformats.org/officeDocument/2006/relationships/tags" Target="../tags/tag423.xml"/><Relationship Id="rId34" Type="http://schemas.openxmlformats.org/officeDocument/2006/relationships/image" Target="../media/image108.png"/><Relationship Id="rId42" Type="http://schemas.openxmlformats.org/officeDocument/2006/relationships/image" Target="../media/image116.png"/><Relationship Id="rId7" Type="http://schemas.openxmlformats.org/officeDocument/2006/relationships/tags" Target="../tags/tag409.xml"/><Relationship Id="rId12" Type="http://schemas.openxmlformats.org/officeDocument/2006/relationships/tags" Target="../tags/tag414.xml"/><Relationship Id="rId17" Type="http://schemas.openxmlformats.org/officeDocument/2006/relationships/tags" Target="../tags/tag419.xml"/><Relationship Id="rId25" Type="http://schemas.openxmlformats.org/officeDocument/2006/relationships/image" Target="../media/image99.png"/><Relationship Id="rId33" Type="http://schemas.openxmlformats.org/officeDocument/2006/relationships/image" Target="../media/image107.png"/><Relationship Id="rId38" Type="http://schemas.openxmlformats.org/officeDocument/2006/relationships/image" Target="../media/image112.png"/><Relationship Id="rId2" Type="http://schemas.openxmlformats.org/officeDocument/2006/relationships/tags" Target="../tags/tag404.xml"/><Relationship Id="rId16" Type="http://schemas.openxmlformats.org/officeDocument/2006/relationships/tags" Target="../tags/tag418.xml"/><Relationship Id="rId20" Type="http://schemas.openxmlformats.org/officeDocument/2006/relationships/tags" Target="../tags/tag422.xml"/><Relationship Id="rId29" Type="http://schemas.openxmlformats.org/officeDocument/2006/relationships/image" Target="../media/image103.png"/><Relationship Id="rId41" Type="http://schemas.openxmlformats.org/officeDocument/2006/relationships/image" Target="../media/image115.png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11" Type="http://schemas.openxmlformats.org/officeDocument/2006/relationships/tags" Target="../tags/tag413.xml"/><Relationship Id="rId24" Type="http://schemas.openxmlformats.org/officeDocument/2006/relationships/image" Target="../media/image5.png"/><Relationship Id="rId32" Type="http://schemas.openxmlformats.org/officeDocument/2006/relationships/image" Target="../media/image106.png"/><Relationship Id="rId37" Type="http://schemas.openxmlformats.org/officeDocument/2006/relationships/image" Target="../media/image111.png"/><Relationship Id="rId40" Type="http://schemas.openxmlformats.org/officeDocument/2006/relationships/image" Target="../media/image114.png"/><Relationship Id="rId5" Type="http://schemas.openxmlformats.org/officeDocument/2006/relationships/tags" Target="../tags/tag407.xml"/><Relationship Id="rId15" Type="http://schemas.openxmlformats.org/officeDocument/2006/relationships/tags" Target="../tags/tag417.xml"/><Relationship Id="rId23" Type="http://schemas.openxmlformats.org/officeDocument/2006/relationships/image" Target="../media/image1.png"/><Relationship Id="rId28" Type="http://schemas.openxmlformats.org/officeDocument/2006/relationships/image" Target="../media/image102.png"/><Relationship Id="rId36" Type="http://schemas.openxmlformats.org/officeDocument/2006/relationships/image" Target="../media/image110.png"/><Relationship Id="rId10" Type="http://schemas.openxmlformats.org/officeDocument/2006/relationships/tags" Target="../tags/tag412.xml"/><Relationship Id="rId19" Type="http://schemas.openxmlformats.org/officeDocument/2006/relationships/tags" Target="../tags/tag421.xml"/><Relationship Id="rId31" Type="http://schemas.openxmlformats.org/officeDocument/2006/relationships/image" Target="../media/image105.png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4" Type="http://schemas.openxmlformats.org/officeDocument/2006/relationships/tags" Target="../tags/tag41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Relationship Id="rId35" Type="http://schemas.openxmlformats.org/officeDocument/2006/relationships/image" Target="../media/image109.png"/><Relationship Id="rId43" Type="http://schemas.openxmlformats.org/officeDocument/2006/relationships/image" Target="../media/image117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36.xml"/><Relationship Id="rId18" Type="http://schemas.openxmlformats.org/officeDocument/2006/relationships/tags" Target="../tags/tag441.xml"/><Relationship Id="rId26" Type="http://schemas.openxmlformats.org/officeDocument/2006/relationships/tags" Target="../tags/tag449.xml"/><Relationship Id="rId39" Type="http://schemas.openxmlformats.org/officeDocument/2006/relationships/image" Target="../media/image105.png"/><Relationship Id="rId21" Type="http://schemas.openxmlformats.org/officeDocument/2006/relationships/tags" Target="../tags/tag444.xml"/><Relationship Id="rId34" Type="http://schemas.openxmlformats.org/officeDocument/2006/relationships/image" Target="../media/image100.png"/><Relationship Id="rId42" Type="http://schemas.openxmlformats.org/officeDocument/2006/relationships/image" Target="../media/image116.png"/><Relationship Id="rId47" Type="http://schemas.openxmlformats.org/officeDocument/2006/relationships/image" Target="../media/image106.png"/><Relationship Id="rId50" Type="http://schemas.openxmlformats.org/officeDocument/2006/relationships/image" Target="../media/image109.png"/><Relationship Id="rId55" Type="http://schemas.openxmlformats.org/officeDocument/2006/relationships/image" Target="../media/image120.png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6" Type="http://schemas.openxmlformats.org/officeDocument/2006/relationships/tags" Target="../tags/tag439.xml"/><Relationship Id="rId20" Type="http://schemas.openxmlformats.org/officeDocument/2006/relationships/tags" Target="../tags/tag443.xml"/><Relationship Id="rId29" Type="http://schemas.openxmlformats.org/officeDocument/2006/relationships/tags" Target="../tags/tag452.xml"/><Relationship Id="rId41" Type="http://schemas.openxmlformats.org/officeDocument/2006/relationships/image" Target="../media/image115.png"/><Relationship Id="rId54" Type="http://schemas.openxmlformats.org/officeDocument/2006/relationships/image" Target="../media/image119.png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11" Type="http://schemas.openxmlformats.org/officeDocument/2006/relationships/tags" Target="../tags/tag434.xml"/><Relationship Id="rId24" Type="http://schemas.openxmlformats.org/officeDocument/2006/relationships/tags" Target="../tags/tag447.xml"/><Relationship Id="rId32" Type="http://schemas.openxmlformats.org/officeDocument/2006/relationships/image" Target="../media/image1.png"/><Relationship Id="rId37" Type="http://schemas.openxmlformats.org/officeDocument/2006/relationships/image" Target="../media/image103.png"/><Relationship Id="rId40" Type="http://schemas.openxmlformats.org/officeDocument/2006/relationships/image" Target="../media/image5.png"/><Relationship Id="rId45" Type="http://schemas.openxmlformats.org/officeDocument/2006/relationships/image" Target="../media/image113.png"/><Relationship Id="rId53" Type="http://schemas.openxmlformats.org/officeDocument/2006/relationships/image" Target="../media/image118.png"/><Relationship Id="rId58" Type="http://schemas.openxmlformats.org/officeDocument/2006/relationships/image" Target="../media/image123.png"/><Relationship Id="rId5" Type="http://schemas.openxmlformats.org/officeDocument/2006/relationships/tags" Target="../tags/tag428.xml"/><Relationship Id="rId15" Type="http://schemas.openxmlformats.org/officeDocument/2006/relationships/tags" Target="../tags/tag438.xml"/><Relationship Id="rId23" Type="http://schemas.openxmlformats.org/officeDocument/2006/relationships/tags" Target="../tags/tag446.xml"/><Relationship Id="rId28" Type="http://schemas.openxmlformats.org/officeDocument/2006/relationships/tags" Target="../tags/tag451.xml"/><Relationship Id="rId36" Type="http://schemas.openxmlformats.org/officeDocument/2006/relationships/image" Target="../media/image102.png"/><Relationship Id="rId49" Type="http://schemas.openxmlformats.org/officeDocument/2006/relationships/image" Target="../media/image108.png"/><Relationship Id="rId57" Type="http://schemas.openxmlformats.org/officeDocument/2006/relationships/image" Target="../media/image122.png"/><Relationship Id="rId61" Type="http://schemas.openxmlformats.org/officeDocument/2006/relationships/image" Target="../media/image126.png"/><Relationship Id="rId10" Type="http://schemas.openxmlformats.org/officeDocument/2006/relationships/tags" Target="../tags/tag433.xml"/><Relationship Id="rId19" Type="http://schemas.openxmlformats.org/officeDocument/2006/relationships/tags" Target="../tags/tag442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12.png"/><Relationship Id="rId52" Type="http://schemas.openxmlformats.org/officeDocument/2006/relationships/image" Target="../media/image111.png"/><Relationship Id="rId60" Type="http://schemas.openxmlformats.org/officeDocument/2006/relationships/image" Target="../media/image125.png"/><Relationship Id="rId4" Type="http://schemas.openxmlformats.org/officeDocument/2006/relationships/tags" Target="../tags/tag427.xml"/><Relationship Id="rId9" Type="http://schemas.openxmlformats.org/officeDocument/2006/relationships/tags" Target="../tags/tag432.xml"/><Relationship Id="rId14" Type="http://schemas.openxmlformats.org/officeDocument/2006/relationships/tags" Target="../tags/tag437.xml"/><Relationship Id="rId22" Type="http://schemas.openxmlformats.org/officeDocument/2006/relationships/tags" Target="../tags/tag445.xml"/><Relationship Id="rId27" Type="http://schemas.openxmlformats.org/officeDocument/2006/relationships/tags" Target="../tags/tag450.xml"/><Relationship Id="rId30" Type="http://schemas.openxmlformats.org/officeDocument/2006/relationships/tags" Target="../tags/tag453.xml"/><Relationship Id="rId35" Type="http://schemas.openxmlformats.org/officeDocument/2006/relationships/image" Target="../media/image101.png"/><Relationship Id="rId43" Type="http://schemas.openxmlformats.org/officeDocument/2006/relationships/image" Target="../media/image117.png"/><Relationship Id="rId48" Type="http://schemas.openxmlformats.org/officeDocument/2006/relationships/image" Target="../media/image107.png"/><Relationship Id="rId56" Type="http://schemas.openxmlformats.org/officeDocument/2006/relationships/image" Target="../media/image121.png"/><Relationship Id="rId8" Type="http://schemas.openxmlformats.org/officeDocument/2006/relationships/tags" Target="../tags/tag431.xml"/><Relationship Id="rId51" Type="http://schemas.openxmlformats.org/officeDocument/2006/relationships/image" Target="../media/image110.png"/><Relationship Id="rId3" Type="http://schemas.openxmlformats.org/officeDocument/2006/relationships/tags" Target="../tags/tag426.xml"/><Relationship Id="rId12" Type="http://schemas.openxmlformats.org/officeDocument/2006/relationships/tags" Target="../tags/tag435.xml"/><Relationship Id="rId17" Type="http://schemas.openxmlformats.org/officeDocument/2006/relationships/tags" Target="../tags/tag440.xml"/><Relationship Id="rId25" Type="http://schemas.openxmlformats.org/officeDocument/2006/relationships/tags" Target="../tags/tag448.xml"/><Relationship Id="rId33" Type="http://schemas.openxmlformats.org/officeDocument/2006/relationships/image" Target="../media/image99.png"/><Relationship Id="rId38" Type="http://schemas.openxmlformats.org/officeDocument/2006/relationships/image" Target="../media/image104.png"/><Relationship Id="rId46" Type="http://schemas.openxmlformats.org/officeDocument/2006/relationships/image" Target="../media/image114.png"/><Relationship Id="rId59" Type="http://schemas.openxmlformats.org/officeDocument/2006/relationships/image" Target="../media/image1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tags" Target="../tags/tag5.xml"/><Relationship Id="rId21" Type="http://schemas.openxmlformats.org/officeDocument/2006/relationships/image" Target="../media/image5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1.png"/><Relationship Id="rId25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8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7.png"/><Relationship Id="rId10" Type="http://schemas.openxmlformats.org/officeDocument/2006/relationships/tags" Target="../tags/tag12.xml"/><Relationship Id="rId19" Type="http://schemas.openxmlformats.org/officeDocument/2006/relationships/image" Target="../media/image3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tags" Target="../tags/tag466.xml"/><Relationship Id="rId18" Type="http://schemas.openxmlformats.org/officeDocument/2006/relationships/tags" Target="../tags/tag471.xml"/><Relationship Id="rId26" Type="http://schemas.openxmlformats.org/officeDocument/2006/relationships/image" Target="../media/image5.png"/><Relationship Id="rId39" Type="http://schemas.openxmlformats.org/officeDocument/2006/relationships/image" Target="../media/image132.png"/><Relationship Id="rId3" Type="http://schemas.openxmlformats.org/officeDocument/2006/relationships/tags" Target="../tags/tag456.xml"/><Relationship Id="rId21" Type="http://schemas.openxmlformats.org/officeDocument/2006/relationships/image" Target="../media/image1.png"/><Relationship Id="rId34" Type="http://schemas.openxmlformats.org/officeDocument/2006/relationships/image" Target="../media/image128.png"/><Relationship Id="rId7" Type="http://schemas.openxmlformats.org/officeDocument/2006/relationships/tags" Target="../tags/tag460.xml"/><Relationship Id="rId12" Type="http://schemas.openxmlformats.org/officeDocument/2006/relationships/tags" Target="../tags/tag465.xml"/><Relationship Id="rId17" Type="http://schemas.openxmlformats.org/officeDocument/2006/relationships/tags" Target="../tags/tag470.xml"/><Relationship Id="rId25" Type="http://schemas.openxmlformats.org/officeDocument/2006/relationships/image" Target="../media/image106.png"/><Relationship Id="rId33" Type="http://schemas.openxmlformats.org/officeDocument/2006/relationships/image" Target="../media/image127.png"/><Relationship Id="rId38" Type="http://schemas.openxmlformats.org/officeDocument/2006/relationships/image" Target="../media/image131.png"/><Relationship Id="rId2" Type="http://schemas.openxmlformats.org/officeDocument/2006/relationships/tags" Target="../tags/tag455.xml"/><Relationship Id="rId16" Type="http://schemas.openxmlformats.org/officeDocument/2006/relationships/tags" Target="../tags/tag46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7.png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24" Type="http://schemas.openxmlformats.org/officeDocument/2006/relationships/image" Target="../media/image101.png"/><Relationship Id="rId32" Type="http://schemas.openxmlformats.org/officeDocument/2006/relationships/image" Target="../media/image110.png"/><Relationship Id="rId37" Type="http://schemas.openxmlformats.org/officeDocument/2006/relationships/image" Target="../media/image63.png"/><Relationship Id="rId5" Type="http://schemas.openxmlformats.org/officeDocument/2006/relationships/tags" Target="../tags/tag458.xml"/><Relationship Id="rId15" Type="http://schemas.openxmlformats.org/officeDocument/2006/relationships/tags" Target="../tags/tag468.xml"/><Relationship Id="rId23" Type="http://schemas.openxmlformats.org/officeDocument/2006/relationships/image" Target="../media/image100.png"/><Relationship Id="rId28" Type="http://schemas.openxmlformats.org/officeDocument/2006/relationships/image" Target="../media/image102.png"/><Relationship Id="rId36" Type="http://schemas.openxmlformats.org/officeDocument/2006/relationships/image" Target="../media/image130.png"/><Relationship Id="rId10" Type="http://schemas.openxmlformats.org/officeDocument/2006/relationships/tags" Target="../tags/tag463.xml"/><Relationship Id="rId19" Type="http://schemas.openxmlformats.org/officeDocument/2006/relationships/tags" Target="../tags/tag472.xml"/><Relationship Id="rId31" Type="http://schemas.openxmlformats.org/officeDocument/2006/relationships/image" Target="../media/image109.png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Relationship Id="rId22" Type="http://schemas.openxmlformats.org/officeDocument/2006/relationships/image" Target="../media/image123.png"/><Relationship Id="rId27" Type="http://schemas.openxmlformats.org/officeDocument/2006/relationships/image" Target="../media/image99.png"/><Relationship Id="rId30" Type="http://schemas.openxmlformats.org/officeDocument/2006/relationships/image" Target="../media/image108.png"/><Relationship Id="rId35" Type="http://schemas.openxmlformats.org/officeDocument/2006/relationships/image" Target="../media/image1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13" Type="http://schemas.openxmlformats.org/officeDocument/2006/relationships/tags" Target="../tags/tag485.xml"/><Relationship Id="rId18" Type="http://schemas.openxmlformats.org/officeDocument/2006/relationships/tags" Target="../tags/tag490.xml"/><Relationship Id="rId26" Type="http://schemas.openxmlformats.org/officeDocument/2006/relationships/image" Target="../media/image123.png"/><Relationship Id="rId39" Type="http://schemas.openxmlformats.org/officeDocument/2006/relationships/image" Target="../media/image10.png"/><Relationship Id="rId3" Type="http://schemas.openxmlformats.org/officeDocument/2006/relationships/tags" Target="../tags/tag475.xml"/><Relationship Id="rId21" Type="http://schemas.openxmlformats.org/officeDocument/2006/relationships/tags" Target="../tags/tag493.xml"/><Relationship Id="rId34" Type="http://schemas.openxmlformats.org/officeDocument/2006/relationships/image" Target="../media/image110.png"/><Relationship Id="rId42" Type="http://schemas.openxmlformats.org/officeDocument/2006/relationships/image" Target="../media/image136.png"/><Relationship Id="rId7" Type="http://schemas.openxmlformats.org/officeDocument/2006/relationships/tags" Target="../tags/tag479.xml"/><Relationship Id="rId12" Type="http://schemas.openxmlformats.org/officeDocument/2006/relationships/tags" Target="../tags/tag484.xml"/><Relationship Id="rId17" Type="http://schemas.openxmlformats.org/officeDocument/2006/relationships/tags" Target="../tags/tag489.xml"/><Relationship Id="rId25" Type="http://schemas.openxmlformats.org/officeDocument/2006/relationships/image" Target="../media/image1.png"/><Relationship Id="rId33" Type="http://schemas.openxmlformats.org/officeDocument/2006/relationships/image" Target="../media/image109.png"/><Relationship Id="rId38" Type="http://schemas.openxmlformats.org/officeDocument/2006/relationships/image" Target="../media/image133.png"/><Relationship Id="rId2" Type="http://schemas.openxmlformats.org/officeDocument/2006/relationships/tags" Target="../tags/tag474.xml"/><Relationship Id="rId16" Type="http://schemas.openxmlformats.org/officeDocument/2006/relationships/tags" Target="../tags/tag488.xml"/><Relationship Id="rId20" Type="http://schemas.openxmlformats.org/officeDocument/2006/relationships/tags" Target="../tags/tag492.xml"/><Relationship Id="rId29" Type="http://schemas.openxmlformats.org/officeDocument/2006/relationships/image" Target="../media/image101.png"/><Relationship Id="rId41" Type="http://schemas.openxmlformats.org/officeDocument/2006/relationships/image" Target="../media/image135.png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1" Type="http://schemas.openxmlformats.org/officeDocument/2006/relationships/tags" Target="../tags/tag48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08.png"/><Relationship Id="rId37" Type="http://schemas.openxmlformats.org/officeDocument/2006/relationships/image" Target="../media/image102.png"/><Relationship Id="rId40" Type="http://schemas.openxmlformats.org/officeDocument/2006/relationships/image" Target="../media/image134.png"/><Relationship Id="rId5" Type="http://schemas.openxmlformats.org/officeDocument/2006/relationships/tags" Target="../tags/tag477.xml"/><Relationship Id="rId15" Type="http://schemas.openxmlformats.org/officeDocument/2006/relationships/tags" Target="../tags/tag487.xml"/><Relationship Id="rId23" Type="http://schemas.openxmlformats.org/officeDocument/2006/relationships/tags" Target="../tags/tag495.xml"/><Relationship Id="rId28" Type="http://schemas.openxmlformats.org/officeDocument/2006/relationships/image" Target="../media/image100.png"/><Relationship Id="rId36" Type="http://schemas.openxmlformats.org/officeDocument/2006/relationships/image" Target="../media/image99.png"/><Relationship Id="rId10" Type="http://schemas.openxmlformats.org/officeDocument/2006/relationships/tags" Target="../tags/tag482.xml"/><Relationship Id="rId19" Type="http://schemas.openxmlformats.org/officeDocument/2006/relationships/tags" Target="../tags/tag491.xml"/><Relationship Id="rId31" Type="http://schemas.openxmlformats.org/officeDocument/2006/relationships/image" Target="../media/image107.png"/><Relationship Id="rId44" Type="http://schemas.openxmlformats.org/officeDocument/2006/relationships/image" Target="../media/image137.png"/><Relationship Id="rId4" Type="http://schemas.openxmlformats.org/officeDocument/2006/relationships/tags" Target="../tags/tag476.xml"/><Relationship Id="rId9" Type="http://schemas.openxmlformats.org/officeDocument/2006/relationships/tags" Target="../tags/tag481.xml"/><Relationship Id="rId14" Type="http://schemas.openxmlformats.org/officeDocument/2006/relationships/tags" Target="../tags/tag486.xml"/><Relationship Id="rId22" Type="http://schemas.openxmlformats.org/officeDocument/2006/relationships/tags" Target="../tags/tag494.xml"/><Relationship Id="rId27" Type="http://schemas.openxmlformats.org/officeDocument/2006/relationships/image" Target="../media/image128.png"/><Relationship Id="rId30" Type="http://schemas.openxmlformats.org/officeDocument/2006/relationships/image" Target="../media/image106.png"/><Relationship Id="rId35" Type="http://schemas.openxmlformats.org/officeDocument/2006/relationships/image" Target="../media/image5.png"/><Relationship Id="rId43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508.xml"/><Relationship Id="rId18" Type="http://schemas.openxmlformats.org/officeDocument/2006/relationships/tags" Target="../tags/tag513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69.png"/><Relationship Id="rId3" Type="http://schemas.openxmlformats.org/officeDocument/2006/relationships/tags" Target="../tags/tag498.xml"/><Relationship Id="rId21" Type="http://schemas.openxmlformats.org/officeDocument/2006/relationships/tags" Target="../tags/tag516.xml"/><Relationship Id="rId34" Type="http://schemas.openxmlformats.org/officeDocument/2006/relationships/image" Target="../media/image64.png"/><Relationship Id="rId42" Type="http://schemas.openxmlformats.org/officeDocument/2006/relationships/image" Target="../media/image73.png"/><Relationship Id="rId47" Type="http://schemas.openxmlformats.org/officeDocument/2006/relationships/image" Target="../media/image75.png"/><Relationship Id="rId50" Type="http://schemas.openxmlformats.org/officeDocument/2006/relationships/image" Target="../media/image139.png"/><Relationship Id="rId7" Type="http://schemas.openxmlformats.org/officeDocument/2006/relationships/tags" Target="../tags/tag502.xml"/><Relationship Id="rId12" Type="http://schemas.openxmlformats.org/officeDocument/2006/relationships/tags" Target="../tags/tag507.xml"/><Relationship Id="rId17" Type="http://schemas.openxmlformats.org/officeDocument/2006/relationships/tags" Target="../tags/tag512.xml"/><Relationship Id="rId25" Type="http://schemas.openxmlformats.org/officeDocument/2006/relationships/tags" Target="../tags/tag520.xml"/><Relationship Id="rId33" Type="http://schemas.openxmlformats.org/officeDocument/2006/relationships/image" Target="../media/image63.png"/><Relationship Id="rId38" Type="http://schemas.openxmlformats.org/officeDocument/2006/relationships/image" Target="../media/image68.png"/><Relationship Id="rId46" Type="http://schemas.openxmlformats.org/officeDocument/2006/relationships/image" Target="../media/image72.png"/><Relationship Id="rId2" Type="http://schemas.openxmlformats.org/officeDocument/2006/relationships/tags" Target="../tags/tag497.xml"/><Relationship Id="rId16" Type="http://schemas.openxmlformats.org/officeDocument/2006/relationships/tags" Target="../tags/tag511.xml"/><Relationship Id="rId20" Type="http://schemas.openxmlformats.org/officeDocument/2006/relationships/tags" Target="../tags/tag515.xml"/><Relationship Id="rId29" Type="http://schemas.openxmlformats.org/officeDocument/2006/relationships/image" Target="../media/image59.png"/><Relationship Id="rId41" Type="http://schemas.openxmlformats.org/officeDocument/2006/relationships/image" Target="../media/image71.png"/><Relationship Id="rId1" Type="http://schemas.openxmlformats.org/officeDocument/2006/relationships/tags" Target="../tags/tag496.xml"/><Relationship Id="rId6" Type="http://schemas.openxmlformats.org/officeDocument/2006/relationships/tags" Target="../tags/tag501.xml"/><Relationship Id="rId11" Type="http://schemas.openxmlformats.org/officeDocument/2006/relationships/tags" Target="../tags/tag506.xml"/><Relationship Id="rId24" Type="http://schemas.openxmlformats.org/officeDocument/2006/relationships/tags" Target="../tags/tag519.xml"/><Relationship Id="rId32" Type="http://schemas.openxmlformats.org/officeDocument/2006/relationships/image" Target="../media/image62.png"/><Relationship Id="rId37" Type="http://schemas.openxmlformats.org/officeDocument/2006/relationships/image" Target="../media/image67.png"/><Relationship Id="rId40" Type="http://schemas.openxmlformats.org/officeDocument/2006/relationships/image" Target="../media/image70.png"/><Relationship Id="rId45" Type="http://schemas.openxmlformats.org/officeDocument/2006/relationships/image" Target="../media/image74.png"/><Relationship Id="rId5" Type="http://schemas.openxmlformats.org/officeDocument/2006/relationships/tags" Target="../tags/tag500.xml"/><Relationship Id="rId15" Type="http://schemas.openxmlformats.org/officeDocument/2006/relationships/tags" Target="../tags/tag510.xml"/><Relationship Id="rId23" Type="http://schemas.openxmlformats.org/officeDocument/2006/relationships/tags" Target="../tags/tag518.xml"/><Relationship Id="rId28" Type="http://schemas.openxmlformats.org/officeDocument/2006/relationships/image" Target="../media/image58.png"/><Relationship Id="rId36" Type="http://schemas.openxmlformats.org/officeDocument/2006/relationships/image" Target="../media/image66.png"/><Relationship Id="rId49" Type="http://schemas.openxmlformats.org/officeDocument/2006/relationships/image" Target="../media/image138.png"/><Relationship Id="rId10" Type="http://schemas.openxmlformats.org/officeDocument/2006/relationships/tags" Target="../tags/tag505.xml"/><Relationship Id="rId19" Type="http://schemas.openxmlformats.org/officeDocument/2006/relationships/tags" Target="../tags/tag514.xml"/><Relationship Id="rId31" Type="http://schemas.openxmlformats.org/officeDocument/2006/relationships/image" Target="../media/image61.png"/><Relationship Id="rId44" Type="http://schemas.openxmlformats.org/officeDocument/2006/relationships/image" Target="../media/image79.png"/><Relationship Id="rId4" Type="http://schemas.openxmlformats.org/officeDocument/2006/relationships/tags" Target="../tags/tag499.xml"/><Relationship Id="rId9" Type="http://schemas.openxmlformats.org/officeDocument/2006/relationships/tags" Target="../tags/tag504.xml"/><Relationship Id="rId14" Type="http://schemas.openxmlformats.org/officeDocument/2006/relationships/tags" Target="../tags/tag509.xml"/><Relationship Id="rId22" Type="http://schemas.openxmlformats.org/officeDocument/2006/relationships/tags" Target="../tags/tag517.xml"/><Relationship Id="rId27" Type="http://schemas.openxmlformats.org/officeDocument/2006/relationships/image" Target="../media/image1.png"/><Relationship Id="rId30" Type="http://schemas.openxmlformats.org/officeDocument/2006/relationships/image" Target="../media/image60.png"/><Relationship Id="rId35" Type="http://schemas.openxmlformats.org/officeDocument/2006/relationships/image" Target="../media/image65.png"/><Relationship Id="rId43" Type="http://schemas.openxmlformats.org/officeDocument/2006/relationships/image" Target="../media/image78.png"/><Relationship Id="rId48" Type="http://schemas.openxmlformats.org/officeDocument/2006/relationships/image" Target="../media/image80.png"/><Relationship Id="rId8" Type="http://schemas.openxmlformats.org/officeDocument/2006/relationships/tags" Target="../tags/tag503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533.xml"/><Relationship Id="rId18" Type="http://schemas.openxmlformats.org/officeDocument/2006/relationships/tags" Target="../tags/tag538.xml"/><Relationship Id="rId26" Type="http://schemas.openxmlformats.org/officeDocument/2006/relationships/tags" Target="../tags/tag546.xml"/><Relationship Id="rId39" Type="http://schemas.openxmlformats.org/officeDocument/2006/relationships/image" Target="../media/image74.png"/><Relationship Id="rId3" Type="http://schemas.openxmlformats.org/officeDocument/2006/relationships/tags" Target="../tags/tag523.xml"/><Relationship Id="rId21" Type="http://schemas.openxmlformats.org/officeDocument/2006/relationships/tags" Target="../tags/tag541.xml"/><Relationship Id="rId34" Type="http://schemas.openxmlformats.org/officeDocument/2006/relationships/image" Target="../media/image141.png"/><Relationship Id="rId42" Type="http://schemas.openxmlformats.org/officeDocument/2006/relationships/image" Target="../media/image73.png"/><Relationship Id="rId47" Type="http://schemas.openxmlformats.org/officeDocument/2006/relationships/image" Target="../media/image145.png"/><Relationship Id="rId50" Type="http://schemas.openxmlformats.org/officeDocument/2006/relationships/image" Target="../media/image148.png"/><Relationship Id="rId7" Type="http://schemas.openxmlformats.org/officeDocument/2006/relationships/tags" Target="../tags/tag527.xml"/><Relationship Id="rId12" Type="http://schemas.openxmlformats.org/officeDocument/2006/relationships/tags" Target="../tags/tag532.xml"/><Relationship Id="rId17" Type="http://schemas.openxmlformats.org/officeDocument/2006/relationships/tags" Target="../tags/tag537.xml"/><Relationship Id="rId25" Type="http://schemas.openxmlformats.org/officeDocument/2006/relationships/tags" Target="../tags/tag545.xml"/><Relationship Id="rId33" Type="http://schemas.openxmlformats.org/officeDocument/2006/relationships/image" Target="../media/image61.png"/><Relationship Id="rId38" Type="http://schemas.openxmlformats.org/officeDocument/2006/relationships/image" Target="../media/image68.png"/><Relationship Id="rId46" Type="http://schemas.openxmlformats.org/officeDocument/2006/relationships/image" Target="../media/image144.png"/><Relationship Id="rId2" Type="http://schemas.openxmlformats.org/officeDocument/2006/relationships/tags" Target="../tags/tag522.xml"/><Relationship Id="rId16" Type="http://schemas.openxmlformats.org/officeDocument/2006/relationships/tags" Target="../tags/tag536.xml"/><Relationship Id="rId20" Type="http://schemas.openxmlformats.org/officeDocument/2006/relationships/tags" Target="../tags/tag540.xml"/><Relationship Id="rId29" Type="http://schemas.openxmlformats.org/officeDocument/2006/relationships/image" Target="../media/image1.png"/><Relationship Id="rId41" Type="http://schemas.openxmlformats.org/officeDocument/2006/relationships/image" Target="../media/image75.png"/><Relationship Id="rId54" Type="http://schemas.openxmlformats.org/officeDocument/2006/relationships/image" Target="../media/image83.png"/><Relationship Id="rId1" Type="http://schemas.openxmlformats.org/officeDocument/2006/relationships/tags" Target="../tags/tag521.xml"/><Relationship Id="rId6" Type="http://schemas.openxmlformats.org/officeDocument/2006/relationships/tags" Target="../tags/tag526.xml"/><Relationship Id="rId11" Type="http://schemas.openxmlformats.org/officeDocument/2006/relationships/tags" Target="../tags/tag531.xml"/><Relationship Id="rId24" Type="http://schemas.openxmlformats.org/officeDocument/2006/relationships/tags" Target="../tags/tag544.xml"/><Relationship Id="rId32" Type="http://schemas.openxmlformats.org/officeDocument/2006/relationships/image" Target="../media/image63.png"/><Relationship Id="rId37" Type="http://schemas.openxmlformats.org/officeDocument/2006/relationships/image" Target="../media/image142.png"/><Relationship Id="rId40" Type="http://schemas.openxmlformats.org/officeDocument/2006/relationships/image" Target="../media/image72.png"/><Relationship Id="rId45" Type="http://schemas.openxmlformats.org/officeDocument/2006/relationships/image" Target="../media/image143.png"/><Relationship Id="rId53" Type="http://schemas.openxmlformats.org/officeDocument/2006/relationships/image" Target="../media/image150.png"/><Relationship Id="rId5" Type="http://schemas.openxmlformats.org/officeDocument/2006/relationships/tags" Target="../tags/tag525.xml"/><Relationship Id="rId15" Type="http://schemas.openxmlformats.org/officeDocument/2006/relationships/tags" Target="../tags/tag535.xml"/><Relationship Id="rId23" Type="http://schemas.openxmlformats.org/officeDocument/2006/relationships/tags" Target="../tags/tag543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76.png"/><Relationship Id="rId49" Type="http://schemas.openxmlformats.org/officeDocument/2006/relationships/image" Target="../media/image147.png"/><Relationship Id="rId10" Type="http://schemas.openxmlformats.org/officeDocument/2006/relationships/tags" Target="../tags/tag530.xml"/><Relationship Id="rId19" Type="http://schemas.openxmlformats.org/officeDocument/2006/relationships/tags" Target="../tags/tag539.xml"/><Relationship Id="rId31" Type="http://schemas.openxmlformats.org/officeDocument/2006/relationships/image" Target="../media/image62.png"/><Relationship Id="rId44" Type="http://schemas.openxmlformats.org/officeDocument/2006/relationships/image" Target="../media/image60.png"/><Relationship Id="rId52" Type="http://schemas.openxmlformats.org/officeDocument/2006/relationships/image" Target="../media/image80.png"/><Relationship Id="rId4" Type="http://schemas.openxmlformats.org/officeDocument/2006/relationships/tags" Target="../tags/tag524.xml"/><Relationship Id="rId9" Type="http://schemas.openxmlformats.org/officeDocument/2006/relationships/tags" Target="../tags/tag529.xml"/><Relationship Id="rId14" Type="http://schemas.openxmlformats.org/officeDocument/2006/relationships/tags" Target="../tags/tag534.xml"/><Relationship Id="rId22" Type="http://schemas.openxmlformats.org/officeDocument/2006/relationships/tags" Target="../tags/tag542.xml"/><Relationship Id="rId27" Type="http://schemas.openxmlformats.org/officeDocument/2006/relationships/tags" Target="../tags/tag547.xml"/><Relationship Id="rId30" Type="http://schemas.openxmlformats.org/officeDocument/2006/relationships/image" Target="../media/image140.png"/><Relationship Id="rId35" Type="http://schemas.openxmlformats.org/officeDocument/2006/relationships/image" Target="../media/image71.png"/><Relationship Id="rId43" Type="http://schemas.openxmlformats.org/officeDocument/2006/relationships/image" Target="../media/image59.png"/><Relationship Id="rId48" Type="http://schemas.openxmlformats.org/officeDocument/2006/relationships/image" Target="../media/image146.png"/><Relationship Id="rId8" Type="http://schemas.openxmlformats.org/officeDocument/2006/relationships/tags" Target="../tags/tag528.xml"/><Relationship Id="rId51" Type="http://schemas.openxmlformats.org/officeDocument/2006/relationships/image" Target="../media/image149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560.xml"/><Relationship Id="rId18" Type="http://schemas.openxmlformats.org/officeDocument/2006/relationships/tags" Target="../tags/tag565.xml"/><Relationship Id="rId26" Type="http://schemas.openxmlformats.org/officeDocument/2006/relationships/tags" Target="../tags/tag573.xml"/><Relationship Id="rId39" Type="http://schemas.openxmlformats.org/officeDocument/2006/relationships/image" Target="../media/image60.png"/><Relationship Id="rId3" Type="http://schemas.openxmlformats.org/officeDocument/2006/relationships/tags" Target="../tags/tag550.xml"/><Relationship Id="rId21" Type="http://schemas.openxmlformats.org/officeDocument/2006/relationships/tags" Target="../tags/tag568.xml"/><Relationship Id="rId34" Type="http://schemas.openxmlformats.org/officeDocument/2006/relationships/image" Target="../media/image73.png"/><Relationship Id="rId42" Type="http://schemas.openxmlformats.org/officeDocument/2006/relationships/image" Target="../media/image154.png"/><Relationship Id="rId47" Type="http://schemas.openxmlformats.org/officeDocument/2006/relationships/image" Target="../media/image94.png"/><Relationship Id="rId50" Type="http://schemas.openxmlformats.org/officeDocument/2006/relationships/image" Target="../media/image97.png"/><Relationship Id="rId7" Type="http://schemas.openxmlformats.org/officeDocument/2006/relationships/tags" Target="../tags/tag554.xml"/><Relationship Id="rId12" Type="http://schemas.openxmlformats.org/officeDocument/2006/relationships/tags" Target="../tags/tag559.xml"/><Relationship Id="rId17" Type="http://schemas.openxmlformats.org/officeDocument/2006/relationships/tags" Target="../tags/tag564.xml"/><Relationship Id="rId25" Type="http://schemas.openxmlformats.org/officeDocument/2006/relationships/tags" Target="../tags/tag572.xml"/><Relationship Id="rId33" Type="http://schemas.openxmlformats.org/officeDocument/2006/relationships/image" Target="../media/image143.png"/><Relationship Id="rId38" Type="http://schemas.openxmlformats.org/officeDocument/2006/relationships/image" Target="../media/image144.png"/><Relationship Id="rId46" Type="http://schemas.openxmlformats.org/officeDocument/2006/relationships/image" Target="../media/image93.png"/><Relationship Id="rId2" Type="http://schemas.openxmlformats.org/officeDocument/2006/relationships/tags" Target="../tags/tag549.xml"/><Relationship Id="rId16" Type="http://schemas.openxmlformats.org/officeDocument/2006/relationships/tags" Target="../tags/tag563.xml"/><Relationship Id="rId20" Type="http://schemas.openxmlformats.org/officeDocument/2006/relationships/tags" Target="../tags/tag567.xml"/><Relationship Id="rId29" Type="http://schemas.openxmlformats.org/officeDocument/2006/relationships/image" Target="../media/image1.png"/><Relationship Id="rId41" Type="http://schemas.openxmlformats.org/officeDocument/2006/relationships/image" Target="../media/image153.png"/><Relationship Id="rId54" Type="http://schemas.openxmlformats.org/officeDocument/2006/relationships/image" Target="../media/image71.png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1" Type="http://schemas.openxmlformats.org/officeDocument/2006/relationships/tags" Target="../tags/tag558.xml"/><Relationship Id="rId24" Type="http://schemas.openxmlformats.org/officeDocument/2006/relationships/tags" Target="../tags/tag571.xml"/><Relationship Id="rId32" Type="http://schemas.openxmlformats.org/officeDocument/2006/relationships/image" Target="../media/image68.png"/><Relationship Id="rId37" Type="http://schemas.openxmlformats.org/officeDocument/2006/relationships/image" Target="../media/image152.png"/><Relationship Id="rId40" Type="http://schemas.openxmlformats.org/officeDocument/2006/relationships/image" Target="../media/image59.png"/><Relationship Id="rId45" Type="http://schemas.openxmlformats.org/officeDocument/2006/relationships/image" Target="../media/image92.png"/><Relationship Id="rId53" Type="http://schemas.openxmlformats.org/officeDocument/2006/relationships/image" Target="../media/image80.png"/><Relationship Id="rId5" Type="http://schemas.openxmlformats.org/officeDocument/2006/relationships/tags" Target="../tags/tag552.xml"/><Relationship Id="rId15" Type="http://schemas.openxmlformats.org/officeDocument/2006/relationships/tags" Target="../tags/tag562.xml"/><Relationship Id="rId23" Type="http://schemas.openxmlformats.org/officeDocument/2006/relationships/tags" Target="../tags/tag570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51.png"/><Relationship Id="rId49" Type="http://schemas.openxmlformats.org/officeDocument/2006/relationships/image" Target="../media/image96.png"/><Relationship Id="rId10" Type="http://schemas.openxmlformats.org/officeDocument/2006/relationships/tags" Target="../tags/tag557.xml"/><Relationship Id="rId19" Type="http://schemas.openxmlformats.org/officeDocument/2006/relationships/tags" Target="../tags/tag566.xml"/><Relationship Id="rId31" Type="http://schemas.openxmlformats.org/officeDocument/2006/relationships/image" Target="../media/image84.png"/><Relationship Id="rId44" Type="http://schemas.openxmlformats.org/officeDocument/2006/relationships/image" Target="../media/image156.png"/><Relationship Id="rId52" Type="http://schemas.openxmlformats.org/officeDocument/2006/relationships/image" Target="../media/image63.png"/><Relationship Id="rId4" Type="http://schemas.openxmlformats.org/officeDocument/2006/relationships/tags" Target="../tags/tag551.xml"/><Relationship Id="rId9" Type="http://schemas.openxmlformats.org/officeDocument/2006/relationships/tags" Target="../tags/tag556.xml"/><Relationship Id="rId14" Type="http://schemas.openxmlformats.org/officeDocument/2006/relationships/tags" Target="../tags/tag561.xml"/><Relationship Id="rId22" Type="http://schemas.openxmlformats.org/officeDocument/2006/relationships/tags" Target="../tags/tag569.xml"/><Relationship Id="rId27" Type="http://schemas.openxmlformats.org/officeDocument/2006/relationships/tags" Target="../tags/tag574.xml"/><Relationship Id="rId30" Type="http://schemas.openxmlformats.org/officeDocument/2006/relationships/image" Target="../media/image140.png"/><Relationship Id="rId35" Type="http://schemas.openxmlformats.org/officeDocument/2006/relationships/image" Target="../media/image62.png"/><Relationship Id="rId43" Type="http://schemas.openxmlformats.org/officeDocument/2006/relationships/image" Target="../media/image155.png"/><Relationship Id="rId48" Type="http://schemas.openxmlformats.org/officeDocument/2006/relationships/image" Target="../media/image95.png"/><Relationship Id="rId8" Type="http://schemas.openxmlformats.org/officeDocument/2006/relationships/tags" Target="../tags/tag555.xml"/><Relationship Id="rId51" Type="http://schemas.openxmlformats.org/officeDocument/2006/relationships/image" Target="../media/image157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587.xml"/><Relationship Id="rId18" Type="http://schemas.openxmlformats.org/officeDocument/2006/relationships/tags" Target="../tags/tag592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65.png"/><Relationship Id="rId3" Type="http://schemas.openxmlformats.org/officeDocument/2006/relationships/tags" Target="../tags/tag577.xml"/><Relationship Id="rId21" Type="http://schemas.openxmlformats.org/officeDocument/2006/relationships/tags" Target="../tags/tag595.xml"/><Relationship Id="rId34" Type="http://schemas.openxmlformats.org/officeDocument/2006/relationships/image" Target="../media/image161.png"/><Relationship Id="rId42" Type="http://schemas.openxmlformats.org/officeDocument/2006/relationships/image" Target="../media/image168.png"/><Relationship Id="rId47" Type="http://schemas.openxmlformats.org/officeDocument/2006/relationships/image" Target="../media/image172.png"/><Relationship Id="rId7" Type="http://schemas.openxmlformats.org/officeDocument/2006/relationships/tags" Target="../tags/tag581.xml"/><Relationship Id="rId12" Type="http://schemas.openxmlformats.org/officeDocument/2006/relationships/tags" Target="../tags/tag586.xml"/><Relationship Id="rId17" Type="http://schemas.openxmlformats.org/officeDocument/2006/relationships/tags" Target="../tags/tag591.xml"/><Relationship Id="rId25" Type="http://schemas.openxmlformats.org/officeDocument/2006/relationships/tags" Target="../tags/tag599.xml"/><Relationship Id="rId33" Type="http://schemas.openxmlformats.org/officeDocument/2006/relationships/image" Target="../media/image2.png"/><Relationship Id="rId38" Type="http://schemas.openxmlformats.org/officeDocument/2006/relationships/image" Target="../media/image164.png"/><Relationship Id="rId46" Type="http://schemas.openxmlformats.org/officeDocument/2006/relationships/image" Target="../media/image171.png"/><Relationship Id="rId2" Type="http://schemas.openxmlformats.org/officeDocument/2006/relationships/tags" Target="../tags/tag576.xml"/><Relationship Id="rId16" Type="http://schemas.openxmlformats.org/officeDocument/2006/relationships/tags" Target="../tags/tag590.xml"/><Relationship Id="rId20" Type="http://schemas.openxmlformats.org/officeDocument/2006/relationships/tags" Target="../tags/tag594.xml"/><Relationship Id="rId29" Type="http://schemas.openxmlformats.org/officeDocument/2006/relationships/image" Target="../media/image158.png"/><Relationship Id="rId41" Type="http://schemas.openxmlformats.org/officeDocument/2006/relationships/image" Target="../media/image167.png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tags" Target="../tags/tag585.xml"/><Relationship Id="rId24" Type="http://schemas.openxmlformats.org/officeDocument/2006/relationships/tags" Target="../tags/tag598.xml"/><Relationship Id="rId32" Type="http://schemas.openxmlformats.org/officeDocument/2006/relationships/image" Target="../media/image5.png"/><Relationship Id="rId37" Type="http://schemas.openxmlformats.org/officeDocument/2006/relationships/image" Target="../media/image163.png"/><Relationship Id="rId40" Type="http://schemas.openxmlformats.org/officeDocument/2006/relationships/image" Target="../media/image166.png"/><Relationship Id="rId45" Type="http://schemas.openxmlformats.org/officeDocument/2006/relationships/image" Target="../media/image170.png"/><Relationship Id="rId5" Type="http://schemas.openxmlformats.org/officeDocument/2006/relationships/tags" Target="../tags/tag579.xml"/><Relationship Id="rId15" Type="http://schemas.openxmlformats.org/officeDocument/2006/relationships/tags" Target="../tags/tag589.xml"/><Relationship Id="rId23" Type="http://schemas.openxmlformats.org/officeDocument/2006/relationships/tags" Target="../tags/tag597.xml"/><Relationship Id="rId28" Type="http://schemas.openxmlformats.org/officeDocument/2006/relationships/image" Target="../media/image99.png"/><Relationship Id="rId36" Type="http://schemas.openxmlformats.org/officeDocument/2006/relationships/image" Target="../media/image162.png"/><Relationship Id="rId49" Type="http://schemas.openxmlformats.org/officeDocument/2006/relationships/image" Target="../media/image174.png"/><Relationship Id="rId10" Type="http://schemas.openxmlformats.org/officeDocument/2006/relationships/tags" Target="../tags/tag584.xml"/><Relationship Id="rId19" Type="http://schemas.openxmlformats.org/officeDocument/2006/relationships/tags" Target="../tags/tag593.xml"/><Relationship Id="rId31" Type="http://schemas.openxmlformats.org/officeDocument/2006/relationships/image" Target="../media/image160.png"/><Relationship Id="rId44" Type="http://schemas.openxmlformats.org/officeDocument/2006/relationships/image" Target="../media/image169.png"/><Relationship Id="rId4" Type="http://schemas.openxmlformats.org/officeDocument/2006/relationships/tags" Target="../tags/tag578.xml"/><Relationship Id="rId9" Type="http://schemas.openxmlformats.org/officeDocument/2006/relationships/tags" Target="../tags/tag583.xml"/><Relationship Id="rId14" Type="http://schemas.openxmlformats.org/officeDocument/2006/relationships/tags" Target="../tags/tag588.xml"/><Relationship Id="rId22" Type="http://schemas.openxmlformats.org/officeDocument/2006/relationships/tags" Target="../tags/tag596.xml"/><Relationship Id="rId27" Type="http://schemas.openxmlformats.org/officeDocument/2006/relationships/image" Target="../media/image1.png"/><Relationship Id="rId30" Type="http://schemas.openxmlformats.org/officeDocument/2006/relationships/image" Target="../media/image159.png"/><Relationship Id="rId35" Type="http://schemas.openxmlformats.org/officeDocument/2006/relationships/image" Target="../media/image12.png"/><Relationship Id="rId43" Type="http://schemas.openxmlformats.org/officeDocument/2006/relationships/image" Target="../media/image62.png"/><Relationship Id="rId48" Type="http://schemas.openxmlformats.org/officeDocument/2006/relationships/image" Target="../media/image173.png"/><Relationship Id="rId8" Type="http://schemas.openxmlformats.org/officeDocument/2006/relationships/tags" Target="../tags/tag58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07.xml"/><Relationship Id="rId13" Type="http://schemas.openxmlformats.org/officeDocument/2006/relationships/tags" Target="../tags/tag612.xml"/><Relationship Id="rId18" Type="http://schemas.openxmlformats.org/officeDocument/2006/relationships/tags" Target="../tags/tag617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65.png"/><Relationship Id="rId3" Type="http://schemas.openxmlformats.org/officeDocument/2006/relationships/tags" Target="../tags/tag602.xml"/><Relationship Id="rId21" Type="http://schemas.openxmlformats.org/officeDocument/2006/relationships/tags" Target="../tags/tag620.xml"/><Relationship Id="rId34" Type="http://schemas.openxmlformats.org/officeDocument/2006/relationships/image" Target="../media/image161.png"/><Relationship Id="rId42" Type="http://schemas.openxmlformats.org/officeDocument/2006/relationships/image" Target="../media/image173.png"/><Relationship Id="rId47" Type="http://schemas.openxmlformats.org/officeDocument/2006/relationships/image" Target="../media/image177.png"/><Relationship Id="rId7" Type="http://schemas.openxmlformats.org/officeDocument/2006/relationships/tags" Target="../tags/tag606.xml"/><Relationship Id="rId12" Type="http://schemas.openxmlformats.org/officeDocument/2006/relationships/tags" Target="../tags/tag611.xml"/><Relationship Id="rId17" Type="http://schemas.openxmlformats.org/officeDocument/2006/relationships/tags" Target="../tags/tag616.xml"/><Relationship Id="rId25" Type="http://schemas.openxmlformats.org/officeDocument/2006/relationships/tags" Target="../tags/tag624.xml"/><Relationship Id="rId33" Type="http://schemas.openxmlformats.org/officeDocument/2006/relationships/image" Target="../media/image2.png"/><Relationship Id="rId38" Type="http://schemas.openxmlformats.org/officeDocument/2006/relationships/image" Target="../media/image164.png"/><Relationship Id="rId46" Type="http://schemas.openxmlformats.org/officeDocument/2006/relationships/image" Target="../media/image176.png"/><Relationship Id="rId2" Type="http://schemas.openxmlformats.org/officeDocument/2006/relationships/tags" Target="../tags/tag601.xml"/><Relationship Id="rId16" Type="http://schemas.openxmlformats.org/officeDocument/2006/relationships/tags" Target="../tags/tag615.xml"/><Relationship Id="rId20" Type="http://schemas.openxmlformats.org/officeDocument/2006/relationships/tags" Target="../tags/tag619.xml"/><Relationship Id="rId29" Type="http://schemas.openxmlformats.org/officeDocument/2006/relationships/image" Target="../media/image99.png"/><Relationship Id="rId41" Type="http://schemas.openxmlformats.org/officeDocument/2006/relationships/image" Target="../media/image168.png"/><Relationship Id="rId1" Type="http://schemas.openxmlformats.org/officeDocument/2006/relationships/tags" Target="../tags/tag600.xml"/><Relationship Id="rId6" Type="http://schemas.openxmlformats.org/officeDocument/2006/relationships/tags" Target="../tags/tag605.xml"/><Relationship Id="rId11" Type="http://schemas.openxmlformats.org/officeDocument/2006/relationships/tags" Target="../tags/tag610.xml"/><Relationship Id="rId24" Type="http://schemas.openxmlformats.org/officeDocument/2006/relationships/tags" Target="../tags/tag623.xml"/><Relationship Id="rId32" Type="http://schemas.openxmlformats.org/officeDocument/2006/relationships/image" Target="../media/image160.png"/><Relationship Id="rId37" Type="http://schemas.openxmlformats.org/officeDocument/2006/relationships/image" Target="../media/image163.png"/><Relationship Id="rId40" Type="http://schemas.openxmlformats.org/officeDocument/2006/relationships/image" Target="../media/image62.png"/><Relationship Id="rId45" Type="http://schemas.openxmlformats.org/officeDocument/2006/relationships/image" Target="../media/image10.png"/><Relationship Id="rId5" Type="http://schemas.openxmlformats.org/officeDocument/2006/relationships/tags" Target="../tags/tag604.xml"/><Relationship Id="rId15" Type="http://schemas.openxmlformats.org/officeDocument/2006/relationships/tags" Target="../tags/tag614.xml"/><Relationship Id="rId23" Type="http://schemas.openxmlformats.org/officeDocument/2006/relationships/tags" Target="../tags/tag622.xml"/><Relationship Id="rId28" Type="http://schemas.openxmlformats.org/officeDocument/2006/relationships/image" Target="../media/image5.png"/><Relationship Id="rId36" Type="http://schemas.openxmlformats.org/officeDocument/2006/relationships/image" Target="../media/image162.png"/><Relationship Id="rId10" Type="http://schemas.openxmlformats.org/officeDocument/2006/relationships/tags" Target="../tags/tag609.xml"/><Relationship Id="rId19" Type="http://schemas.openxmlformats.org/officeDocument/2006/relationships/tags" Target="../tags/tag618.xml"/><Relationship Id="rId31" Type="http://schemas.openxmlformats.org/officeDocument/2006/relationships/image" Target="../media/image159.png"/><Relationship Id="rId44" Type="http://schemas.openxmlformats.org/officeDocument/2006/relationships/image" Target="../media/image175.png"/><Relationship Id="rId4" Type="http://schemas.openxmlformats.org/officeDocument/2006/relationships/tags" Target="../tags/tag603.xml"/><Relationship Id="rId9" Type="http://schemas.openxmlformats.org/officeDocument/2006/relationships/tags" Target="../tags/tag608.xml"/><Relationship Id="rId14" Type="http://schemas.openxmlformats.org/officeDocument/2006/relationships/tags" Target="../tags/tag613.xml"/><Relationship Id="rId22" Type="http://schemas.openxmlformats.org/officeDocument/2006/relationships/tags" Target="../tags/tag621.xml"/><Relationship Id="rId27" Type="http://schemas.openxmlformats.org/officeDocument/2006/relationships/image" Target="../media/image1.png"/><Relationship Id="rId30" Type="http://schemas.openxmlformats.org/officeDocument/2006/relationships/image" Target="../media/image158.png"/><Relationship Id="rId35" Type="http://schemas.openxmlformats.org/officeDocument/2006/relationships/image" Target="../media/image12.png"/><Relationship Id="rId43" Type="http://schemas.openxmlformats.org/officeDocument/2006/relationships/image" Target="../media/image174.png"/><Relationship Id="rId48" Type="http://schemas.openxmlformats.org/officeDocument/2006/relationships/image" Target="../media/image1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32.xml"/><Relationship Id="rId13" Type="http://schemas.openxmlformats.org/officeDocument/2006/relationships/tags" Target="../tags/tag637.xml"/><Relationship Id="rId18" Type="http://schemas.openxmlformats.org/officeDocument/2006/relationships/tags" Target="../tags/tag642.xml"/><Relationship Id="rId26" Type="http://schemas.openxmlformats.org/officeDocument/2006/relationships/image" Target="../media/image5.png"/><Relationship Id="rId39" Type="http://schemas.openxmlformats.org/officeDocument/2006/relationships/image" Target="../media/image168.png"/><Relationship Id="rId3" Type="http://schemas.openxmlformats.org/officeDocument/2006/relationships/tags" Target="../tags/tag627.xml"/><Relationship Id="rId21" Type="http://schemas.openxmlformats.org/officeDocument/2006/relationships/tags" Target="../tags/tag645.xml"/><Relationship Id="rId34" Type="http://schemas.openxmlformats.org/officeDocument/2006/relationships/image" Target="../media/image162.png"/><Relationship Id="rId42" Type="http://schemas.openxmlformats.org/officeDocument/2006/relationships/image" Target="../media/image179.png"/><Relationship Id="rId7" Type="http://schemas.openxmlformats.org/officeDocument/2006/relationships/tags" Target="../tags/tag631.xml"/><Relationship Id="rId12" Type="http://schemas.openxmlformats.org/officeDocument/2006/relationships/tags" Target="../tags/tag636.xml"/><Relationship Id="rId17" Type="http://schemas.openxmlformats.org/officeDocument/2006/relationships/tags" Target="../tags/tag641.xml"/><Relationship Id="rId25" Type="http://schemas.openxmlformats.org/officeDocument/2006/relationships/image" Target="../media/image1.png"/><Relationship Id="rId33" Type="http://schemas.openxmlformats.org/officeDocument/2006/relationships/image" Target="../media/image12.png"/><Relationship Id="rId38" Type="http://schemas.openxmlformats.org/officeDocument/2006/relationships/image" Target="../media/image62.png"/><Relationship Id="rId2" Type="http://schemas.openxmlformats.org/officeDocument/2006/relationships/tags" Target="../tags/tag626.xml"/><Relationship Id="rId16" Type="http://schemas.openxmlformats.org/officeDocument/2006/relationships/tags" Target="../tags/tag640.xml"/><Relationship Id="rId20" Type="http://schemas.openxmlformats.org/officeDocument/2006/relationships/tags" Target="../tags/tag644.xml"/><Relationship Id="rId29" Type="http://schemas.openxmlformats.org/officeDocument/2006/relationships/image" Target="../media/image159.png"/><Relationship Id="rId41" Type="http://schemas.openxmlformats.org/officeDocument/2006/relationships/image" Target="../media/image174.png"/><Relationship Id="rId1" Type="http://schemas.openxmlformats.org/officeDocument/2006/relationships/tags" Target="../tags/tag625.xml"/><Relationship Id="rId6" Type="http://schemas.openxmlformats.org/officeDocument/2006/relationships/tags" Target="../tags/tag630.xml"/><Relationship Id="rId11" Type="http://schemas.openxmlformats.org/officeDocument/2006/relationships/tags" Target="../tags/tag63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61.png"/><Relationship Id="rId37" Type="http://schemas.openxmlformats.org/officeDocument/2006/relationships/image" Target="../media/image165.png"/><Relationship Id="rId40" Type="http://schemas.openxmlformats.org/officeDocument/2006/relationships/image" Target="../media/image178.png"/><Relationship Id="rId5" Type="http://schemas.openxmlformats.org/officeDocument/2006/relationships/tags" Target="../tags/tag629.xml"/><Relationship Id="rId15" Type="http://schemas.openxmlformats.org/officeDocument/2006/relationships/tags" Target="../tags/tag639.xml"/><Relationship Id="rId23" Type="http://schemas.openxmlformats.org/officeDocument/2006/relationships/tags" Target="../tags/tag647.xml"/><Relationship Id="rId28" Type="http://schemas.openxmlformats.org/officeDocument/2006/relationships/image" Target="../media/image158.png"/><Relationship Id="rId36" Type="http://schemas.openxmlformats.org/officeDocument/2006/relationships/image" Target="../media/image164.png"/><Relationship Id="rId10" Type="http://schemas.openxmlformats.org/officeDocument/2006/relationships/tags" Target="../tags/tag634.xml"/><Relationship Id="rId19" Type="http://schemas.openxmlformats.org/officeDocument/2006/relationships/tags" Target="../tags/tag643.xml"/><Relationship Id="rId31" Type="http://schemas.openxmlformats.org/officeDocument/2006/relationships/image" Target="../media/image2.png"/><Relationship Id="rId44" Type="http://schemas.openxmlformats.org/officeDocument/2006/relationships/image" Target="../media/image10.png"/><Relationship Id="rId4" Type="http://schemas.openxmlformats.org/officeDocument/2006/relationships/tags" Target="../tags/tag628.xml"/><Relationship Id="rId9" Type="http://schemas.openxmlformats.org/officeDocument/2006/relationships/tags" Target="../tags/tag633.xml"/><Relationship Id="rId14" Type="http://schemas.openxmlformats.org/officeDocument/2006/relationships/tags" Target="../tags/tag638.xml"/><Relationship Id="rId22" Type="http://schemas.openxmlformats.org/officeDocument/2006/relationships/tags" Target="../tags/tag646.xml"/><Relationship Id="rId27" Type="http://schemas.openxmlformats.org/officeDocument/2006/relationships/image" Target="../media/image99.png"/><Relationship Id="rId30" Type="http://schemas.openxmlformats.org/officeDocument/2006/relationships/image" Target="../media/image160.png"/><Relationship Id="rId35" Type="http://schemas.openxmlformats.org/officeDocument/2006/relationships/image" Target="../media/image163.png"/><Relationship Id="rId43" Type="http://schemas.openxmlformats.org/officeDocument/2006/relationships/image" Target="../media/image180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660.xml"/><Relationship Id="rId18" Type="http://schemas.openxmlformats.org/officeDocument/2006/relationships/tags" Target="../tags/tag665.xml"/><Relationship Id="rId26" Type="http://schemas.openxmlformats.org/officeDocument/2006/relationships/tags" Target="../tags/tag673.xml"/><Relationship Id="rId39" Type="http://schemas.openxmlformats.org/officeDocument/2006/relationships/image" Target="../media/image163.png"/><Relationship Id="rId3" Type="http://schemas.openxmlformats.org/officeDocument/2006/relationships/tags" Target="../tags/tag650.xml"/><Relationship Id="rId21" Type="http://schemas.openxmlformats.org/officeDocument/2006/relationships/tags" Target="../tags/tag668.xml"/><Relationship Id="rId34" Type="http://schemas.openxmlformats.org/officeDocument/2006/relationships/image" Target="../media/image160.png"/><Relationship Id="rId42" Type="http://schemas.openxmlformats.org/officeDocument/2006/relationships/image" Target="../media/image62.png"/><Relationship Id="rId47" Type="http://schemas.openxmlformats.org/officeDocument/2006/relationships/image" Target="../media/image180.png"/><Relationship Id="rId50" Type="http://schemas.openxmlformats.org/officeDocument/2006/relationships/image" Target="../media/image182.png"/><Relationship Id="rId7" Type="http://schemas.openxmlformats.org/officeDocument/2006/relationships/tags" Target="../tags/tag654.xml"/><Relationship Id="rId12" Type="http://schemas.openxmlformats.org/officeDocument/2006/relationships/tags" Target="../tags/tag659.xml"/><Relationship Id="rId17" Type="http://schemas.openxmlformats.org/officeDocument/2006/relationships/tags" Target="../tags/tag664.xml"/><Relationship Id="rId25" Type="http://schemas.openxmlformats.org/officeDocument/2006/relationships/tags" Target="../tags/tag672.xml"/><Relationship Id="rId33" Type="http://schemas.openxmlformats.org/officeDocument/2006/relationships/image" Target="../media/image159.png"/><Relationship Id="rId38" Type="http://schemas.openxmlformats.org/officeDocument/2006/relationships/image" Target="../media/image162.png"/><Relationship Id="rId46" Type="http://schemas.openxmlformats.org/officeDocument/2006/relationships/image" Target="../media/image179.png"/><Relationship Id="rId2" Type="http://schemas.openxmlformats.org/officeDocument/2006/relationships/tags" Target="../tags/tag649.xml"/><Relationship Id="rId16" Type="http://schemas.openxmlformats.org/officeDocument/2006/relationships/tags" Target="../tags/tag663.xml"/><Relationship Id="rId20" Type="http://schemas.openxmlformats.org/officeDocument/2006/relationships/tags" Target="../tags/tag667.xml"/><Relationship Id="rId29" Type="http://schemas.openxmlformats.org/officeDocument/2006/relationships/image" Target="../media/image1.png"/><Relationship Id="rId41" Type="http://schemas.openxmlformats.org/officeDocument/2006/relationships/image" Target="../media/image165.png"/><Relationship Id="rId1" Type="http://schemas.openxmlformats.org/officeDocument/2006/relationships/tags" Target="../tags/tag648.xml"/><Relationship Id="rId6" Type="http://schemas.openxmlformats.org/officeDocument/2006/relationships/tags" Target="../tags/tag653.xml"/><Relationship Id="rId11" Type="http://schemas.openxmlformats.org/officeDocument/2006/relationships/tags" Target="../tags/tag658.xml"/><Relationship Id="rId24" Type="http://schemas.openxmlformats.org/officeDocument/2006/relationships/tags" Target="../tags/tag671.xml"/><Relationship Id="rId32" Type="http://schemas.openxmlformats.org/officeDocument/2006/relationships/image" Target="../media/image158.png"/><Relationship Id="rId37" Type="http://schemas.openxmlformats.org/officeDocument/2006/relationships/image" Target="../media/image12.png"/><Relationship Id="rId40" Type="http://schemas.openxmlformats.org/officeDocument/2006/relationships/image" Target="../media/image164.png"/><Relationship Id="rId45" Type="http://schemas.openxmlformats.org/officeDocument/2006/relationships/image" Target="../media/image174.png"/><Relationship Id="rId53" Type="http://schemas.openxmlformats.org/officeDocument/2006/relationships/image" Target="../media/image184.png"/><Relationship Id="rId5" Type="http://schemas.openxmlformats.org/officeDocument/2006/relationships/tags" Target="../tags/tag652.xml"/><Relationship Id="rId15" Type="http://schemas.openxmlformats.org/officeDocument/2006/relationships/tags" Target="../tags/tag662.xml"/><Relationship Id="rId23" Type="http://schemas.openxmlformats.org/officeDocument/2006/relationships/tags" Target="../tags/tag670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61.png"/><Relationship Id="rId49" Type="http://schemas.openxmlformats.org/officeDocument/2006/relationships/image" Target="../media/image181.png"/><Relationship Id="rId10" Type="http://schemas.openxmlformats.org/officeDocument/2006/relationships/tags" Target="../tags/tag657.xml"/><Relationship Id="rId19" Type="http://schemas.openxmlformats.org/officeDocument/2006/relationships/tags" Target="../tags/tag666.xml"/><Relationship Id="rId31" Type="http://schemas.openxmlformats.org/officeDocument/2006/relationships/image" Target="../media/image99.png"/><Relationship Id="rId44" Type="http://schemas.openxmlformats.org/officeDocument/2006/relationships/image" Target="../media/image178.png"/><Relationship Id="rId52" Type="http://schemas.openxmlformats.org/officeDocument/2006/relationships/image" Target="../media/image48.png"/><Relationship Id="rId4" Type="http://schemas.openxmlformats.org/officeDocument/2006/relationships/tags" Target="../tags/tag651.xml"/><Relationship Id="rId9" Type="http://schemas.openxmlformats.org/officeDocument/2006/relationships/tags" Target="../tags/tag656.xml"/><Relationship Id="rId14" Type="http://schemas.openxmlformats.org/officeDocument/2006/relationships/tags" Target="../tags/tag661.xml"/><Relationship Id="rId22" Type="http://schemas.openxmlformats.org/officeDocument/2006/relationships/tags" Target="../tags/tag669.xml"/><Relationship Id="rId27" Type="http://schemas.openxmlformats.org/officeDocument/2006/relationships/tags" Target="../tags/tag674.xml"/><Relationship Id="rId30" Type="http://schemas.openxmlformats.org/officeDocument/2006/relationships/image" Target="../media/image5.png"/><Relationship Id="rId35" Type="http://schemas.openxmlformats.org/officeDocument/2006/relationships/image" Target="../media/image2.png"/><Relationship Id="rId43" Type="http://schemas.openxmlformats.org/officeDocument/2006/relationships/image" Target="../media/image168.png"/><Relationship Id="rId48" Type="http://schemas.openxmlformats.org/officeDocument/2006/relationships/image" Target="../media/image10.png"/><Relationship Id="rId8" Type="http://schemas.openxmlformats.org/officeDocument/2006/relationships/tags" Target="../tags/tag655.xml"/><Relationship Id="rId51" Type="http://schemas.openxmlformats.org/officeDocument/2006/relationships/image" Target="../media/image1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image" Target="../media/image5.png"/><Relationship Id="rId3" Type="http://schemas.openxmlformats.org/officeDocument/2006/relationships/tags" Target="../tags/tag2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4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image" Target="../media/image4.png"/><Relationship Id="rId33" Type="http://schemas.openxmlformats.org/officeDocument/2006/relationships/image" Target="../media/image11.png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29" Type="http://schemas.openxmlformats.org/officeDocument/2006/relationships/image" Target="../media/image8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3.png"/><Relationship Id="rId32" Type="http://schemas.openxmlformats.org/officeDocument/2006/relationships/image" Target="../media/image13.png"/><Relationship Id="rId37" Type="http://schemas.openxmlformats.org/officeDocument/2006/relationships/image" Target="../media/image17.png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12.png"/><Relationship Id="rId28" Type="http://schemas.openxmlformats.org/officeDocument/2006/relationships/image" Target="../media/image7.png"/><Relationship Id="rId36" Type="http://schemas.openxmlformats.org/officeDocument/2006/relationships/image" Target="../media/image16.png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31" Type="http://schemas.openxmlformats.org/officeDocument/2006/relationships/image" Target="../media/image10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image" Target="../media/image1.png"/><Relationship Id="rId39" Type="http://schemas.openxmlformats.org/officeDocument/2006/relationships/image" Target="../media/image18.png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34" Type="http://schemas.openxmlformats.org/officeDocument/2006/relationships/image" Target="../media/image7.png"/><Relationship Id="rId42" Type="http://schemas.openxmlformats.org/officeDocument/2006/relationships/image" Target="../media/image21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6.png"/><Relationship Id="rId38" Type="http://schemas.openxmlformats.org/officeDocument/2006/relationships/image" Target="../media/image13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image" Target="../media/image12.png"/><Relationship Id="rId41" Type="http://schemas.openxmlformats.org/officeDocument/2006/relationships/image" Target="../media/image20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19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image" Target="../media/image14.png"/><Relationship Id="rId36" Type="http://schemas.openxmlformats.org/officeDocument/2006/relationships/image" Target="../media/image9.png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image" Target="../media/image4.png"/><Relationship Id="rId44" Type="http://schemas.openxmlformats.org/officeDocument/2006/relationships/image" Target="../media/image23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image" Target="../media/image17.png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png"/><Relationship Id="rId3" Type="http://schemas.openxmlformats.org/officeDocument/2006/relationships/tags" Target="../tags/tag64.xml"/><Relationship Id="rId21" Type="http://schemas.openxmlformats.org/officeDocument/2006/relationships/image" Target="../media/image23.png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image" Target="../media/image24.png"/><Relationship Id="rId2" Type="http://schemas.openxmlformats.org/officeDocument/2006/relationships/tags" Target="../tags/tag63.xml"/><Relationship Id="rId16" Type="http://schemas.openxmlformats.org/officeDocument/2006/relationships/image" Target="../media/image4.png"/><Relationship Id="rId20" Type="http://schemas.openxmlformats.org/officeDocument/2006/relationships/image" Target="../media/image26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29.png"/><Relationship Id="rId5" Type="http://schemas.openxmlformats.org/officeDocument/2006/relationships/tags" Target="../tags/tag66.xml"/><Relationship Id="rId15" Type="http://schemas.openxmlformats.org/officeDocument/2006/relationships/image" Target="../media/image3.png"/><Relationship Id="rId23" Type="http://schemas.openxmlformats.org/officeDocument/2006/relationships/image" Target="../media/image28.png"/><Relationship Id="rId10" Type="http://schemas.openxmlformats.org/officeDocument/2006/relationships/tags" Target="../tags/tag71.xml"/><Relationship Id="rId19" Type="http://schemas.openxmlformats.org/officeDocument/2006/relationships/image" Target="../media/image25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image" Target="../media/image1.png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tags" Target="../tags/tag99.xml"/><Relationship Id="rId39" Type="http://schemas.openxmlformats.org/officeDocument/2006/relationships/image" Target="../media/image33.png"/><Relationship Id="rId3" Type="http://schemas.openxmlformats.org/officeDocument/2006/relationships/tags" Target="../tags/tag76.xml"/><Relationship Id="rId21" Type="http://schemas.openxmlformats.org/officeDocument/2006/relationships/tags" Target="../tags/tag94.xml"/><Relationship Id="rId34" Type="http://schemas.openxmlformats.org/officeDocument/2006/relationships/image" Target="../media/image24.png"/><Relationship Id="rId42" Type="http://schemas.openxmlformats.org/officeDocument/2006/relationships/image" Target="../media/image28.png"/><Relationship Id="rId47" Type="http://schemas.openxmlformats.org/officeDocument/2006/relationships/image" Target="../media/image38.png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tags" Target="../tags/tag98.xml"/><Relationship Id="rId33" Type="http://schemas.openxmlformats.org/officeDocument/2006/relationships/image" Target="../media/image4.png"/><Relationship Id="rId38" Type="http://schemas.openxmlformats.org/officeDocument/2006/relationships/image" Target="../media/image25.png"/><Relationship Id="rId46" Type="http://schemas.openxmlformats.org/officeDocument/2006/relationships/image" Target="../media/image37.png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29" Type="http://schemas.openxmlformats.org/officeDocument/2006/relationships/image" Target="../media/image1.png"/><Relationship Id="rId41" Type="http://schemas.openxmlformats.org/officeDocument/2006/relationships/image" Target="../media/image27.pn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tags" Target="../tags/tag97.xml"/><Relationship Id="rId32" Type="http://schemas.openxmlformats.org/officeDocument/2006/relationships/image" Target="../media/image3.png"/><Relationship Id="rId37" Type="http://schemas.openxmlformats.org/officeDocument/2006/relationships/image" Target="../media/image5.png"/><Relationship Id="rId40" Type="http://schemas.openxmlformats.org/officeDocument/2006/relationships/image" Target="../media/image34.png"/><Relationship Id="rId45" Type="http://schemas.openxmlformats.org/officeDocument/2006/relationships/image" Target="../media/image36.png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32.png"/><Relationship Id="rId49" Type="http://schemas.openxmlformats.org/officeDocument/2006/relationships/image" Target="../media/image40.png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31" Type="http://schemas.openxmlformats.org/officeDocument/2006/relationships/image" Target="../media/image30.png"/><Relationship Id="rId44" Type="http://schemas.openxmlformats.org/officeDocument/2006/relationships/image" Target="../media/image35.png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Relationship Id="rId27" Type="http://schemas.openxmlformats.org/officeDocument/2006/relationships/tags" Target="../tags/tag100.xml"/><Relationship Id="rId30" Type="http://schemas.openxmlformats.org/officeDocument/2006/relationships/image" Target="../media/image26.png"/><Relationship Id="rId35" Type="http://schemas.openxmlformats.org/officeDocument/2006/relationships/image" Target="../media/image31.png"/><Relationship Id="rId43" Type="http://schemas.openxmlformats.org/officeDocument/2006/relationships/image" Target="../media/image29.png"/><Relationship Id="rId48" Type="http://schemas.openxmlformats.org/officeDocument/2006/relationships/image" Target="../media/image39.png"/><Relationship Id="rId8" Type="http://schemas.openxmlformats.org/officeDocument/2006/relationships/tags" Target="../tags/tag8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5.png"/><Relationship Id="rId3" Type="http://schemas.openxmlformats.org/officeDocument/2006/relationships/tags" Target="../tags/tag103.xml"/><Relationship Id="rId21" Type="http://schemas.openxmlformats.org/officeDocument/2006/relationships/tags" Target="../tags/tag121.xml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tags" Target="../tags/tag125.xml"/><Relationship Id="rId33" Type="http://schemas.openxmlformats.org/officeDocument/2006/relationships/image" Target="../media/image24.png"/><Relationship Id="rId38" Type="http://schemas.openxmlformats.org/officeDocument/2006/relationships/image" Target="../media/image36.png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29" Type="http://schemas.openxmlformats.org/officeDocument/2006/relationships/image" Target="../media/image33.png"/><Relationship Id="rId41" Type="http://schemas.openxmlformats.org/officeDocument/2006/relationships/image" Target="../media/image38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tags" Target="../tags/tag124.xml"/><Relationship Id="rId32" Type="http://schemas.openxmlformats.org/officeDocument/2006/relationships/image" Target="../media/image4.png"/><Relationship Id="rId37" Type="http://schemas.openxmlformats.org/officeDocument/2006/relationships/image" Target="../media/image35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tags" Target="../tags/tag123.xml"/><Relationship Id="rId28" Type="http://schemas.openxmlformats.org/officeDocument/2006/relationships/image" Target="../media/image30.png"/><Relationship Id="rId36" Type="http://schemas.openxmlformats.org/officeDocument/2006/relationships/image" Target="../media/image5.png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31" Type="http://schemas.openxmlformats.org/officeDocument/2006/relationships/image" Target="../media/image3.png"/><Relationship Id="rId44" Type="http://schemas.openxmlformats.org/officeDocument/2006/relationships/image" Target="../media/image41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tags" Target="../tags/tag122.xml"/><Relationship Id="rId27" Type="http://schemas.openxmlformats.org/officeDocument/2006/relationships/image" Target="../media/image1.png"/><Relationship Id="rId30" Type="http://schemas.openxmlformats.org/officeDocument/2006/relationships/image" Target="../media/image34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26" Type="http://schemas.openxmlformats.org/officeDocument/2006/relationships/tags" Target="../tags/tag151.xml"/><Relationship Id="rId39" Type="http://schemas.openxmlformats.org/officeDocument/2006/relationships/image" Target="../media/image39.png"/><Relationship Id="rId3" Type="http://schemas.openxmlformats.org/officeDocument/2006/relationships/tags" Target="../tags/tag128.xml"/><Relationship Id="rId21" Type="http://schemas.openxmlformats.org/officeDocument/2006/relationships/tags" Target="../tags/tag146.xml"/><Relationship Id="rId34" Type="http://schemas.openxmlformats.org/officeDocument/2006/relationships/image" Target="../media/image3.png"/><Relationship Id="rId42" Type="http://schemas.openxmlformats.org/officeDocument/2006/relationships/image" Target="../media/image43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tags" Target="../tags/tag150.xml"/><Relationship Id="rId33" Type="http://schemas.openxmlformats.org/officeDocument/2006/relationships/image" Target="../media/image32.png"/><Relationship Id="rId38" Type="http://schemas.openxmlformats.org/officeDocument/2006/relationships/image" Target="../media/image25.png"/><Relationship Id="rId46" Type="http://schemas.openxmlformats.org/officeDocument/2006/relationships/image" Target="../media/image38.png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tags" Target="../tags/tag145.xml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tags" Target="../tags/tag149.xml"/><Relationship Id="rId32" Type="http://schemas.openxmlformats.org/officeDocument/2006/relationships/image" Target="../media/image5.png"/><Relationship Id="rId37" Type="http://schemas.openxmlformats.org/officeDocument/2006/relationships/image" Target="../media/image31.png"/><Relationship Id="rId40" Type="http://schemas.openxmlformats.org/officeDocument/2006/relationships/image" Target="../media/image40.png"/><Relationship Id="rId45" Type="http://schemas.openxmlformats.org/officeDocument/2006/relationships/image" Target="../media/image37.png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tags" Target="../tags/tag148.xml"/><Relationship Id="rId28" Type="http://schemas.openxmlformats.org/officeDocument/2006/relationships/image" Target="../media/image1.png"/><Relationship Id="rId36" Type="http://schemas.openxmlformats.org/officeDocument/2006/relationships/image" Target="../media/image24.png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31" Type="http://schemas.openxmlformats.org/officeDocument/2006/relationships/image" Target="../media/image34.png"/><Relationship Id="rId44" Type="http://schemas.openxmlformats.org/officeDocument/2006/relationships/image" Target="../media/image36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tags" Target="../tags/tag147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3.png"/><Relationship Id="rId35" Type="http://schemas.openxmlformats.org/officeDocument/2006/relationships/image" Target="../media/image4.png"/><Relationship Id="rId43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tags" Target="../tags/tag177.xml"/><Relationship Id="rId39" Type="http://schemas.openxmlformats.org/officeDocument/2006/relationships/image" Target="../media/image25.png"/><Relationship Id="rId3" Type="http://schemas.openxmlformats.org/officeDocument/2006/relationships/tags" Target="../tags/tag154.xml"/><Relationship Id="rId21" Type="http://schemas.openxmlformats.org/officeDocument/2006/relationships/tags" Target="../tags/tag172.xml"/><Relationship Id="rId34" Type="http://schemas.openxmlformats.org/officeDocument/2006/relationships/image" Target="../media/image32.png"/><Relationship Id="rId42" Type="http://schemas.openxmlformats.org/officeDocument/2006/relationships/image" Target="../media/image44.png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33" Type="http://schemas.openxmlformats.org/officeDocument/2006/relationships/image" Target="../media/image5.png"/><Relationship Id="rId38" Type="http://schemas.openxmlformats.org/officeDocument/2006/relationships/image" Target="../media/image31.png"/><Relationship Id="rId46" Type="http://schemas.openxmlformats.org/officeDocument/2006/relationships/image" Target="../media/image38.png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29" Type="http://schemas.openxmlformats.org/officeDocument/2006/relationships/image" Target="../media/image30.png"/><Relationship Id="rId41" Type="http://schemas.openxmlformats.org/officeDocument/2006/relationships/image" Target="../media/image43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32" Type="http://schemas.openxmlformats.org/officeDocument/2006/relationships/image" Target="../media/image40.png"/><Relationship Id="rId37" Type="http://schemas.openxmlformats.org/officeDocument/2006/relationships/image" Target="../media/image24.png"/><Relationship Id="rId40" Type="http://schemas.openxmlformats.org/officeDocument/2006/relationships/image" Target="../media/image39.png"/><Relationship Id="rId45" Type="http://schemas.openxmlformats.org/officeDocument/2006/relationships/image" Target="../media/image37.png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image" Target="../media/image1.png"/><Relationship Id="rId36" Type="http://schemas.openxmlformats.org/officeDocument/2006/relationships/image" Target="../media/image4.png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image" Target="../media/image34.png"/><Relationship Id="rId44" Type="http://schemas.openxmlformats.org/officeDocument/2006/relationships/image" Target="../media/image36.png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3.png"/><Relationship Id="rId35" Type="http://schemas.openxmlformats.org/officeDocument/2006/relationships/image" Target="../media/image3.png"/><Relationship Id="rId43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CAA3-9D7A-470D-816A-F6A3BBBA1C38}" type="slidenum">
              <a:rPr lang="en-US"/>
              <a:pPr/>
              <a:t>1</a:t>
            </a:fld>
            <a:endParaRPr lang="en-US"/>
          </a:p>
        </p:txBody>
      </p:sp>
      <p:sp>
        <p:nvSpPr>
          <p:cNvPr id="18923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235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T</a:t>
            </a:r>
            <a:r>
              <a:rPr lang="en-US" sz="2400" dirty="0" smtClean="0"/>
              <a:t>he disk and washer methods</a:t>
            </a:r>
          </a:p>
        </p:txBody>
      </p:sp>
      <p:sp>
        <p:nvSpPr>
          <p:cNvPr id="189235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" name="Picture 1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67" y="6562725"/>
            <a:ext cx="45418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409" y="6289675"/>
            <a:ext cx="6337996" cy="2628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172" y="6561138"/>
            <a:ext cx="2891802" cy="262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114800"/>
            <a:ext cx="2490788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41B6-2693-4D9E-85CE-0E7738E9B48B}" type="slidenum">
              <a:rPr lang="en-US"/>
              <a:pPr/>
              <a:t>10</a:t>
            </a:fld>
            <a:endParaRPr lang="en-US"/>
          </a:p>
        </p:txBody>
      </p:sp>
      <p:pic>
        <p:nvPicPr>
          <p:cNvPr id="1868879" name="Picture 7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77" name="Picture 7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988050"/>
            <a:ext cx="20320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8802" name="Arc 2"/>
          <p:cNvSpPr>
            <a:spLocks/>
          </p:cNvSpPr>
          <p:nvPr/>
        </p:nvSpPr>
        <p:spPr bwMode="auto">
          <a:xfrm flipV="1">
            <a:off x="2209800" y="2622550"/>
            <a:ext cx="1828800" cy="320675"/>
          </a:xfrm>
          <a:custGeom>
            <a:avLst/>
            <a:gdLst>
              <a:gd name="G0" fmla="+- 21429 0 0"/>
              <a:gd name="G1" fmla="+- 0 0 0"/>
              <a:gd name="G2" fmla="+- 21600 0 0"/>
              <a:gd name="T0" fmla="*/ 42990 w 42990"/>
              <a:gd name="T1" fmla="*/ 1295 h 21600"/>
              <a:gd name="T2" fmla="*/ 0 w 42990"/>
              <a:gd name="T3" fmla="*/ 2710 h 21600"/>
              <a:gd name="T4" fmla="*/ 21429 w 4299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1600" fill="none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</a:path>
              <a:path w="42990" h="21600" stroke="0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  <a:lnTo>
                  <a:pt x="21429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880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8807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3733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1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76200"/>
            <a:ext cx="33702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8814" name="Line 14"/>
          <p:cNvSpPr>
            <a:spLocks noChangeShapeType="1"/>
          </p:cNvSpPr>
          <p:nvPr/>
        </p:nvSpPr>
        <p:spPr bwMode="auto">
          <a:xfrm flipV="1">
            <a:off x="3124200" y="1447800"/>
            <a:ext cx="0" cy="265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8815" name="Arc 15"/>
          <p:cNvSpPr>
            <a:spLocks/>
          </p:cNvSpPr>
          <p:nvPr/>
        </p:nvSpPr>
        <p:spPr bwMode="auto">
          <a:xfrm>
            <a:off x="2209800" y="2819400"/>
            <a:ext cx="1828800" cy="320675"/>
          </a:xfrm>
          <a:custGeom>
            <a:avLst/>
            <a:gdLst>
              <a:gd name="G0" fmla="+- 21429 0 0"/>
              <a:gd name="G1" fmla="+- 0 0 0"/>
              <a:gd name="G2" fmla="+- 21600 0 0"/>
              <a:gd name="T0" fmla="*/ 42990 w 42990"/>
              <a:gd name="T1" fmla="*/ 1295 h 21600"/>
              <a:gd name="T2" fmla="*/ 0 w 42990"/>
              <a:gd name="T3" fmla="*/ 2710 h 21600"/>
              <a:gd name="T4" fmla="*/ 21429 w 4299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1600" fill="none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</a:path>
              <a:path w="42990" h="21600" stroke="0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  <a:lnTo>
                  <a:pt x="21429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8820" name="Oval 20"/>
          <p:cNvSpPr>
            <a:spLocks noChangeArrowheads="1"/>
          </p:cNvSpPr>
          <p:nvPr/>
        </p:nvSpPr>
        <p:spPr bwMode="auto">
          <a:xfrm>
            <a:off x="3092450" y="19558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8821" name="Oval 21"/>
          <p:cNvSpPr>
            <a:spLocks noChangeArrowheads="1"/>
          </p:cNvSpPr>
          <p:nvPr/>
        </p:nvSpPr>
        <p:spPr bwMode="auto">
          <a:xfrm>
            <a:off x="3092450" y="37750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8822" name="Line 22"/>
          <p:cNvSpPr>
            <a:spLocks noChangeShapeType="1"/>
          </p:cNvSpPr>
          <p:nvPr/>
        </p:nvSpPr>
        <p:spPr bwMode="auto">
          <a:xfrm flipV="1">
            <a:off x="7315200" y="1447800"/>
            <a:ext cx="0" cy="265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8823" name="Oval 23"/>
          <p:cNvSpPr>
            <a:spLocks noChangeArrowheads="1"/>
          </p:cNvSpPr>
          <p:nvPr/>
        </p:nvSpPr>
        <p:spPr bwMode="auto">
          <a:xfrm>
            <a:off x="6400800" y="1981200"/>
            <a:ext cx="1828800" cy="1828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8824" name="Line 24"/>
          <p:cNvSpPr>
            <a:spLocks noChangeShapeType="1"/>
          </p:cNvSpPr>
          <p:nvPr/>
        </p:nvSpPr>
        <p:spPr bwMode="auto">
          <a:xfrm>
            <a:off x="5943600" y="2895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8825" name="Oval 25"/>
          <p:cNvSpPr>
            <a:spLocks noChangeArrowheads="1"/>
          </p:cNvSpPr>
          <p:nvPr/>
        </p:nvSpPr>
        <p:spPr bwMode="auto">
          <a:xfrm>
            <a:off x="6369050" y="28606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8826" name="Oval 26"/>
          <p:cNvSpPr>
            <a:spLocks noChangeArrowheads="1"/>
          </p:cNvSpPr>
          <p:nvPr/>
        </p:nvSpPr>
        <p:spPr bwMode="auto">
          <a:xfrm>
            <a:off x="8205788" y="286067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8827" name="Oval 27"/>
          <p:cNvSpPr>
            <a:spLocks noChangeArrowheads="1"/>
          </p:cNvSpPr>
          <p:nvPr/>
        </p:nvSpPr>
        <p:spPr bwMode="auto">
          <a:xfrm>
            <a:off x="7283450" y="19558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8828" name="Oval 28"/>
          <p:cNvSpPr>
            <a:spLocks noChangeArrowheads="1"/>
          </p:cNvSpPr>
          <p:nvPr/>
        </p:nvSpPr>
        <p:spPr bwMode="auto">
          <a:xfrm>
            <a:off x="7283450" y="37750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8829" name="Arc 29"/>
          <p:cNvSpPr>
            <a:spLocks/>
          </p:cNvSpPr>
          <p:nvPr/>
        </p:nvSpPr>
        <p:spPr bwMode="auto">
          <a:xfrm>
            <a:off x="7148513" y="1570038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8830" name="Line 30"/>
          <p:cNvSpPr>
            <a:spLocks noChangeShapeType="1"/>
          </p:cNvSpPr>
          <p:nvPr/>
        </p:nvSpPr>
        <p:spPr bwMode="auto">
          <a:xfrm>
            <a:off x="6705600" y="2209800"/>
            <a:ext cx="1219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8831" name="Line 31"/>
          <p:cNvSpPr>
            <a:spLocks noChangeShapeType="1"/>
          </p:cNvSpPr>
          <p:nvPr/>
        </p:nvSpPr>
        <p:spPr bwMode="auto">
          <a:xfrm flipV="1">
            <a:off x="7315200" y="220980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8832" name="Line 32"/>
          <p:cNvSpPr>
            <a:spLocks noChangeShapeType="1"/>
          </p:cNvSpPr>
          <p:nvPr/>
        </p:nvSpPr>
        <p:spPr bwMode="auto">
          <a:xfrm flipV="1">
            <a:off x="3124200" y="220980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68833" name="Group 33"/>
          <p:cNvGrpSpPr>
            <a:grpSpLocks/>
          </p:cNvGrpSpPr>
          <p:nvPr/>
        </p:nvGrpSpPr>
        <p:grpSpPr bwMode="auto">
          <a:xfrm>
            <a:off x="2514600" y="2073275"/>
            <a:ext cx="1219200" cy="276225"/>
            <a:chOff x="1392" y="1306"/>
            <a:chExt cx="768" cy="174"/>
          </a:xfrm>
        </p:grpSpPr>
        <p:sp>
          <p:nvSpPr>
            <p:cNvPr id="1868834" name="Arc 34"/>
            <p:cNvSpPr>
              <a:spLocks/>
            </p:cNvSpPr>
            <p:nvPr/>
          </p:nvSpPr>
          <p:spPr bwMode="auto">
            <a:xfrm rot="16200000" flipV="1">
              <a:off x="1733" y="989"/>
              <a:ext cx="86" cy="720"/>
            </a:xfrm>
            <a:custGeom>
              <a:avLst/>
              <a:gdLst>
                <a:gd name="G0" fmla="+- 1139 0 0"/>
                <a:gd name="G1" fmla="+- 21600 0 0"/>
                <a:gd name="G2" fmla="+- 21600 0 0"/>
                <a:gd name="T0" fmla="*/ 1139 w 22739"/>
                <a:gd name="T1" fmla="*/ 0 h 43200"/>
                <a:gd name="T2" fmla="*/ 0 w 22739"/>
                <a:gd name="T3" fmla="*/ 43170 h 43200"/>
                <a:gd name="T4" fmla="*/ 1139 w 2273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39" h="43200" fill="none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</a:path>
                <a:path w="22739" h="43200" stroke="0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  <a:lnTo>
                    <a:pt x="1139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835" name="Line 35"/>
            <p:cNvSpPr>
              <a:spLocks noChangeShapeType="1"/>
            </p:cNvSpPr>
            <p:nvPr/>
          </p:nvSpPr>
          <p:spPr bwMode="auto">
            <a:xfrm>
              <a:off x="1392" y="1392"/>
              <a:ext cx="76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8836" name="Arc 36"/>
            <p:cNvSpPr>
              <a:spLocks/>
            </p:cNvSpPr>
            <p:nvPr/>
          </p:nvSpPr>
          <p:spPr bwMode="auto">
            <a:xfrm rot="5400000">
              <a:off x="1734" y="1052"/>
              <a:ext cx="86" cy="766"/>
            </a:xfrm>
            <a:custGeom>
              <a:avLst/>
              <a:gdLst>
                <a:gd name="G0" fmla="+- 1139 0 0"/>
                <a:gd name="G1" fmla="+- 21600 0 0"/>
                <a:gd name="G2" fmla="+- 21600 0 0"/>
                <a:gd name="T0" fmla="*/ 1139 w 22739"/>
                <a:gd name="T1" fmla="*/ 0 h 43200"/>
                <a:gd name="T2" fmla="*/ 0 w 22739"/>
                <a:gd name="T3" fmla="*/ 43170 h 43200"/>
                <a:gd name="T4" fmla="*/ 1139 w 2273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39" h="43200" fill="none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</a:path>
                <a:path w="22739" h="43200" stroke="0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  <a:lnTo>
                    <a:pt x="1139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837" name="Line 37"/>
            <p:cNvSpPr>
              <a:spLocks noChangeShapeType="1"/>
            </p:cNvSpPr>
            <p:nvPr/>
          </p:nvSpPr>
          <p:spPr bwMode="auto">
            <a:xfrm flipV="1">
              <a:off x="1488" y="1312"/>
              <a:ext cx="144" cy="13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8838" name="Line 38"/>
            <p:cNvSpPr>
              <a:spLocks noChangeShapeType="1"/>
            </p:cNvSpPr>
            <p:nvPr/>
          </p:nvSpPr>
          <p:spPr bwMode="auto">
            <a:xfrm flipV="1">
              <a:off x="1692" y="1307"/>
              <a:ext cx="150" cy="17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8839" name="Line 39"/>
            <p:cNvSpPr>
              <a:spLocks noChangeShapeType="1"/>
            </p:cNvSpPr>
            <p:nvPr/>
          </p:nvSpPr>
          <p:spPr bwMode="auto">
            <a:xfrm flipV="1">
              <a:off x="1888" y="1330"/>
              <a:ext cx="115" cy="13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8840" name="Line 40"/>
            <p:cNvSpPr>
              <a:spLocks noChangeShapeType="1"/>
            </p:cNvSpPr>
            <p:nvPr/>
          </p:nvSpPr>
          <p:spPr bwMode="auto">
            <a:xfrm>
              <a:off x="1428" y="1428"/>
              <a:ext cx="70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8841" name="Line 41"/>
            <p:cNvSpPr>
              <a:spLocks noChangeShapeType="1"/>
            </p:cNvSpPr>
            <p:nvPr/>
          </p:nvSpPr>
          <p:spPr bwMode="auto">
            <a:xfrm>
              <a:off x="1479" y="1347"/>
              <a:ext cx="599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8842" name="Line 42"/>
          <p:cNvSpPr>
            <a:spLocks noChangeShapeType="1"/>
          </p:cNvSpPr>
          <p:nvPr/>
        </p:nvSpPr>
        <p:spPr bwMode="auto">
          <a:xfrm flipV="1">
            <a:off x="7315200" y="2209800"/>
            <a:ext cx="609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8843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146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44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01" y="2479675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45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79" y="2514600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8846" name="Line 46"/>
          <p:cNvSpPr>
            <a:spLocks noChangeShapeType="1"/>
          </p:cNvSpPr>
          <p:nvPr/>
        </p:nvSpPr>
        <p:spPr bwMode="auto">
          <a:xfrm flipV="1">
            <a:off x="3124200" y="2209800"/>
            <a:ext cx="609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8847" name="Picture 4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8853" name="Line 53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8854" name="Picture 5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68325"/>
            <a:ext cx="1282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8856" name="Line 56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8864" name="Picture 6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08475"/>
            <a:ext cx="7143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69" name="Picture 6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003800"/>
            <a:ext cx="2535237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80" name="Picture 8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38600"/>
            <a:ext cx="2943225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71" name="Picture 7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70" y="5105400"/>
            <a:ext cx="2782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8872" name="Rectangle 7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8882" name="Group 82"/>
          <p:cNvGrpSpPr>
            <a:grpSpLocks/>
          </p:cNvGrpSpPr>
          <p:nvPr/>
        </p:nvGrpSpPr>
        <p:grpSpPr bwMode="auto">
          <a:xfrm>
            <a:off x="7466013" y="752475"/>
            <a:ext cx="1282700" cy="1441450"/>
            <a:chOff x="4703" y="474"/>
            <a:chExt cx="808" cy="908"/>
          </a:xfrm>
        </p:grpSpPr>
        <p:pic>
          <p:nvPicPr>
            <p:cNvPr id="1868884" name="Picture 8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" y="474"/>
              <a:ext cx="80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8883" name="Line 83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8885" name="Group 85"/>
          <p:cNvGrpSpPr>
            <a:grpSpLocks/>
          </p:cNvGrpSpPr>
          <p:nvPr/>
        </p:nvGrpSpPr>
        <p:grpSpPr bwMode="auto">
          <a:xfrm>
            <a:off x="3290888" y="752475"/>
            <a:ext cx="1282700" cy="1441450"/>
            <a:chOff x="2073" y="474"/>
            <a:chExt cx="808" cy="908"/>
          </a:xfrm>
        </p:grpSpPr>
        <p:pic>
          <p:nvPicPr>
            <p:cNvPr id="1868886" name="Picture 8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474"/>
              <a:ext cx="80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8887" name="Line 87"/>
            <p:cNvSpPr>
              <a:spLocks noChangeShapeType="1"/>
            </p:cNvSpPr>
            <p:nvPr/>
          </p:nvSpPr>
          <p:spPr bwMode="auto">
            <a:xfrm flipH="1">
              <a:off x="2122" y="720"/>
              <a:ext cx="384" cy="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68888" name="Picture 8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47675"/>
            <a:ext cx="844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8889" name="Picture 8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447675"/>
            <a:ext cx="844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8890" name="Group 90"/>
          <p:cNvGrpSpPr>
            <a:grpSpLocks/>
          </p:cNvGrpSpPr>
          <p:nvPr/>
        </p:nvGrpSpPr>
        <p:grpSpPr bwMode="auto">
          <a:xfrm>
            <a:off x="1147763" y="838200"/>
            <a:ext cx="1744662" cy="1355725"/>
            <a:chOff x="725" y="528"/>
            <a:chExt cx="1099" cy="854"/>
          </a:xfrm>
        </p:grpSpPr>
        <p:pic>
          <p:nvPicPr>
            <p:cNvPr id="1868891" name="Picture 9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" y="528"/>
              <a:ext cx="4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8892" name="Picture 9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708"/>
              <a:ext cx="94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8893" name="Line 93"/>
            <p:cNvSpPr>
              <a:spLocks noChangeShapeType="1"/>
            </p:cNvSpPr>
            <p:nvPr/>
          </p:nvSpPr>
          <p:spPr bwMode="auto">
            <a:xfrm>
              <a:off x="1296" y="902"/>
              <a:ext cx="5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8894" name="Group 94"/>
          <p:cNvGrpSpPr>
            <a:grpSpLocks/>
          </p:cNvGrpSpPr>
          <p:nvPr/>
        </p:nvGrpSpPr>
        <p:grpSpPr bwMode="auto">
          <a:xfrm>
            <a:off x="5262563" y="838200"/>
            <a:ext cx="1744662" cy="1355725"/>
            <a:chOff x="3317" y="528"/>
            <a:chExt cx="1099" cy="854"/>
          </a:xfrm>
        </p:grpSpPr>
        <p:pic>
          <p:nvPicPr>
            <p:cNvPr id="1868895" name="Picture 9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" y="528"/>
              <a:ext cx="4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8896" name="Picture 9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708"/>
              <a:ext cx="94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8897" name="Line 97"/>
            <p:cNvSpPr>
              <a:spLocks noChangeShapeType="1"/>
            </p:cNvSpPr>
            <p:nvPr/>
          </p:nvSpPr>
          <p:spPr bwMode="auto">
            <a:xfrm>
              <a:off x="3888" y="902"/>
              <a:ext cx="5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8816" name="Oval 16"/>
          <p:cNvSpPr>
            <a:spLocks noChangeArrowheads="1"/>
          </p:cNvSpPr>
          <p:nvPr/>
        </p:nvSpPr>
        <p:spPr bwMode="auto">
          <a:xfrm>
            <a:off x="2209800" y="1981200"/>
            <a:ext cx="1828800" cy="1828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27"/>
          <p:cNvSpPr>
            <a:spLocks noChangeShapeType="1"/>
          </p:cNvSpPr>
          <p:nvPr/>
        </p:nvSpPr>
        <p:spPr bwMode="auto">
          <a:xfrm>
            <a:off x="7315200" y="2209800"/>
            <a:ext cx="609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128"/>
          <p:cNvSpPr>
            <a:spLocks noChangeShapeType="1"/>
          </p:cNvSpPr>
          <p:nvPr/>
        </p:nvSpPr>
        <p:spPr bwMode="auto">
          <a:xfrm>
            <a:off x="3124200" y="2209800"/>
            <a:ext cx="609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" name="Picture 1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67" y="6562725"/>
            <a:ext cx="45418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409" y="6289675"/>
            <a:ext cx="6337996" cy="2628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172" y="6561138"/>
            <a:ext cx="2891802" cy="262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114800"/>
            <a:ext cx="2490788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F4A3-ED20-40D8-B22E-E84F1F11E162}" type="slidenum">
              <a:rPr lang="en-US"/>
              <a:pPr/>
              <a:t>11</a:t>
            </a:fld>
            <a:endParaRPr lang="en-US"/>
          </a:p>
        </p:txBody>
      </p:sp>
      <p:pic>
        <p:nvPicPr>
          <p:cNvPr id="1870926" name="Picture 7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0924" name="Picture 7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988050"/>
            <a:ext cx="20320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0850" name="Arc 2"/>
          <p:cNvSpPr>
            <a:spLocks/>
          </p:cNvSpPr>
          <p:nvPr/>
        </p:nvSpPr>
        <p:spPr bwMode="auto">
          <a:xfrm flipV="1">
            <a:off x="2209800" y="2622550"/>
            <a:ext cx="1828800" cy="320675"/>
          </a:xfrm>
          <a:custGeom>
            <a:avLst/>
            <a:gdLst>
              <a:gd name="G0" fmla="+- 21429 0 0"/>
              <a:gd name="G1" fmla="+- 0 0 0"/>
              <a:gd name="G2" fmla="+- 21600 0 0"/>
              <a:gd name="T0" fmla="*/ 42990 w 42990"/>
              <a:gd name="T1" fmla="*/ 1295 h 21600"/>
              <a:gd name="T2" fmla="*/ 0 w 42990"/>
              <a:gd name="T3" fmla="*/ 2710 h 21600"/>
              <a:gd name="T4" fmla="*/ 21429 w 4299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1600" fill="none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</a:path>
              <a:path w="42990" h="21600" stroke="0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  <a:lnTo>
                  <a:pt x="21429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085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0855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3733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086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76200"/>
            <a:ext cx="33702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0862" name="Line 14"/>
          <p:cNvSpPr>
            <a:spLocks noChangeShapeType="1"/>
          </p:cNvSpPr>
          <p:nvPr/>
        </p:nvSpPr>
        <p:spPr bwMode="auto">
          <a:xfrm flipV="1">
            <a:off x="3124200" y="1447800"/>
            <a:ext cx="0" cy="265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0863" name="Arc 15"/>
          <p:cNvSpPr>
            <a:spLocks/>
          </p:cNvSpPr>
          <p:nvPr/>
        </p:nvSpPr>
        <p:spPr bwMode="auto">
          <a:xfrm>
            <a:off x="2209800" y="2819400"/>
            <a:ext cx="1828800" cy="320675"/>
          </a:xfrm>
          <a:custGeom>
            <a:avLst/>
            <a:gdLst>
              <a:gd name="G0" fmla="+- 21429 0 0"/>
              <a:gd name="G1" fmla="+- 0 0 0"/>
              <a:gd name="G2" fmla="+- 21600 0 0"/>
              <a:gd name="T0" fmla="*/ 42990 w 42990"/>
              <a:gd name="T1" fmla="*/ 1295 h 21600"/>
              <a:gd name="T2" fmla="*/ 0 w 42990"/>
              <a:gd name="T3" fmla="*/ 2710 h 21600"/>
              <a:gd name="T4" fmla="*/ 21429 w 4299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1600" fill="none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</a:path>
              <a:path w="42990" h="21600" stroke="0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  <a:lnTo>
                  <a:pt x="21429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0868" name="Oval 20"/>
          <p:cNvSpPr>
            <a:spLocks noChangeArrowheads="1"/>
          </p:cNvSpPr>
          <p:nvPr/>
        </p:nvSpPr>
        <p:spPr bwMode="auto">
          <a:xfrm>
            <a:off x="3092450" y="19558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0869" name="Oval 21"/>
          <p:cNvSpPr>
            <a:spLocks noChangeArrowheads="1"/>
          </p:cNvSpPr>
          <p:nvPr/>
        </p:nvSpPr>
        <p:spPr bwMode="auto">
          <a:xfrm>
            <a:off x="3092450" y="37750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0870" name="Line 22"/>
          <p:cNvSpPr>
            <a:spLocks noChangeShapeType="1"/>
          </p:cNvSpPr>
          <p:nvPr/>
        </p:nvSpPr>
        <p:spPr bwMode="auto">
          <a:xfrm flipV="1">
            <a:off x="7315200" y="1447800"/>
            <a:ext cx="0" cy="265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0871" name="Oval 23"/>
          <p:cNvSpPr>
            <a:spLocks noChangeArrowheads="1"/>
          </p:cNvSpPr>
          <p:nvPr/>
        </p:nvSpPr>
        <p:spPr bwMode="auto">
          <a:xfrm>
            <a:off x="6400800" y="1981200"/>
            <a:ext cx="1828800" cy="1828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0872" name="Line 24"/>
          <p:cNvSpPr>
            <a:spLocks noChangeShapeType="1"/>
          </p:cNvSpPr>
          <p:nvPr/>
        </p:nvSpPr>
        <p:spPr bwMode="auto">
          <a:xfrm>
            <a:off x="5943600" y="2895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0873" name="Oval 25"/>
          <p:cNvSpPr>
            <a:spLocks noChangeArrowheads="1"/>
          </p:cNvSpPr>
          <p:nvPr/>
        </p:nvSpPr>
        <p:spPr bwMode="auto">
          <a:xfrm>
            <a:off x="6369050" y="28606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0874" name="Oval 26"/>
          <p:cNvSpPr>
            <a:spLocks noChangeArrowheads="1"/>
          </p:cNvSpPr>
          <p:nvPr/>
        </p:nvSpPr>
        <p:spPr bwMode="auto">
          <a:xfrm>
            <a:off x="8205788" y="286067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0875" name="Oval 27"/>
          <p:cNvSpPr>
            <a:spLocks noChangeArrowheads="1"/>
          </p:cNvSpPr>
          <p:nvPr/>
        </p:nvSpPr>
        <p:spPr bwMode="auto">
          <a:xfrm>
            <a:off x="7283450" y="19558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0876" name="Oval 28"/>
          <p:cNvSpPr>
            <a:spLocks noChangeArrowheads="1"/>
          </p:cNvSpPr>
          <p:nvPr/>
        </p:nvSpPr>
        <p:spPr bwMode="auto">
          <a:xfrm>
            <a:off x="7283450" y="37750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0877" name="Arc 29"/>
          <p:cNvSpPr>
            <a:spLocks/>
          </p:cNvSpPr>
          <p:nvPr/>
        </p:nvSpPr>
        <p:spPr bwMode="auto">
          <a:xfrm>
            <a:off x="7148513" y="1570038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0878" name="Line 30"/>
          <p:cNvSpPr>
            <a:spLocks noChangeShapeType="1"/>
          </p:cNvSpPr>
          <p:nvPr/>
        </p:nvSpPr>
        <p:spPr bwMode="auto">
          <a:xfrm>
            <a:off x="6705600" y="2209800"/>
            <a:ext cx="1219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0879" name="Line 31"/>
          <p:cNvSpPr>
            <a:spLocks noChangeShapeType="1"/>
          </p:cNvSpPr>
          <p:nvPr/>
        </p:nvSpPr>
        <p:spPr bwMode="auto">
          <a:xfrm flipV="1">
            <a:off x="7315200" y="220980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0880" name="Line 32"/>
          <p:cNvSpPr>
            <a:spLocks noChangeShapeType="1"/>
          </p:cNvSpPr>
          <p:nvPr/>
        </p:nvSpPr>
        <p:spPr bwMode="auto">
          <a:xfrm flipV="1">
            <a:off x="3124200" y="220980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70881" name="Group 33"/>
          <p:cNvGrpSpPr>
            <a:grpSpLocks/>
          </p:cNvGrpSpPr>
          <p:nvPr/>
        </p:nvGrpSpPr>
        <p:grpSpPr bwMode="auto">
          <a:xfrm>
            <a:off x="2514600" y="2073275"/>
            <a:ext cx="1219200" cy="276225"/>
            <a:chOff x="1392" y="1306"/>
            <a:chExt cx="768" cy="174"/>
          </a:xfrm>
        </p:grpSpPr>
        <p:sp>
          <p:nvSpPr>
            <p:cNvPr id="1870882" name="Arc 34"/>
            <p:cNvSpPr>
              <a:spLocks/>
            </p:cNvSpPr>
            <p:nvPr/>
          </p:nvSpPr>
          <p:spPr bwMode="auto">
            <a:xfrm rot="16200000" flipV="1">
              <a:off x="1733" y="989"/>
              <a:ext cx="86" cy="720"/>
            </a:xfrm>
            <a:custGeom>
              <a:avLst/>
              <a:gdLst>
                <a:gd name="G0" fmla="+- 1139 0 0"/>
                <a:gd name="G1" fmla="+- 21600 0 0"/>
                <a:gd name="G2" fmla="+- 21600 0 0"/>
                <a:gd name="T0" fmla="*/ 1139 w 22739"/>
                <a:gd name="T1" fmla="*/ 0 h 43200"/>
                <a:gd name="T2" fmla="*/ 0 w 22739"/>
                <a:gd name="T3" fmla="*/ 43170 h 43200"/>
                <a:gd name="T4" fmla="*/ 1139 w 2273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39" h="43200" fill="none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</a:path>
                <a:path w="22739" h="43200" stroke="0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  <a:lnTo>
                    <a:pt x="1139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83" name="Line 35"/>
            <p:cNvSpPr>
              <a:spLocks noChangeShapeType="1"/>
            </p:cNvSpPr>
            <p:nvPr/>
          </p:nvSpPr>
          <p:spPr bwMode="auto">
            <a:xfrm>
              <a:off x="1392" y="1392"/>
              <a:ext cx="76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0884" name="Arc 36"/>
            <p:cNvSpPr>
              <a:spLocks/>
            </p:cNvSpPr>
            <p:nvPr/>
          </p:nvSpPr>
          <p:spPr bwMode="auto">
            <a:xfrm rot="5400000">
              <a:off x="1734" y="1052"/>
              <a:ext cx="86" cy="766"/>
            </a:xfrm>
            <a:custGeom>
              <a:avLst/>
              <a:gdLst>
                <a:gd name="G0" fmla="+- 1139 0 0"/>
                <a:gd name="G1" fmla="+- 21600 0 0"/>
                <a:gd name="G2" fmla="+- 21600 0 0"/>
                <a:gd name="T0" fmla="*/ 1139 w 22739"/>
                <a:gd name="T1" fmla="*/ 0 h 43200"/>
                <a:gd name="T2" fmla="*/ 0 w 22739"/>
                <a:gd name="T3" fmla="*/ 43170 h 43200"/>
                <a:gd name="T4" fmla="*/ 1139 w 2273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39" h="43200" fill="none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</a:path>
                <a:path w="22739" h="43200" stroke="0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  <a:lnTo>
                    <a:pt x="1139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85" name="Line 37"/>
            <p:cNvSpPr>
              <a:spLocks noChangeShapeType="1"/>
            </p:cNvSpPr>
            <p:nvPr/>
          </p:nvSpPr>
          <p:spPr bwMode="auto">
            <a:xfrm flipV="1">
              <a:off x="1488" y="1312"/>
              <a:ext cx="144" cy="13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0886" name="Line 38"/>
            <p:cNvSpPr>
              <a:spLocks noChangeShapeType="1"/>
            </p:cNvSpPr>
            <p:nvPr/>
          </p:nvSpPr>
          <p:spPr bwMode="auto">
            <a:xfrm flipV="1">
              <a:off x="1692" y="1307"/>
              <a:ext cx="150" cy="17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0887" name="Line 39"/>
            <p:cNvSpPr>
              <a:spLocks noChangeShapeType="1"/>
            </p:cNvSpPr>
            <p:nvPr/>
          </p:nvSpPr>
          <p:spPr bwMode="auto">
            <a:xfrm flipV="1">
              <a:off x="1888" y="1330"/>
              <a:ext cx="115" cy="13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0888" name="Line 40"/>
            <p:cNvSpPr>
              <a:spLocks noChangeShapeType="1"/>
            </p:cNvSpPr>
            <p:nvPr/>
          </p:nvSpPr>
          <p:spPr bwMode="auto">
            <a:xfrm>
              <a:off x="1428" y="1428"/>
              <a:ext cx="70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0889" name="Line 41"/>
            <p:cNvSpPr>
              <a:spLocks noChangeShapeType="1"/>
            </p:cNvSpPr>
            <p:nvPr/>
          </p:nvSpPr>
          <p:spPr bwMode="auto">
            <a:xfrm>
              <a:off x="1479" y="1347"/>
              <a:ext cx="599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0890" name="Line 42"/>
          <p:cNvSpPr>
            <a:spLocks noChangeShapeType="1"/>
          </p:cNvSpPr>
          <p:nvPr/>
        </p:nvSpPr>
        <p:spPr bwMode="auto">
          <a:xfrm flipV="1">
            <a:off x="7315200" y="2209800"/>
            <a:ext cx="609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0891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146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0892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01" y="2479675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0893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79" y="2514600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0894" name="Line 46"/>
          <p:cNvSpPr>
            <a:spLocks noChangeShapeType="1"/>
          </p:cNvSpPr>
          <p:nvPr/>
        </p:nvSpPr>
        <p:spPr bwMode="auto">
          <a:xfrm flipV="1">
            <a:off x="3124200" y="2209800"/>
            <a:ext cx="609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0895" name="Picture 4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0901" name="Line 53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0902" name="Picture 5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68325"/>
            <a:ext cx="1282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0904" name="Line 56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0912" name="Picture 6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08475"/>
            <a:ext cx="7143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0917" name="Picture 6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4159250"/>
            <a:ext cx="278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0916" name="Picture 6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70" y="5105400"/>
            <a:ext cx="2782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0919" name="Rectangle 7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0928" name="Group 80"/>
          <p:cNvGrpSpPr>
            <a:grpSpLocks/>
          </p:cNvGrpSpPr>
          <p:nvPr/>
        </p:nvGrpSpPr>
        <p:grpSpPr bwMode="auto">
          <a:xfrm>
            <a:off x="7466013" y="752475"/>
            <a:ext cx="1282700" cy="1441450"/>
            <a:chOff x="4703" y="474"/>
            <a:chExt cx="808" cy="908"/>
          </a:xfrm>
        </p:grpSpPr>
        <p:pic>
          <p:nvPicPr>
            <p:cNvPr id="1870930" name="Picture 8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" y="474"/>
              <a:ext cx="80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70929" name="Line 8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70931" name="Group 83"/>
          <p:cNvGrpSpPr>
            <a:grpSpLocks/>
          </p:cNvGrpSpPr>
          <p:nvPr/>
        </p:nvGrpSpPr>
        <p:grpSpPr bwMode="auto">
          <a:xfrm>
            <a:off x="3290888" y="752475"/>
            <a:ext cx="1282700" cy="1441450"/>
            <a:chOff x="2073" y="474"/>
            <a:chExt cx="808" cy="908"/>
          </a:xfrm>
        </p:grpSpPr>
        <p:pic>
          <p:nvPicPr>
            <p:cNvPr id="1870932" name="Picture 8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474"/>
              <a:ext cx="80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70933" name="Line 85"/>
            <p:cNvSpPr>
              <a:spLocks noChangeShapeType="1"/>
            </p:cNvSpPr>
            <p:nvPr/>
          </p:nvSpPr>
          <p:spPr bwMode="auto">
            <a:xfrm flipH="1">
              <a:off x="2122" y="720"/>
              <a:ext cx="384" cy="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70934" name="Picture 8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47675"/>
            <a:ext cx="844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0935" name="Picture 8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447675"/>
            <a:ext cx="844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70936" name="Group 88"/>
          <p:cNvGrpSpPr>
            <a:grpSpLocks/>
          </p:cNvGrpSpPr>
          <p:nvPr/>
        </p:nvGrpSpPr>
        <p:grpSpPr bwMode="auto">
          <a:xfrm>
            <a:off x="1147763" y="838200"/>
            <a:ext cx="1744662" cy="1355725"/>
            <a:chOff x="725" y="528"/>
            <a:chExt cx="1099" cy="854"/>
          </a:xfrm>
        </p:grpSpPr>
        <p:pic>
          <p:nvPicPr>
            <p:cNvPr id="1870937" name="Picture 8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" y="528"/>
              <a:ext cx="4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0938" name="Picture 9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708"/>
              <a:ext cx="94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70939" name="Line 91"/>
            <p:cNvSpPr>
              <a:spLocks noChangeShapeType="1"/>
            </p:cNvSpPr>
            <p:nvPr/>
          </p:nvSpPr>
          <p:spPr bwMode="auto">
            <a:xfrm>
              <a:off x="1296" y="902"/>
              <a:ext cx="5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70940" name="Group 92"/>
          <p:cNvGrpSpPr>
            <a:grpSpLocks/>
          </p:cNvGrpSpPr>
          <p:nvPr/>
        </p:nvGrpSpPr>
        <p:grpSpPr bwMode="auto">
          <a:xfrm>
            <a:off x="5262563" y="838200"/>
            <a:ext cx="1744662" cy="1355725"/>
            <a:chOff x="3317" y="528"/>
            <a:chExt cx="1099" cy="854"/>
          </a:xfrm>
        </p:grpSpPr>
        <p:pic>
          <p:nvPicPr>
            <p:cNvPr id="1870941" name="Picture 9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" y="528"/>
              <a:ext cx="4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0942" name="Picture 9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708"/>
              <a:ext cx="94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70943" name="Line 95"/>
            <p:cNvSpPr>
              <a:spLocks noChangeShapeType="1"/>
            </p:cNvSpPr>
            <p:nvPr/>
          </p:nvSpPr>
          <p:spPr bwMode="auto">
            <a:xfrm>
              <a:off x="3888" y="902"/>
              <a:ext cx="5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70918" name="Picture 7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4921250"/>
            <a:ext cx="222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0864" name="Oval 16"/>
          <p:cNvSpPr>
            <a:spLocks noChangeArrowheads="1"/>
          </p:cNvSpPr>
          <p:nvPr/>
        </p:nvSpPr>
        <p:spPr bwMode="auto">
          <a:xfrm>
            <a:off x="2209800" y="1981200"/>
            <a:ext cx="1828800" cy="1828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27"/>
          <p:cNvSpPr>
            <a:spLocks noChangeShapeType="1"/>
          </p:cNvSpPr>
          <p:nvPr/>
        </p:nvSpPr>
        <p:spPr bwMode="auto">
          <a:xfrm>
            <a:off x="7315200" y="2209800"/>
            <a:ext cx="609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128"/>
          <p:cNvSpPr>
            <a:spLocks noChangeShapeType="1"/>
          </p:cNvSpPr>
          <p:nvPr/>
        </p:nvSpPr>
        <p:spPr bwMode="auto">
          <a:xfrm>
            <a:off x="3124200" y="2209800"/>
            <a:ext cx="609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37 L -0.2967 -0.1373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70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-66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7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7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" name="Picture 1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67" y="6562725"/>
            <a:ext cx="45418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" name="Picture 9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409" y="6289675"/>
            <a:ext cx="6337996" cy="2628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Picture 9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172" y="6561138"/>
            <a:ext cx="2891802" cy="262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114800"/>
            <a:ext cx="2490788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961F-53CC-4D01-A204-56D0AFAF2BF9}" type="slidenum">
              <a:rPr lang="en-US"/>
              <a:pPr/>
              <a:t>12</a:t>
            </a:fld>
            <a:endParaRPr lang="en-US"/>
          </a:p>
        </p:txBody>
      </p:sp>
      <p:pic>
        <p:nvPicPr>
          <p:cNvPr id="1871953" name="Picture 8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51" name="Picture 7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988050"/>
            <a:ext cx="20320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1874" name="Arc 2"/>
          <p:cNvSpPr>
            <a:spLocks/>
          </p:cNvSpPr>
          <p:nvPr/>
        </p:nvSpPr>
        <p:spPr bwMode="auto">
          <a:xfrm flipV="1">
            <a:off x="2209800" y="2622550"/>
            <a:ext cx="1828800" cy="320675"/>
          </a:xfrm>
          <a:custGeom>
            <a:avLst/>
            <a:gdLst>
              <a:gd name="G0" fmla="+- 21429 0 0"/>
              <a:gd name="G1" fmla="+- 0 0 0"/>
              <a:gd name="G2" fmla="+- 21600 0 0"/>
              <a:gd name="T0" fmla="*/ 42990 w 42990"/>
              <a:gd name="T1" fmla="*/ 1295 h 21600"/>
              <a:gd name="T2" fmla="*/ 0 w 42990"/>
              <a:gd name="T3" fmla="*/ 2710 h 21600"/>
              <a:gd name="T4" fmla="*/ 21429 w 4299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1600" fill="none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</a:path>
              <a:path w="42990" h="21600" stroke="0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  <a:lnTo>
                  <a:pt x="21429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18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1879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3733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885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76200"/>
            <a:ext cx="33702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1886" name="Line 14"/>
          <p:cNvSpPr>
            <a:spLocks noChangeShapeType="1"/>
          </p:cNvSpPr>
          <p:nvPr/>
        </p:nvSpPr>
        <p:spPr bwMode="auto">
          <a:xfrm flipV="1">
            <a:off x="3124200" y="1447800"/>
            <a:ext cx="0" cy="265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1887" name="Arc 15"/>
          <p:cNvSpPr>
            <a:spLocks/>
          </p:cNvSpPr>
          <p:nvPr/>
        </p:nvSpPr>
        <p:spPr bwMode="auto">
          <a:xfrm>
            <a:off x="2209800" y="2819400"/>
            <a:ext cx="1828800" cy="320675"/>
          </a:xfrm>
          <a:custGeom>
            <a:avLst/>
            <a:gdLst>
              <a:gd name="G0" fmla="+- 21429 0 0"/>
              <a:gd name="G1" fmla="+- 0 0 0"/>
              <a:gd name="G2" fmla="+- 21600 0 0"/>
              <a:gd name="T0" fmla="*/ 42990 w 42990"/>
              <a:gd name="T1" fmla="*/ 1295 h 21600"/>
              <a:gd name="T2" fmla="*/ 0 w 42990"/>
              <a:gd name="T3" fmla="*/ 2710 h 21600"/>
              <a:gd name="T4" fmla="*/ 21429 w 4299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1600" fill="none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</a:path>
              <a:path w="42990" h="21600" stroke="0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  <a:lnTo>
                  <a:pt x="21429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1892" name="Oval 20"/>
          <p:cNvSpPr>
            <a:spLocks noChangeArrowheads="1"/>
          </p:cNvSpPr>
          <p:nvPr/>
        </p:nvSpPr>
        <p:spPr bwMode="auto">
          <a:xfrm>
            <a:off x="3092450" y="19558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1893" name="Oval 21"/>
          <p:cNvSpPr>
            <a:spLocks noChangeArrowheads="1"/>
          </p:cNvSpPr>
          <p:nvPr/>
        </p:nvSpPr>
        <p:spPr bwMode="auto">
          <a:xfrm>
            <a:off x="3092450" y="37750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1894" name="Line 22"/>
          <p:cNvSpPr>
            <a:spLocks noChangeShapeType="1"/>
          </p:cNvSpPr>
          <p:nvPr/>
        </p:nvSpPr>
        <p:spPr bwMode="auto">
          <a:xfrm flipV="1">
            <a:off x="7315200" y="1447800"/>
            <a:ext cx="0" cy="265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1895" name="Oval 23"/>
          <p:cNvSpPr>
            <a:spLocks noChangeArrowheads="1"/>
          </p:cNvSpPr>
          <p:nvPr/>
        </p:nvSpPr>
        <p:spPr bwMode="auto">
          <a:xfrm>
            <a:off x="6400800" y="1981200"/>
            <a:ext cx="1828800" cy="1828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1896" name="Line 24"/>
          <p:cNvSpPr>
            <a:spLocks noChangeShapeType="1"/>
          </p:cNvSpPr>
          <p:nvPr/>
        </p:nvSpPr>
        <p:spPr bwMode="auto">
          <a:xfrm>
            <a:off x="5943600" y="2895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1897" name="Oval 25"/>
          <p:cNvSpPr>
            <a:spLocks noChangeArrowheads="1"/>
          </p:cNvSpPr>
          <p:nvPr/>
        </p:nvSpPr>
        <p:spPr bwMode="auto">
          <a:xfrm>
            <a:off x="6369050" y="28606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1898" name="Oval 26"/>
          <p:cNvSpPr>
            <a:spLocks noChangeArrowheads="1"/>
          </p:cNvSpPr>
          <p:nvPr/>
        </p:nvSpPr>
        <p:spPr bwMode="auto">
          <a:xfrm>
            <a:off x="8205788" y="286067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1899" name="Oval 27"/>
          <p:cNvSpPr>
            <a:spLocks noChangeArrowheads="1"/>
          </p:cNvSpPr>
          <p:nvPr/>
        </p:nvSpPr>
        <p:spPr bwMode="auto">
          <a:xfrm>
            <a:off x="7283450" y="19558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1900" name="Oval 28"/>
          <p:cNvSpPr>
            <a:spLocks noChangeArrowheads="1"/>
          </p:cNvSpPr>
          <p:nvPr/>
        </p:nvSpPr>
        <p:spPr bwMode="auto">
          <a:xfrm>
            <a:off x="7283450" y="37750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1901" name="Arc 29"/>
          <p:cNvSpPr>
            <a:spLocks/>
          </p:cNvSpPr>
          <p:nvPr/>
        </p:nvSpPr>
        <p:spPr bwMode="auto">
          <a:xfrm>
            <a:off x="7148513" y="1570038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1902" name="Line 30"/>
          <p:cNvSpPr>
            <a:spLocks noChangeShapeType="1"/>
          </p:cNvSpPr>
          <p:nvPr/>
        </p:nvSpPr>
        <p:spPr bwMode="auto">
          <a:xfrm>
            <a:off x="6705600" y="2209800"/>
            <a:ext cx="1219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1903" name="Line 31"/>
          <p:cNvSpPr>
            <a:spLocks noChangeShapeType="1"/>
          </p:cNvSpPr>
          <p:nvPr/>
        </p:nvSpPr>
        <p:spPr bwMode="auto">
          <a:xfrm flipV="1">
            <a:off x="7315200" y="220980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1904" name="Line 32"/>
          <p:cNvSpPr>
            <a:spLocks noChangeShapeType="1"/>
          </p:cNvSpPr>
          <p:nvPr/>
        </p:nvSpPr>
        <p:spPr bwMode="auto">
          <a:xfrm flipV="1">
            <a:off x="3124200" y="220980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71905" name="Group 33"/>
          <p:cNvGrpSpPr>
            <a:grpSpLocks/>
          </p:cNvGrpSpPr>
          <p:nvPr/>
        </p:nvGrpSpPr>
        <p:grpSpPr bwMode="auto">
          <a:xfrm>
            <a:off x="2514600" y="2073275"/>
            <a:ext cx="1219200" cy="276225"/>
            <a:chOff x="1392" y="1306"/>
            <a:chExt cx="768" cy="174"/>
          </a:xfrm>
        </p:grpSpPr>
        <p:sp>
          <p:nvSpPr>
            <p:cNvPr id="1871906" name="Arc 34"/>
            <p:cNvSpPr>
              <a:spLocks/>
            </p:cNvSpPr>
            <p:nvPr/>
          </p:nvSpPr>
          <p:spPr bwMode="auto">
            <a:xfrm rot="16200000" flipV="1">
              <a:off x="1733" y="989"/>
              <a:ext cx="86" cy="720"/>
            </a:xfrm>
            <a:custGeom>
              <a:avLst/>
              <a:gdLst>
                <a:gd name="G0" fmla="+- 1139 0 0"/>
                <a:gd name="G1" fmla="+- 21600 0 0"/>
                <a:gd name="G2" fmla="+- 21600 0 0"/>
                <a:gd name="T0" fmla="*/ 1139 w 22739"/>
                <a:gd name="T1" fmla="*/ 0 h 43200"/>
                <a:gd name="T2" fmla="*/ 0 w 22739"/>
                <a:gd name="T3" fmla="*/ 43170 h 43200"/>
                <a:gd name="T4" fmla="*/ 1139 w 2273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39" h="43200" fill="none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</a:path>
                <a:path w="22739" h="43200" stroke="0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  <a:lnTo>
                    <a:pt x="1139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907" name="Line 35"/>
            <p:cNvSpPr>
              <a:spLocks noChangeShapeType="1"/>
            </p:cNvSpPr>
            <p:nvPr/>
          </p:nvSpPr>
          <p:spPr bwMode="auto">
            <a:xfrm>
              <a:off x="1392" y="1392"/>
              <a:ext cx="76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908" name="Arc 36"/>
            <p:cNvSpPr>
              <a:spLocks/>
            </p:cNvSpPr>
            <p:nvPr/>
          </p:nvSpPr>
          <p:spPr bwMode="auto">
            <a:xfrm rot="5400000">
              <a:off x="1734" y="1052"/>
              <a:ext cx="86" cy="766"/>
            </a:xfrm>
            <a:custGeom>
              <a:avLst/>
              <a:gdLst>
                <a:gd name="G0" fmla="+- 1139 0 0"/>
                <a:gd name="G1" fmla="+- 21600 0 0"/>
                <a:gd name="G2" fmla="+- 21600 0 0"/>
                <a:gd name="T0" fmla="*/ 1139 w 22739"/>
                <a:gd name="T1" fmla="*/ 0 h 43200"/>
                <a:gd name="T2" fmla="*/ 0 w 22739"/>
                <a:gd name="T3" fmla="*/ 43170 h 43200"/>
                <a:gd name="T4" fmla="*/ 1139 w 2273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39" h="43200" fill="none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</a:path>
                <a:path w="22739" h="43200" stroke="0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  <a:lnTo>
                    <a:pt x="1139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909" name="Line 37"/>
            <p:cNvSpPr>
              <a:spLocks noChangeShapeType="1"/>
            </p:cNvSpPr>
            <p:nvPr/>
          </p:nvSpPr>
          <p:spPr bwMode="auto">
            <a:xfrm flipV="1">
              <a:off x="1488" y="1312"/>
              <a:ext cx="144" cy="13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910" name="Line 38"/>
            <p:cNvSpPr>
              <a:spLocks noChangeShapeType="1"/>
            </p:cNvSpPr>
            <p:nvPr/>
          </p:nvSpPr>
          <p:spPr bwMode="auto">
            <a:xfrm flipV="1">
              <a:off x="1692" y="1307"/>
              <a:ext cx="150" cy="17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911" name="Line 39"/>
            <p:cNvSpPr>
              <a:spLocks noChangeShapeType="1"/>
            </p:cNvSpPr>
            <p:nvPr/>
          </p:nvSpPr>
          <p:spPr bwMode="auto">
            <a:xfrm flipV="1">
              <a:off x="1888" y="1330"/>
              <a:ext cx="115" cy="13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912" name="Line 40"/>
            <p:cNvSpPr>
              <a:spLocks noChangeShapeType="1"/>
            </p:cNvSpPr>
            <p:nvPr/>
          </p:nvSpPr>
          <p:spPr bwMode="auto">
            <a:xfrm>
              <a:off x="1428" y="1428"/>
              <a:ext cx="70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913" name="Line 41"/>
            <p:cNvSpPr>
              <a:spLocks noChangeShapeType="1"/>
            </p:cNvSpPr>
            <p:nvPr/>
          </p:nvSpPr>
          <p:spPr bwMode="auto">
            <a:xfrm>
              <a:off x="1479" y="1347"/>
              <a:ext cx="599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1914" name="Line 42"/>
          <p:cNvSpPr>
            <a:spLocks noChangeShapeType="1"/>
          </p:cNvSpPr>
          <p:nvPr/>
        </p:nvSpPr>
        <p:spPr bwMode="auto">
          <a:xfrm flipV="1">
            <a:off x="7315200" y="2209800"/>
            <a:ext cx="609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1915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146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16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01" y="2479675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17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79" y="2514600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1918" name="Line 46"/>
          <p:cNvSpPr>
            <a:spLocks noChangeShapeType="1"/>
          </p:cNvSpPr>
          <p:nvPr/>
        </p:nvSpPr>
        <p:spPr bwMode="auto">
          <a:xfrm flipV="1">
            <a:off x="3124200" y="2209800"/>
            <a:ext cx="609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1919" name="Picture 4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1925" name="Line 53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1926" name="Picture 5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68325"/>
            <a:ext cx="1282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1928" name="Line 56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1936" name="Picture 6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08475"/>
            <a:ext cx="7143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39" name="Picture 6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4159250"/>
            <a:ext cx="278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41" name="Picture 6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4921250"/>
            <a:ext cx="222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2014" y="4921250"/>
            <a:ext cx="1077964" cy="626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71927" name="Rectangle 55"/>
          <p:cNvSpPr>
            <a:spLocks noChangeArrowheads="1"/>
          </p:cNvSpPr>
          <p:nvPr/>
        </p:nvSpPr>
        <p:spPr bwMode="auto">
          <a:xfrm>
            <a:off x="7100170" y="511897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1946" name="Rectangle 7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 bwMode="auto">
          <a:xfrm>
            <a:off x="6757792" y="4343400"/>
            <a:ext cx="981272" cy="457942"/>
            <a:chOff x="7182545" y="4343400"/>
            <a:chExt cx="981272" cy="457942"/>
          </a:xfrm>
        </p:grpSpPr>
        <p:pic>
          <p:nvPicPr>
            <p:cNvPr id="1871955" name="Picture 8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725" y="43434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82545" y="4619625"/>
              <a:ext cx="981272" cy="1817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71958" name="Group 86"/>
          <p:cNvGrpSpPr>
            <a:grpSpLocks/>
          </p:cNvGrpSpPr>
          <p:nvPr/>
        </p:nvGrpSpPr>
        <p:grpSpPr bwMode="auto">
          <a:xfrm>
            <a:off x="7466013" y="752475"/>
            <a:ext cx="1282700" cy="1441450"/>
            <a:chOff x="4703" y="474"/>
            <a:chExt cx="808" cy="908"/>
          </a:xfrm>
        </p:grpSpPr>
        <p:pic>
          <p:nvPicPr>
            <p:cNvPr id="1871960" name="Picture 8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" y="474"/>
              <a:ext cx="80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71959" name="Line 8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71961" name="Group 89"/>
          <p:cNvGrpSpPr>
            <a:grpSpLocks/>
          </p:cNvGrpSpPr>
          <p:nvPr/>
        </p:nvGrpSpPr>
        <p:grpSpPr bwMode="auto">
          <a:xfrm>
            <a:off x="3290888" y="752475"/>
            <a:ext cx="1282700" cy="1441450"/>
            <a:chOff x="2073" y="474"/>
            <a:chExt cx="808" cy="908"/>
          </a:xfrm>
        </p:grpSpPr>
        <p:pic>
          <p:nvPicPr>
            <p:cNvPr id="1871962" name="Picture 9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474"/>
              <a:ext cx="80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71963" name="Line 91"/>
            <p:cNvSpPr>
              <a:spLocks noChangeShapeType="1"/>
            </p:cNvSpPr>
            <p:nvPr/>
          </p:nvSpPr>
          <p:spPr bwMode="auto">
            <a:xfrm flipH="1">
              <a:off x="2122" y="720"/>
              <a:ext cx="384" cy="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71964" name="Picture 9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47675"/>
            <a:ext cx="844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65" name="Picture 9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447675"/>
            <a:ext cx="844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71966" name="Group 94"/>
          <p:cNvGrpSpPr>
            <a:grpSpLocks/>
          </p:cNvGrpSpPr>
          <p:nvPr/>
        </p:nvGrpSpPr>
        <p:grpSpPr bwMode="auto">
          <a:xfrm>
            <a:off x="1147763" y="838200"/>
            <a:ext cx="1744662" cy="1355725"/>
            <a:chOff x="725" y="528"/>
            <a:chExt cx="1099" cy="854"/>
          </a:xfrm>
        </p:grpSpPr>
        <p:pic>
          <p:nvPicPr>
            <p:cNvPr id="1871967" name="Picture 9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" y="528"/>
              <a:ext cx="4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1968" name="Picture 9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708"/>
              <a:ext cx="94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71969" name="Line 97"/>
            <p:cNvSpPr>
              <a:spLocks noChangeShapeType="1"/>
            </p:cNvSpPr>
            <p:nvPr/>
          </p:nvSpPr>
          <p:spPr bwMode="auto">
            <a:xfrm>
              <a:off x="1296" y="902"/>
              <a:ext cx="5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71970" name="Group 98"/>
          <p:cNvGrpSpPr>
            <a:grpSpLocks/>
          </p:cNvGrpSpPr>
          <p:nvPr/>
        </p:nvGrpSpPr>
        <p:grpSpPr bwMode="auto">
          <a:xfrm>
            <a:off x="5262563" y="838200"/>
            <a:ext cx="1744662" cy="1355725"/>
            <a:chOff x="3317" y="528"/>
            <a:chExt cx="1099" cy="854"/>
          </a:xfrm>
        </p:grpSpPr>
        <p:pic>
          <p:nvPicPr>
            <p:cNvPr id="1871971" name="Picture 9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" y="528"/>
              <a:ext cx="4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71972" name="Picture 10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708"/>
              <a:ext cx="94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71973" name="Line 101"/>
            <p:cNvSpPr>
              <a:spLocks noChangeShapeType="1"/>
            </p:cNvSpPr>
            <p:nvPr/>
          </p:nvSpPr>
          <p:spPr bwMode="auto">
            <a:xfrm>
              <a:off x="3888" y="902"/>
              <a:ext cx="5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1888" name="Oval 16"/>
          <p:cNvSpPr>
            <a:spLocks noChangeArrowheads="1"/>
          </p:cNvSpPr>
          <p:nvPr/>
        </p:nvSpPr>
        <p:spPr bwMode="auto">
          <a:xfrm>
            <a:off x="2209800" y="1981200"/>
            <a:ext cx="1828800" cy="1828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085578" y="2562574"/>
            <a:ext cx="4052504" cy="993148"/>
            <a:chOff x="3085578" y="2562574"/>
            <a:chExt cx="4052504" cy="993148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31253" y="3330538"/>
              <a:ext cx="1787976" cy="2251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 flipV="1">
              <a:off x="4518025" y="2943225"/>
              <a:ext cx="0" cy="437417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4513754" y="2562574"/>
              <a:ext cx="2624328" cy="374904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Arrow Connector 87"/>
            <p:cNvCxnSpPr/>
            <p:nvPr/>
          </p:nvCxnSpPr>
          <p:spPr bwMode="auto">
            <a:xfrm flipH="1" flipV="1">
              <a:off x="3085578" y="2587625"/>
              <a:ext cx="1432447" cy="34747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/>
          <p:nvPr/>
        </p:nvGrpSpPr>
        <p:grpSpPr>
          <a:xfrm>
            <a:off x="2527648" y="4308475"/>
            <a:ext cx="892208" cy="632084"/>
            <a:chOff x="2527648" y="4308475"/>
            <a:chExt cx="892208" cy="632084"/>
          </a:xfrm>
        </p:grpSpPr>
        <p:sp>
          <p:nvSpPr>
            <p:cNvPr id="7" name="Oval 6"/>
            <p:cNvSpPr/>
            <p:nvPr/>
          </p:nvSpPr>
          <p:spPr bwMode="auto">
            <a:xfrm>
              <a:off x="2527648" y="4308475"/>
              <a:ext cx="210312" cy="311150"/>
            </a:xfrm>
            <a:prstGeom prst="ellips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209544" y="4308475"/>
              <a:ext cx="210312" cy="311150"/>
            </a:xfrm>
            <a:prstGeom prst="ellips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68110" y="4736926"/>
              <a:ext cx="159935" cy="2036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674782" y="2073177"/>
            <a:ext cx="5004722" cy="219281"/>
            <a:chOff x="1674782" y="2073177"/>
            <a:chExt cx="5004722" cy="219281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74782" y="2073177"/>
              <a:ext cx="555221" cy="2192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2259904" y="2212848"/>
              <a:ext cx="2286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65782" y="2073177"/>
              <a:ext cx="555221" cy="2192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0" name="Straight Arrow Connector 89"/>
            <p:cNvCxnSpPr/>
            <p:nvPr/>
          </p:nvCxnSpPr>
          <p:spPr bwMode="auto">
            <a:xfrm>
              <a:off x="6450904" y="2212848"/>
              <a:ext cx="2286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79" name="Picture 7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626274"/>
            <a:ext cx="4122483" cy="234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2" name="Line 127"/>
          <p:cNvSpPr>
            <a:spLocks noChangeShapeType="1"/>
          </p:cNvSpPr>
          <p:nvPr/>
        </p:nvSpPr>
        <p:spPr bwMode="auto">
          <a:xfrm>
            <a:off x="7315200" y="2209800"/>
            <a:ext cx="609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28"/>
          <p:cNvSpPr>
            <a:spLocks noChangeShapeType="1"/>
          </p:cNvSpPr>
          <p:nvPr/>
        </p:nvSpPr>
        <p:spPr bwMode="auto">
          <a:xfrm>
            <a:off x="3124200" y="2209800"/>
            <a:ext cx="609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19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7" name="Picture 1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67" y="6562725"/>
            <a:ext cx="45418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" name="Picture 10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409" y="6289675"/>
            <a:ext cx="6337996" cy="2628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1" name="Picture 1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172" y="6561138"/>
            <a:ext cx="2891802" cy="262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" name="Picture 10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2014" y="4921250"/>
            <a:ext cx="1077964" cy="626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6" name="Rectangle 55"/>
          <p:cNvSpPr>
            <a:spLocks noChangeArrowheads="1"/>
          </p:cNvSpPr>
          <p:nvPr/>
        </p:nvSpPr>
        <p:spPr bwMode="auto">
          <a:xfrm>
            <a:off x="7100170" y="511897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1915" name="Picture 4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92" y="22860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16" name="Picture 4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2905647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17" name="Picture 4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2905647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19" name="Picture 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70" y="2297482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" name="Picture 7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114800"/>
            <a:ext cx="2490788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1270961F-53CC-4D01-A204-56D0AFAF2BF9}" type="slidenum">
              <a:rPr lang="en-US"/>
              <a:pPr/>
              <a:t>13</a:t>
            </a:fld>
            <a:endParaRPr lang="en-US"/>
          </a:p>
        </p:txBody>
      </p:sp>
      <p:pic>
        <p:nvPicPr>
          <p:cNvPr id="1871953" name="Picture 8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51" name="Picture 7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988050"/>
            <a:ext cx="20320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1874" name="Arc 2"/>
          <p:cNvSpPr>
            <a:spLocks/>
          </p:cNvSpPr>
          <p:nvPr/>
        </p:nvSpPr>
        <p:spPr bwMode="auto">
          <a:xfrm flipV="1">
            <a:off x="2209800" y="2622550"/>
            <a:ext cx="1828800" cy="320675"/>
          </a:xfrm>
          <a:custGeom>
            <a:avLst/>
            <a:gdLst>
              <a:gd name="G0" fmla="+- 21429 0 0"/>
              <a:gd name="G1" fmla="+- 0 0 0"/>
              <a:gd name="G2" fmla="+- 21600 0 0"/>
              <a:gd name="T0" fmla="*/ 42990 w 42990"/>
              <a:gd name="T1" fmla="*/ 1295 h 21600"/>
              <a:gd name="T2" fmla="*/ 0 w 42990"/>
              <a:gd name="T3" fmla="*/ 2710 h 21600"/>
              <a:gd name="T4" fmla="*/ 21429 w 4299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1600" fill="none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</a:path>
              <a:path w="42990" h="21600" stroke="0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  <a:lnTo>
                  <a:pt x="21429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18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1879" name="Picture 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3733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885" name="Picture 1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76200"/>
            <a:ext cx="33702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1887" name="Arc 15"/>
          <p:cNvSpPr>
            <a:spLocks/>
          </p:cNvSpPr>
          <p:nvPr/>
        </p:nvSpPr>
        <p:spPr bwMode="auto">
          <a:xfrm>
            <a:off x="2209800" y="2819400"/>
            <a:ext cx="1828800" cy="320675"/>
          </a:xfrm>
          <a:custGeom>
            <a:avLst/>
            <a:gdLst>
              <a:gd name="G0" fmla="+- 21429 0 0"/>
              <a:gd name="G1" fmla="+- 0 0 0"/>
              <a:gd name="G2" fmla="+- 21600 0 0"/>
              <a:gd name="T0" fmla="*/ 42990 w 42990"/>
              <a:gd name="T1" fmla="*/ 1295 h 21600"/>
              <a:gd name="T2" fmla="*/ 0 w 42990"/>
              <a:gd name="T3" fmla="*/ 2710 h 21600"/>
              <a:gd name="T4" fmla="*/ 21429 w 4299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1600" fill="none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</a:path>
              <a:path w="42990" h="21600" stroke="0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  <a:lnTo>
                  <a:pt x="21429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1889" name="Line 17"/>
          <p:cNvSpPr>
            <a:spLocks noChangeShapeType="1"/>
          </p:cNvSpPr>
          <p:nvPr/>
        </p:nvSpPr>
        <p:spPr bwMode="auto">
          <a:xfrm>
            <a:off x="1752600" y="2895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1890" name="Oval 18"/>
          <p:cNvSpPr>
            <a:spLocks noChangeArrowheads="1"/>
          </p:cNvSpPr>
          <p:nvPr/>
        </p:nvSpPr>
        <p:spPr bwMode="auto">
          <a:xfrm>
            <a:off x="2178050" y="28606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1891" name="Oval 19"/>
          <p:cNvSpPr>
            <a:spLocks noChangeArrowheads="1"/>
          </p:cNvSpPr>
          <p:nvPr/>
        </p:nvSpPr>
        <p:spPr bwMode="auto">
          <a:xfrm>
            <a:off x="4014788" y="286067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1894" name="Line 22"/>
          <p:cNvSpPr>
            <a:spLocks noChangeShapeType="1"/>
          </p:cNvSpPr>
          <p:nvPr/>
        </p:nvSpPr>
        <p:spPr bwMode="auto">
          <a:xfrm flipV="1">
            <a:off x="7315200" y="1447800"/>
            <a:ext cx="0" cy="265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1895" name="Oval 23"/>
          <p:cNvSpPr>
            <a:spLocks noChangeArrowheads="1"/>
          </p:cNvSpPr>
          <p:nvPr/>
        </p:nvSpPr>
        <p:spPr bwMode="auto">
          <a:xfrm>
            <a:off x="6400800" y="1981200"/>
            <a:ext cx="1828800" cy="1828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1896" name="Line 24"/>
          <p:cNvSpPr>
            <a:spLocks noChangeShapeType="1"/>
          </p:cNvSpPr>
          <p:nvPr/>
        </p:nvSpPr>
        <p:spPr bwMode="auto">
          <a:xfrm>
            <a:off x="5943600" y="2895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1897" name="Oval 25"/>
          <p:cNvSpPr>
            <a:spLocks noChangeArrowheads="1"/>
          </p:cNvSpPr>
          <p:nvPr/>
        </p:nvSpPr>
        <p:spPr bwMode="auto">
          <a:xfrm>
            <a:off x="6369050" y="28606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1898" name="Oval 26"/>
          <p:cNvSpPr>
            <a:spLocks noChangeArrowheads="1"/>
          </p:cNvSpPr>
          <p:nvPr/>
        </p:nvSpPr>
        <p:spPr bwMode="auto">
          <a:xfrm>
            <a:off x="8205788" y="286067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1899" name="Oval 27"/>
          <p:cNvSpPr>
            <a:spLocks noChangeArrowheads="1"/>
          </p:cNvSpPr>
          <p:nvPr/>
        </p:nvSpPr>
        <p:spPr bwMode="auto">
          <a:xfrm>
            <a:off x="7283450" y="19558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1900" name="Oval 28"/>
          <p:cNvSpPr>
            <a:spLocks noChangeArrowheads="1"/>
          </p:cNvSpPr>
          <p:nvPr/>
        </p:nvSpPr>
        <p:spPr bwMode="auto">
          <a:xfrm>
            <a:off x="7283450" y="37750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1902" name="Line 30"/>
          <p:cNvSpPr>
            <a:spLocks noChangeShapeType="1"/>
          </p:cNvSpPr>
          <p:nvPr/>
        </p:nvSpPr>
        <p:spPr bwMode="auto">
          <a:xfrm rot="16200000">
            <a:off x="7391400" y="2895600"/>
            <a:ext cx="1219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1903" name="Line 31"/>
          <p:cNvSpPr>
            <a:spLocks noChangeShapeType="1"/>
          </p:cNvSpPr>
          <p:nvPr/>
        </p:nvSpPr>
        <p:spPr bwMode="auto">
          <a:xfrm rot="16200000" flipV="1">
            <a:off x="7645574" y="2552701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1904" name="Line 32"/>
          <p:cNvSpPr>
            <a:spLocks noChangeShapeType="1"/>
          </p:cNvSpPr>
          <p:nvPr/>
        </p:nvSpPr>
        <p:spPr bwMode="auto">
          <a:xfrm rot="16200000" flipV="1">
            <a:off x="3454574" y="2552701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71905" name="Group 33"/>
          <p:cNvGrpSpPr>
            <a:grpSpLocks/>
          </p:cNvGrpSpPr>
          <p:nvPr/>
        </p:nvGrpSpPr>
        <p:grpSpPr bwMode="auto">
          <a:xfrm rot="16200000">
            <a:off x="3163539" y="2757488"/>
            <a:ext cx="1219200" cy="276225"/>
            <a:chOff x="1392" y="1306"/>
            <a:chExt cx="768" cy="174"/>
          </a:xfrm>
        </p:grpSpPr>
        <p:sp>
          <p:nvSpPr>
            <p:cNvPr id="1871906" name="Arc 34"/>
            <p:cNvSpPr>
              <a:spLocks/>
            </p:cNvSpPr>
            <p:nvPr/>
          </p:nvSpPr>
          <p:spPr bwMode="auto">
            <a:xfrm rot="16200000" flipV="1">
              <a:off x="1733" y="989"/>
              <a:ext cx="86" cy="720"/>
            </a:xfrm>
            <a:custGeom>
              <a:avLst/>
              <a:gdLst>
                <a:gd name="G0" fmla="+- 1139 0 0"/>
                <a:gd name="G1" fmla="+- 21600 0 0"/>
                <a:gd name="G2" fmla="+- 21600 0 0"/>
                <a:gd name="T0" fmla="*/ 1139 w 22739"/>
                <a:gd name="T1" fmla="*/ 0 h 43200"/>
                <a:gd name="T2" fmla="*/ 0 w 22739"/>
                <a:gd name="T3" fmla="*/ 43170 h 43200"/>
                <a:gd name="T4" fmla="*/ 1139 w 2273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39" h="43200" fill="none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</a:path>
                <a:path w="22739" h="43200" stroke="0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  <a:lnTo>
                    <a:pt x="1139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907" name="Line 35"/>
            <p:cNvSpPr>
              <a:spLocks noChangeShapeType="1"/>
            </p:cNvSpPr>
            <p:nvPr/>
          </p:nvSpPr>
          <p:spPr bwMode="auto">
            <a:xfrm>
              <a:off x="1392" y="1392"/>
              <a:ext cx="76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908" name="Arc 36"/>
            <p:cNvSpPr>
              <a:spLocks/>
            </p:cNvSpPr>
            <p:nvPr/>
          </p:nvSpPr>
          <p:spPr bwMode="auto">
            <a:xfrm rot="5400000">
              <a:off x="1734" y="1052"/>
              <a:ext cx="86" cy="766"/>
            </a:xfrm>
            <a:custGeom>
              <a:avLst/>
              <a:gdLst>
                <a:gd name="G0" fmla="+- 1139 0 0"/>
                <a:gd name="G1" fmla="+- 21600 0 0"/>
                <a:gd name="G2" fmla="+- 21600 0 0"/>
                <a:gd name="T0" fmla="*/ 1139 w 22739"/>
                <a:gd name="T1" fmla="*/ 0 h 43200"/>
                <a:gd name="T2" fmla="*/ 0 w 22739"/>
                <a:gd name="T3" fmla="*/ 43170 h 43200"/>
                <a:gd name="T4" fmla="*/ 1139 w 2273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39" h="43200" fill="none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</a:path>
                <a:path w="22739" h="43200" stroke="0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  <a:lnTo>
                    <a:pt x="1139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909" name="Line 37"/>
            <p:cNvSpPr>
              <a:spLocks noChangeShapeType="1"/>
            </p:cNvSpPr>
            <p:nvPr/>
          </p:nvSpPr>
          <p:spPr bwMode="auto">
            <a:xfrm flipV="1">
              <a:off x="1488" y="1312"/>
              <a:ext cx="144" cy="13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910" name="Line 38"/>
            <p:cNvSpPr>
              <a:spLocks noChangeShapeType="1"/>
            </p:cNvSpPr>
            <p:nvPr/>
          </p:nvSpPr>
          <p:spPr bwMode="auto">
            <a:xfrm flipV="1">
              <a:off x="1692" y="1307"/>
              <a:ext cx="150" cy="17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911" name="Line 39"/>
            <p:cNvSpPr>
              <a:spLocks noChangeShapeType="1"/>
            </p:cNvSpPr>
            <p:nvPr/>
          </p:nvSpPr>
          <p:spPr bwMode="auto">
            <a:xfrm flipV="1">
              <a:off x="1888" y="1330"/>
              <a:ext cx="115" cy="13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912" name="Line 40"/>
            <p:cNvSpPr>
              <a:spLocks noChangeShapeType="1"/>
            </p:cNvSpPr>
            <p:nvPr/>
          </p:nvSpPr>
          <p:spPr bwMode="auto">
            <a:xfrm>
              <a:off x="1428" y="1428"/>
              <a:ext cx="70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1913" name="Line 41"/>
            <p:cNvSpPr>
              <a:spLocks noChangeShapeType="1"/>
            </p:cNvSpPr>
            <p:nvPr/>
          </p:nvSpPr>
          <p:spPr bwMode="auto">
            <a:xfrm>
              <a:off x="1479" y="1347"/>
              <a:ext cx="599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1914" name="Line 42"/>
          <p:cNvSpPr>
            <a:spLocks noChangeShapeType="1"/>
          </p:cNvSpPr>
          <p:nvPr/>
        </p:nvSpPr>
        <p:spPr bwMode="auto">
          <a:xfrm flipV="1">
            <a:off x="7315200" y="2286000"/>
            <a:ext cx="685800" cy="61264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1918" name="Line 46"/>
          <p:cNvSpPr>
            <a:spLocks noChangeShapeType="1"/>
          </p:cNvSpPr>
          <p:nvPr/>
        </p:nvSpPr>
        <p:spPr bwMode="auto">
          <a:xfrm flipV="1">
            <a:off x="3124200" y="2286000"/>
            <a:ext cx="673274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1925" name="Line 53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1926" name="Picture 5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68325"/>
            <a:ext cx="1282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1928" name="Line 56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1936" name="Picture 6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08475"/>
            <a:ext cx="7143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39" name="Picture 6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4159250"/>
            <a:ext cx="278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41" name="Picture 6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4921250"/>
            <a:ext cx="222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1946" name="Rectangle 7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1960" name="Picture 8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752475"/>
            <a:ext cx="12827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62" name="Picture 9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752475"/>
            <a:ext cx="12827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64" name="Picture 9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47675"/>
            <a:ext cx="844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65" name="Picture 9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447675"/>
            <a:ext cx="844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67" name="Picture 9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838200"/>
            <a:ext cx="6556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68" name="Picture 9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123950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1969" name="Line 97"/>
          <p:cNvSpPr>
            <a:spLocks noChangeShapeType="1"/>
          </p:cNvSpPr>
          <p:nvPr/>
        </p:nvSpPr>
        <p:spPr bwMode="auto">
          <a:xfrm>
            <a:off x="2054224" y="1431925"/>
            <a:ext cx="1695101" cy="164592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1971" name="Picture 9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838200"/>
            <a:ext cx="6556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71972" name="Picture 10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1123950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1888" name="Oval 16"/>
          <p:cNvSpPr>
            <a:spLocks noChangeArrowheads="1"/>
          </p:cNvSpPr>
          <p:nvPr/>
        </p:nvSpPr>
        <p:spPr bwMode="auto">
          <a:xfrm>
            <a:off x="2209800" y="1981200"/>
            <a:ext cx="1828800" cy="1828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626274"/>
            <a:ext cx="4122483" cy="234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2856" y="5651326"/>
            <a:ext cx="584855" cy="204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35052" y="1142999"/>
            <a:ext cx="774526" cy="1483520"/>
            <a:chOff x="3835052" y="1142999"/>
            <a:chExt cx="774526" cy="1483520"/>
          </a:xfrm>
        </p:grpSpPr>
        <p:sp>
          <p:nvSpPr>
            <p:cNvPr id="1871963" name="Line 91"/>
            <p:cNvSpPr>
              <a:spLocks noChangeShapeType="1"/>
            </p:cNvSpPr>
            <p:nvPr/>
          </p:nvSpPr>
          <p:spPr bwMode="auto">
            <a:xfrm>
              <a:off x="4069080" y="1142999"/>
              <a:ext cx="539496" cy="1188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91"/>
            <p:cNvSpPr>
              <a:spLocks noChangeShapeType="1"/>
            </p:cNvSpPr>
            <p:nvPr/>
          </p:nvSpPr>
          <p:spPr bwMode="auto">
            <a:xfrm flipH="1">
              <a:off x="3835052" y="2324100"/>
              <a:ext cx="774526" cy="3024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" name="Line 97"/>
          <p:cNvSpPr>
            <a:spLocks noChangeShapeType="1"/>
          </p:cNvSpPr>
          <p:nvPr/>
        </p:nvSpPr>
        <p:spPr bwMode="auto">
          <a:xfrm>
            <a:off x="6173243" y="1431925"/>
            <a:ext cx="1810512" cy="164592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8013526" y="1142999"/>
            <a:ext cx="774526" cy="1483520"/>
            <a:chOff x="3835052" y="1142999"/>
            <a:chExt cx="774526" cy="1483520"/>
          </a:xfrm>
        </p:grpSpPr>
        <p:sp>
          <p:nvSpPr>
            <p:cNvPr id="90" name="Line 91"/>
            <p:cNvSpPr>
              <a:spLocks noChangeShapeType="1"/>
            </p:cNvSpPr>
            <p:nvPr/>
          </p:nvSpPr>
          <p:spPr bwMode="auto">
            <a:xfrm>
              <a:off x="4069414" y="1142999"/>
              <a:ext cx="539496" cy="1188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 flipH="1">
              <a:off x="3835052" y="2324100"/>
              <a:ext cx="774526" cy="3024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 bwMode="auto">
          <a:xfrm>
            <a:off x="7182545" y="4343400"/>
            <a:ext cx="981272" cy="457942"/>
            <a:chOff x="7182545" y="4343400"/>
            <a:chExt cx="981272" cy="457942"/>
          </a:xfrm>
        </p:grpSpPr>
        <p:pic>
          <p:nvPicPr>
            <p:cNvPr id="93" name="Picture 8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725" y="43434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82545" y="4619625"/>
              <a:ext cx="981272" cy="1817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6" name="Picture 95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9579" y="1789134"/>
            <a:ext cx="555221" cy="2192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7" name="Straight Arrow Connector 96"/>
          <p:cNvCxnSpPr/>
          <p:nvPr/>
        </p:nvCxnSpPr>
        <p:spPr bwMode="auto">
          <a:xfrm rot="5400000">
            <a:off x="3695700" y="2150218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8" name="Picture 97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0579" y="1789134"/>
            <a:ext cx="555221" cy="2192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9" name="Straight Arrow Connector 98"/>
          <p:cNvCxnSpPr/>
          <p:nvPr/>
        </p:nvCxnSpPr>
        <p:spPr bwMode="auto">
          <a:xfrm rot="5400000">
            <a:off x="7886700" y="2150218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1" name="Picture 100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782" y="2073177"/>
            <a:ext cx="555221" cy="2192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" name="Picture 102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5782" y="2073177"/>
            <a:ext cx="555221" cy="2192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5" name="Arc 43"/>
          <p:cNvSpPr>
            <a:spLocks/>
          </p:cNvSpPr>
          <p:nvPr/>
        </p:nvSpPr>
        <p:spPr bwMode="auto">
          <a:xfrm rot="16200000">
            <a:off x="8474597" y="2832448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541400" y="2980944"/>
            <a:ext cx="4070792" cy="935390"/>
            <a:chOff x="3541400" y="2980944"/>
            <a:chExt cx="4070792" cy="935390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92040" y="3738720"/>
              <a:ext cx="1799584" cy="1776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7" name="Straight Connector 86"/>
            <p:cNvCxnSpPr/>
            <p:nvPr/>
          </p:nvCxnSpPr>
          <p:spPr bwMode="auto">
            <a:xfrm flipV="1">
              <a:off x="4973847" y="3351407"/>
              <a:ext cx="0" cy="437417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Arrow Connector 87"/>
            <p:cNvCxnSpPr/>
            <p:nvPr/>
          </p:nvCxnSpPr>
          <p:spPr bwMode="auto">
            <a:xfrm flipV="1">
              <a:off x="4969576" y="2980944"/>
              <a:ext cx="2642616" cy="36576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99"/>
            <p:cNvCxnSpPr/>
            <p:nvPr/>
          </p:nvCxnSpPr>
          <p:spPr bwMode="auto">
            <a:xfrm flipH="1" flipV="1">
              <a:off x="3541400" y="2995807"/>
              <a:ext cx="1432447" cy="356616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2527648" y="4308475"/>
            <a:ext cx="892208" cy="574402"/>
            <a:chOff x="2527648" y="4308475"/>
            <a:chExt cx="892208" cy="574402"/>
          </a:xfrm>
        </p:grpSpPr>
        <p:sp>
          <p:nvSpPr>
            <p:cNvPr id="104" name="Oval 103"/>
            <p:cNvSpPr/>
            <p:nvPr/>
          </p:nvSpPr>
          <p:spPr bwMode="auto">
            <a:xfrm>
              <a:off x="2527648" y="4308475"/>
              <a:ext cx="210312" cy="311150"/>
            </a:xfrm>
            <a:prstGeom prst="ellips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3209544" y="4308475"/>
              <a:ext cx="210312" cy="311150"/>
            </a:xfrm>
            <a:prstGeom prst="ellips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60682" y="4736926"/>
              <a:ext cx="174792" cy="1459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1006" y="5673981"/>
            <a:ext cx="2907942" cy="199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8" name="Line 127"/>
          <p:cNvSpPr>
            <a:spLocks noChangeShapeType="1"/>
          </p:cNvSpPr>
          <p:nvPr/>
        </p:nvSpPr>
        <p:spPr bwMode="auto">
          <a:xfrm rot="16200000">
            <a:off x="7683674" y="2590801"/>
            <a:ext cx="609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128"/>
          <p:cNvSpPr>
            <a:spLocks noChangeShapeType="1"/>
          </p:cNvSpPr>
          <p:nvPr/>
        </p:nvSpPr>
        <p:spPr bwMode="auto">
          <a:xfrm rot="16200000">
            <a:off x="3492674" y="2590801"/>
            <a:ext cx="609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944E-6 L 0.20313 -0.0404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-20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944E-6 L 0.20313 -0.0404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-2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7054" name="Freeform 62" descr="25%"/>
          <p:cNvSpPr>
            <a:spLocks/>
          </p:cNvSpPr>
          <p:nvPr/>
        </p:nvSpPr>
        <p:spPr bwMode="auto">
          <a:xfrm>
            <a:off x="1974726" y="4272870"/>
            <a:ext cx="1638252" cy="1078040"/>
          </a:xfrm>
          <a:custGeom>
            <a:avLst/>
            <a:gdLst>
              <a:gd name="T0" fmla="*/ 39 w 1079"/>
              <a:gd name="T1" fmla="*/ 667 h 709"/>
              <a:gd name="T2" fmla="*/ 40 w 1079"/>
              <a:gd name="T3" fmla="*/ 294 h 709"/>
              <a:gd name="T4" fmla="*/ 279 w 1079"/>
              <a:gd name="T5" fmla="*/ 48 h 709"/>
              <a:gd name="T6" fmla="*/ 357 w 1079"/>
              <a:gd name="T7" fmla="*/ 14 h 709"/>
              <a:gd name="T8" fmla="*/ 451 w 1079"/>
              <a:gd name="T9" fmla="*/ 31 h 709"/>
              <a:gd name="T10" fmla="*/ 735 w 1079"/>
              <a:gd name="T11" fmla="*/ 203 h 709"/>
              <a:gd name="T12" fmla="*/ 952 w 1079"/>
              <a:gd name="T13" fmla="*/ 54 h 709"/>
              <a:gd name="T14" fmla="*/ 1048 w 1079"/>
              <a:gd name="T15" fmla="*/ 342 h 709"/>
              <a:gd name="T16" fmla="*/ 1053 w 1079"/>
              <a:gd name="T17" fmla="*/ 470 h 709"/>
              <a:gd name="T18" fmla="*/ 1062 w 1079"/>
              <a:gd name="T19" fmla="*/ 676 h 709"/>
              <a:gd name="T20" fmla="*/ 950 w 1079"/>
              <a:gd name="T21" fmla="*/ 667 h 709"/>
              <a:gd name="T22" fmla="*/ 856 w 1079"/>
              <a:gd name="T23" fmla="*/ 678 h 709"/>
              <a:gd name="T24" fmla="*/ 328 w 1079"/>
              <a:gd name="T25" fmla="*/ 678 h 709"/>
              <a:gd name="T26" fmla="*/ 40 w 1079"/>
              <a:gd name="T27" fmla="*/ 678 h 709"/>
              <a:gd name="connsiteX0" fmla="*/ 158 w 9695"/>
              <a:gd name="connsiteY0" fmla="*/ 9273 h 9578"/>
              <a:gd name="connsiteX1" fmla="*/ 168 w 9695"/>
              <a:gd name="connsiteY1" fmla="*/ 4012 h 9578"/>
              <a:gd name="connsiteX2" fmla="*/ 2383 w 9695"/>
              <a:gd name="connsiteY2" fmla="*/ 542 h 9578"/>
              <a:gd name="connsiteX3" fmla="*/ 3106 w 9695"/>
              <a:gd name="connsiteY3" fmla="*/ 62 h 9578"/>
              <a:gd name="connsiteX4" fmla="*/ 3977 w 9695"/>
              <a:gd name="connsiteY4" fmla="*/ 302 h 9578"/>
              <a:gd name="connsiteX5" fmla="*/ 6609 w 9695"/>
              <a:gd name="connsiteY5" fmla="*/ 2728 h 9578"/>
              <a:gd name="connsiteX6" fmla="*/ 8620 w 9695"/>
              <a:gd name="connsiteY6" fmla="*/ 627 h 9578"/>
              <a:gd name="connsiteX7" fmla="*/ 9510 w 9695"/>
              <a:gd name="connsiteY7" fmla="*/ 4689 h 9578"/>
              <a:gd name="connsiteX8" fmla="*/ 9556 w 9695"/>
              <a:gd name="connsiteY8" fmla="*/ 6494 h 9578"/>
              <a:gd name="connsiteX9" fmla="*/ 9639 w 9695"/>
              <a:gd name="connsiteY9" fmla="*/ 9400 h 9578"/>
              <a:gd name="connsiteX10" fmla="*/ 8601 w 9695"/>
              <a:gd name="connsiteY10" fmla="*/ 9273 h 9578"/>
              <a:gd name="connsiteX11" fmla="*/ 7730 w 9695"/>
              <a:gd name="connsiteY11" fmla="*/ 9428 h 9578"/>
              <a:gd name="connsiteX12" fmla="*/ 2837 w 9695"/>
              <a:gd name="connsiteY12" fmla="*/ 9428 h 9578"/>
              <a:gd name="connsiteX13" fmla="*/ 168 w 9695"/>
              <a:gd name="connsiteY13" fmla="*/ 9428 h 9578"/>
              <a:gd name="connsiteX0" fmla="*/ 29 w 9866"/>
              <a:gd name="connsiteY0" fmla="*/ 9682 h 10000"/>
              <a:gd name="connsiteX1" fmla="*/ 39 w 9866"/>
              <a:gd name="connsiteY1" fmla="*/ 4189 h 10000"/>
              <a:gd name="connsiteX2" fmla="*/ 2324 w 9866"/>
              <a:gd name="connsiteY2" fmla="*/ 566 h 10000"/>
              <a:gd name="connsiteX3" fmla="*/ 3070 w 9866"/>
              <a:gd name="connsiteY3" fmla="*/ 65 h 10000"/>
              <a:gd name="connsiteX4" fmla="*/ 3968 w 9866"/>
              <a:gd name="connsiteY4" fmla="*/ 315 h 10000"/>
              <a:gd name="connsiteX5" fmla="*/ 6683 w 9866"/>
              <a:gd name="connsiteY5" fmla="*/ 2848 h 10000"/>
              <a:gd name="connsiteX6" fmla="*/ 8757 w 9866"/>
              <a:gd name="connsiteY6" fmla="*/ 655 h 10000"/>
              <a:gd name="connsiteX7" fmla="*/ 9675 w 9866"/>
              <a:gd name="connsiteY7" fmla="*/ 4896 h 10000"/>
              <a:gd name="connsiteX8" fmla="*/ 9723 w 9866"/>
              <a:gd name="connsiteY8" fmla="*/ 6780 h 10000"/>
              <a:gd name="connsiteX9" fmla="*/ 9808 w 9866"/>
              <a:gd name="connsiteY9" fmla="*/ 9814 h 10000"/>
              <a:gd name="connsiteX10" fmla="*/ 8738 w 9866"/>
              <a:gd name="connsiteY10" fmla="*/ 9682 h 10000"/>
              <a:gd name="connsiteX11" fmla="*/ 7839 w 9866"/>
              <a:gd name="connsiteY11" fmla="*/ 9843 h 10000"/>
              <a:gd name="connsiteX12" fmla="*/ 2792 w 9866"/>
              <a:gd name="connsiteY12" fmla="*/ 9843 h 10000"/>
              <a:gd name="connsiteX13" fmla="*/ 39 w 9866"/>
              <a:gd name="connsiteY13" fmla="*/ 9843 h 10000"/>
              <a:gd name="connsiteX0" fmla="*/ 29 w 9999"/>
              <a:gd name="connsiteY0" fmla="*/ 9682 h 10000"/>
              <a:gd name="connsiteX1" fmla="*/ 40 w 9999"/>
              <a:gd name="connsiteY1" fmla="*/ 4189 h 10000"/>
              <a:gd name="connsiteX2" fmla="*/ 2356 w 9999"/>
              <a:gd name="connsiteY2" fmla="*/ 566 h 10000"/>
              <a:gd name="connsiteX3" fmla="*/ 3112 w 9999"/>
              <a:gd name="connsiteY3" fmla="*/ 65 h 10000"/>
              <a:gd name="connsiteX4" fmla="*/ 4022 w 9999"/>
              <a:gd name="connsiteY4" fmla="*/ 315 h 10000"/>
              <a:gd name="connsiteX5" fmla="*/ 6774 w 9999"/>
              <a:gd name="connsiteY5" fmla="*/ 2848 h 10000"/>
              <a:gd name="connsiteX6" fmla="*/ 8876 w 9999"/>
              <a:gd name="connsiteY6" fmla="*/ 655 h 10000"/>
              <a:gd name="connsiteX7" fmla="*/ 9806 w 9999"/>
              <a:gd name="connsiteY7" fmla="*/ 4896 h 10000"/>
              <a:gd name="connsiteX8" fmla="*/ 9855 w 9999"/>
              <a:gd name="connsiteY8" fmla="*/ 6780 h 10000"/>
              <a:gd name="connsiteX9" fmla="*/ 9941 w 9999"/>
              <a:gd name="connsiteY9" fmla="*/ 9814 h 10000"/>
              <a:gd name="connsiteX10" fmla="*/ 8857 w 9999"/>
              <a:gd name="connsiteY10" fmla="*/ 9682 h 10000"/>
              <a:gd name="connsiteX11" fmla="*/ 7945 w 9999"/>
              <a:gd name="connsiteY11" fmla="*/ 9843 h 10000"/>
              <a:gd name="connsiteX12" fmla="*/ 2830 w 9999"/>
              <a:gd name="connsiteY12" fmla="*/ 9843 h 10000"/>
              <a:gd name="connsiteX13" fmla="*/ 40 w 9999"/>
              <a:gd name="connsiteY13" fmla="*/ 984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99" h="10000">
                <a:moveTo>
                  <a:pt x="29" y="9682"/>
                </a:moveTo>
                <a:cubicBezTo>
                  <a:pt x="29" y="8739"/>
                  <a:pt x="-42" y="8029"/>
                  <a:pt x="40" y="4189"/>
                </a:cubicBezTo>
                <a:cubicBezTo>
                  <a:pt x="733" y="2788"/>
                  <a:pt x="1843" y="1258"/>
                  <a:pt x="2356" y="566"/>
                </a:cubicBezTo>
                <a:cubicBezTo>
                  <a:pt x="2868" y="-126"/>
                  <a:pt x="2830" y="110"/>
                  <a:pt x="3112" y="65"/>
                </a:cubicBezTo>
                <a:cubicBezTo>
                  <a:pt x="3391" y="21"/>
                  <a:pt x="3412" y="-141"/>
                  <a:pt x="4022" y="315"/>
                </a:cubicBezTo>
                <a:cubicBezTo>
                  <a:pt x="4632" y="772"/>
                  <a:pt x="5970" y="2790"/>
                  <a:pt x="6774" y="2848"/>
                </a:cubicBezTo>
                <a:cubicBezTo>
                  <a:pt x="7578" y="2908"/>
                  <a:pt x="8372" y="315"/>
                  <a:pt x="8876" y="655"/>
                </a:cubicBezTo>
                <a:cubicBezTo>
                  <a:pt x="9380" y="993"/>
                  <a:pt x="9641" y="3879"/>
                  <a:pt x="9806" y="4896"/>
                </a:cubicBezTo>
                <a:cubicBezTo>
                  <a:pt x="9971" y="5911"/>
                  <a:pt x="9836" y="5955"/>
                  <a:pt x="9855" y="6780"/>
                </a:cubicBezTo>
                <a:cubicBezTo>
                  <a:pt x="9874" y="7605"/>
                  <a:pt x="10106" y="9328"/>
                  <a:pt x="9941" y="9814"/>
                </a:cubicBezTo>
                <a:cubicBezTo>
                  <a:pt x="9777" y="10300"/>
                  <a:pt x="9187" y="9682"/>
                  <a:pt x="8857" y="9682"/>
                </a:cubicBezTo>
                <a:cubicBezTo>
                  <a:pt x="8527" y="9682"/>
                  <a:pt x="8954" y="9814"/>
                  <a:pt x="7945" y="9843"/>
                </a:cubicBezTo>
                <a:cubicBezTo>
                  <a:pt x="6938" y="9873"/>
                  <a:pt x="4148" y="9843"/>
                  <a:pt x="2830" y="9843"/>
                </a:cubicBezTo>
                <a:lnTo>
                  <a:pt x="40" y="9843"/>
                </a:lnTo>
              </a:path>
            </a:pathLst>
          </a:cu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877047" name="Picture 5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3375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1447800" y="3747370"/>
            <a:ext cx="3110641" cy="1967642"/>
            <a:chOff x="1447800" y="3747370"/>
            <a:chExt cx="3110641" cy="1967642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5646" y="5347581"/>
              <a:ext cx="146696" cy="1466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64370" y="5347581"/>
              <a:ext cx="131445" cy="2190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95159" y="4188912"/>
              <a:ext cx="1063282" cy="2529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77028" name="Line 36"/>
            <p:cNvSpPr>
              <a:spLocks noChangeShapeType="1"/>
            </p:cNvSpPr>
            <p:nvPr/>
          </p:nvSpPr>
          <p:spPr bwMode="auto">
            <a:xfrm>
              <a:off x="1981200" y="4724410"/>
              <a:ext cx="0" cy="60960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7029" name="Line 37"/>
            <p:cNvSpPr>
              <a:spLocks noChangeShapeType="1"/>
            </p:cNvSpPr>
            <p:nvPr/>
          </p:nvSpPr>
          <p:spPr bwMode="auto">
            <a:xfrm>
              <a:off x="3602039" y="4876810"/>
              <a:ext cx="0" cy="45720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7025" name="Line 33"/>
            <p:cNvSpPr>
              <a:spLocks noChangeShapeType="1"/>
            </p:cNvSpPr>
            <p:nvPr/>
          </p:nvSpPr>
          <p:spPr bwMode="auto">
            <a:xfrm flipV="1">
              <a:off x="1828800" y="3962408"/>
              <a:ext cx="0" cy="17526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7026" name="Line 34"/>
            <p:cNvSpPr>
              <a:spLocks noChangeShapeType="1"/>
            </p:cNvSpPr>
            <p:nvPr/>
          </p:nvSpPr>
          <p:spPr bwMode="auto">
            <a:xfrm rot="5400000" flipH="1" flipV="1">
              <a:off x="2819401" y="3962410"/>
              <a:ext cx="0" cy="2743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7027" name="Freeform 35"/>
            <p:cNvSpPr>
              <a:spLocks/>
            </p:cNvSpPr>
            <p:nvPr/>
          </p:nvSpPr>
          <p:spPr bwMode="auto">
            <a:xfrm>
              <a:off x="1981200" y="4241809"/>
              <a:ext cx="1620839" cy="628651"/>
            </a:xfrm>
            <a:custGeom>
              <a:avLst/>
              <a:gdLst>
                <a:gd name="T0" fmla="*/ 0 w 1021"/>
                <a:gd name="T1" fmla="*/ 304 h 396"/>
                <a:gd name="T2" fmla="*/ 336 w 1021"/>
                <a:gd name="T3" fmla="*/ 16 h 396"/>
                <a:gd name="T4" fmla="*/ 672 w 1021"/>
                <a:gd name="T5" fmla="*/ 208 h 396"/>
                <a:gd name="T6" fmla="*/ 912 w 1021"/>
                <a:gd name="T7" fmla="*/ 64 h 396"/>
                <a:gd name="T8" fmla="*/ 1021 w 1021"/>
                <a:gd name="T9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1" h="396">
                  <a:moveTo>
                    <a:pt x="0" y="304"/>
                  </a:moveTo>
                  <a:cubicBezTo>
                    <a:pt x="112" y="168"/>
                    <a:pt x="224" y="32"/>
                    <a:pt x="336" y="16"/>
                  </a:cubicBezTo>
                  <a:cubicBezTo>
                    <a:pt x="448" y="0"/>
                    <a:pt x="576" y="200"/>
                    <a:pt x="672" y="208"/>
                  </a:cubicBezTo>
                  <a:cubicBezTo>
                    <a:pt x="768" y="216"/>
                    <a:pt x="854" y="33"/>
                    <a:pt x="912" y="64"/>
                  </a:cubicBezTo>
                  <a:cubicBezTo>
                    <a:pt x="970" y="95"/>
                    <a:pt x="998" y="327"/>
                    <a:pt x="1021" y="39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58788" y="3747370"/>
              <a:ext cx="159782" cy="2034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08789" y="5257910"/>
              <a:ext cx="174308" cy="1455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53168F66-16B8-42D3-B466-E6244FBE25CF}" type="slidenum">
              <a:rPr lang="en-US"/>
              <a:pPr/>
              <a:t>14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457200"/>
            <a:ext cx="3329954" cy="291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76275" y="875778"/>
            <a:ext cx="7976532" cy="635261"/>
            <a:chOff x="676275" y="875778"/>
            <a:chExt cx="7976532" cy="635261"/>
          </a:xfrm>
        </p:grpSpPr>
        <p:pic>
          <p:nvPicPr>
            <p:cNvPr id="95" name="Picture 9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0752" y="875778"/>
              <a:ext cx="4922055" cy="2628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0294" y="1219200"/>
              <a:ext cx="1636224" cy="2918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92050" y="1232770"/>
              <a:ext cx="2978679" cy="2190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6275" y="877714"/>
              <a:ext cx="2891531" cy="2628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769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44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832970" y="5292664"/>
            <a:ext cx="210312" cy="91440"/>
          </a:xfrm>
          <a:prstGeom prst="rect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049044" y="5263470"/>
            <a:ext cx="0" cy="14673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77066" name="Oval 74" descr="25%"/>
          <p:cNvSpPr>
            <a:spLocks noChangeArrowheads="1"/>
          </p:cNvSpPr>
          <p:nvPr/>
        </p:nvSpPr>
        <p:spPr bwMode="auto">
          <a:xfrm>
            <a:off x="2590800" y="4432300"/>
            <a:ext cx="457200" cy="1828800"/>
          </a:xfrm>
          <a:prstGeom prst="ellipse">
            <a:avLst/>
          </a:prstGeom>
          <a:pattFill prst="pct25">
            <a:fgClr>
              <a:srgbClr val="0000FF">
                <a:alpha val="59000"/>
              </a:srgbClr>
            </a:fgClr>
            <a:bgClr>
              <a:schemeClr val="bg1">
                <a:alpha val="59000"/>
              </a:schemeClr>
            </a:bgClr>
          </a:patt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7064" name="Group 72"/>
          <p:cNvGrpSpPr>
            <a:grpSpLocks/>
          </p:cNvGrpSpPr>
          <p:nvPr/>
        </p:nvGrpSpPr>
        <p:grpSpPr bwMode="auto">
          <a:xfrm>
            <a:off x="943192" y="4698283"/>
            <a:ext cx="1865313" cy="233362"/>
            <a:chOff x="460" y="3527"/>
            <a:chExt cx="1175" cy="147"/>
          </a:xfrm>
        </p:grpSpPr>
        <p:pic>
          <p:nvPicPr>
            <p:cNvPr id="1877058" name="Picture 6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3527"/>
              <a:ext cx="4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77063" name="Line 71"/>
            <p:cNvSpPr>
              <a:spLocks noChangeShapeType="1"/>
            </p:cNvSpPr>
            <p:nvPr/>
          </p:nvSpPr>
          <p:spPr bwMode="auto">
            <a:xfrm>
              <a:off x="938" y="3600"/>
              <a:ext cx="69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62200" y="4434840"/>
            <a:ext cx="1992464" cy="1470138"/>
            <a:chOff x="2362200" y="4434840"/>
            <a:chExt cx="1992464" cy="1470138"/>
          </a:xfrm>
        </p:grpSpPr>
        <p:sp>
          <p:nvSpPr>
            <p:cNvPr id="1877036" name="Line 44"/>
            <p:cNvSpPr>
              <a:spLocks noChangeShapeType="1"/>
            </p:cNvSpPr>
            <p:nvPr/>
          </p:nvSpPr>
          <p:spPr bwMode="auto">
            <a:xfrm>
              <a:off x="2818193" y="4434840"/>
              <a:ext cx="0" cy="90525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2200" y="5759166"/>
              <a:ext cx="174625" cy="1458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07207" y="4824239"/>
              <a:ext cx="447457" cy="2181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2" name="Line 71"/>
            <p:cNvSpPr>
              <a:spLocks noChangeShapeType="1"/>
            </p:cNvSpPr>
            <p:nvPr/>
          </p:nvSpPr>
          <p:spPr bwMode="auto">
            <a:xfrm flipH="1">
              <a:off x="2830642" y="4953000"/>
              <a:ext cx="11064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2513556" y="5349240"/>
              <a:ext cx="305060" cy="41069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1888179" y="5096223"/>
            <a:ext cx="450013" cy="1149002"/>
            <a:chOff x="1988387" y="5158853"/>
            <a:chExt cx="450013" cy="1149002"/>
          </a:xfrm>
        </p:grpSpPr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8387" y="6088780"/>
              <a:ext cx="233972" cy="2190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9" name="Straight Arrow Connector 28"/>
            <p:cNvCxnSpPr/>
            <p:nvPr/>
          </p:nvCxnSpPr>
          <p:spPr bwMode="auto">
            <a:xfrm flipV="1">
              <a:off x="2130425" y="5158853"/>
              <a:ext cx="307975" cy="904875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>
            <a:off x="2590800" y="4419774"/>
            <a:ext cx="457200" cy="1828800"/>
            <a:chOff x="4800600" y="4419774"/>
            <a:chExt cx="457200" cy="1828800"/>
          </a:xfrm>
        </p:grpSpPr>
        <p:sp>
          <p:nvSpPr>
            <p:cNvPr id="21" name="Arc 20"/>
            <p:cNvSpPr/>
            <p:nvPr/>
          </p:nvSpPr>
          <p:spPr bwMode="auto">
            <a:xfrm>
              <a:off x="4800600" y="4419774"/>
              <a:ext cx="457200" cy="1828800"/>
            </a:xfrm>
            <a:prstGeom prst="arc">
              <a:avLst>
                <a:gd name="adj1" fmla="val 16200000"/>
                <a:gd name="adj2" fmla="val 10729736"/>
              </a:avLst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Arc 66"/>
            <p:cNvSpPr/>
            <p:nvPr/>
          </p:nvSpPr>
          <p:spPr bwMode="auto">
            <a:xfrm flipH="1">
              <a:off x="4800600" y="4419774"/>
              <a:ext cx="457200" cy="1828800"/>
            </a:xfrm>
            <a:prstGeom prst="arc">
              <a:avLst>
                <a:gd name="adj1" fmla="val 16200000"/>
                <a:gd name="adj2" fmla="val 135381"/>
              </a:avLst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>
            <a:off x="2495402" y="5334000"/>
            <a:ext cx="32918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Group 7"/>
          <p:cNvGrpSpPr/>
          <p:nvPr/>
        </p:nvGrpSpPr>
        <p:grpSpPr>
          <a:xfrm>
            <a:off x="232251" y="1675356"/>
            <a:ext cx="8791276" cy="1127471"/>
            <a:chOff x="232251" y="1675356"/>
            <a:chExt cx="8791276" cy="1127471"/>
          </a:xfrm>
        </p:grpSpPr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6858" y="1675356"/>
              <a:ext cx="233972" cy="2190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77004" name="Picture 1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51" y="2569464"/>
              <a:ext cx="3490913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0326" y="2074863"/>
              <a:ext cx="3753201" cy="2479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00139" y="1676400"/>
              <a:ext cx="5535599" cy="2777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77035" name="Arc 43"/>
          <p:cNvSpPr>
            <a:spLocks/>
          </p:cNvSpPr>
          <p:nvPr/>
        </p:nvSpPr>
        <p:spPr bwMode="auto">
          <a:xfrm rot="16200000">
            <a:off x="3711575" y="5248101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" name="Picture 5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9540" y="2564704"/>
            <a:ext cx="497625" cy="219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5082" y="3203495"/>
            <a:ext cx="3403187" cy="365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910622" y="2350008"/>
            <a:ext cx="2103715" cy="672312"/>
            <a:chOff x="3910622" y="2350008"/>
            <a:chExt cx="2103715" cy="672312"/>
          </a:xfrm>
        </p:grpSpPr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0622" y="2350008"/>
              <a:ext cx="2103715" cy="6723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79976" y="2487168"/>
              <a:ext cx="1153965" cy="365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77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7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7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7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7054" grpId="0" animBg="1"/>
      <p:bldP spid="4" grpId="0" animBg="1"/>
      <p:bldP spid="1877066" grpId="0" animBg="1"/>
      <p:bldP spid="18770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676275" y="875778"/>
            <a:ext cx="7976532" cy="635261"/>
            <a:chOff x="676275" y="875778"/>
            <a:chExt cx="7976532" cy="635261"/>
          </a:xfrm>
        </p:grpSpPr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0752" y="875778"/>
              <a:ext cx="4922055" cy="2628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1" name="Picture 8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0294" y="1219200"/>
              <a:ext cx="1636224" cy="2918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3" name="Picture 82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92050" y="1232770"/>
              <a:ext cx="2978679" cy="2190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6275" y="877714"/>
              <a:ext cx="2891531" cy="2628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9" name="Picture 6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457200"/>
            <a:ext cx="3329954" cy="291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5" name="Group 74"/>
          <p:cNvGrpSpPr/>
          <p:nvPr/>
        </p:nvGrpSpPr>
        <p:grpSpPr>
          <a:xfrm>
            <a:off x="666858" y="1675356"/>
            <a:ext cx="8356669" cy="647500"/>
            <a:chOff x="666858" y="1675356"/>
            <a:chExt cx="8356669" cy="647500"/>
          </a:xfrm>
        </p:grpSpPr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0326" y="2074863"/>
              <a:ext cx="3753201" cy="2479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6858" y="1675356"/>
              <a:ext cx="233972" cy="2190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00139" y="1676400"/>
              <a:ext cx="5535599" cy="2777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77054" name="Freeform 62" descr="25%"/>
          <p:cNvSpPr>
            <a:spLocks/>
          </p:cNvSpPr>
          <p:nvPr/>
        </p:nvSpPr>
        <p:spPr bwMode="auto">
          <a:xfrm>
            <a:off x="1974726" y="4272870"/>
            <a:ext cx="1638252" cy="1078040"/>
          </a:xfrm>
          <a:custGeom>
            <a:avLst/>
            <a:gdLst>
              <a:gd name="T0" fmla="*/ 39 w 1079"/>
              <a:gd name="T1" fmla="*/ 667 h 709"/>
              <a:gd name="T2" fmla="*/ 40 w 1079"/>
              <a:gd name="T3" fmla="*/ 294 h 709"/>
              <a:gd name="T4" fmla="*/ 279 w 1079"/>
              <a:gd name="T5" fmla="*/ 48 h 709"/>
              <a:gd name="T6" fmla="*/ 357 w 1079"/>
              <a:gd name="T7" fmla="*/ 14 h 709"/>
              <a:gd name="T8" fmla="*/ 451 w 1079"/>
              <a:gd name="T9" fmla="*/ 31 h 709"/>
              <a:gd name="T10" fmla="*/ 735 w 1079"/>
              <a:gd name="T11" fmla="*/ 203 h 709"/>
              <a:gd name="T12" fmla="*/ 952 w 1079"/>
              <a:gd name="T13" fmla="*/ 54 h 709"/>
              <a:gd name="T14" fmla="*/ 1048 w 1079"/>
              <a:gd name="T15" fmla="*/ 342 h 709"/>
              <a:gd name="T16" fmla="*/ 1053 w 1079"/>
              <a:gd name="T17" fmla="*/ 470 h 709"/>
              <a:gd name="T18" fmla="*/ 1062 w 1079"/>
              <a:gd name="T19" fmla="*/ 676 h 709"/>
              <a:gd name="T20" fmla="*/ 950 w 1079"/>
              <a:gd name="T21" fmla="*/ 667 h 709"/>
              <a:gd name="T22" fmla="*/ 856 w 1079"/>
              <a:gd name="T23" fmla="*/ 678 h 709"/>
              <a:gd name="T24" fmla="*/ 328 w 1079"/>
              <a:gd name="T25" fmla="*/ 678 h 709"/>
              <a:gd name="T26" fmla="*/ 40 w 1079"/>
              <a:gd name="T27" fmla="*/ 678 h 709"/>
              <a:gd name="connsiteX0" fmla="*/ 158 w 9695"/>
              <a:gd name="connsiteY0" fmla="*/ 9273 h 9578"/>
              <a:gd name="connsiteX1" fmla="*/ 168 w 9695"/>
              <a:gd name="connsiteY1" fmla="*/ 4012 h 9578"/>
              <a:gd name="connsiteX2" fmla="*/ 2383 w 9695"/>
              <a:gd name="connsiteY2" fmla="*/ 542 h 9578"/>
              <a:gd name="connsiteX3" fmla="*/ 3106 w 9695"/>
              <a:gd name="connsiteY3" fmla="*/ 62 h 9578"/>
              <a:gd name="connsiteX4" fmla="*/ 3977 w 9695"/>
              <a:gd name="connsiteY4" fmla="*/ 302 h 9578"/>
              <a:gd name="connsiteX5" fmla="*/ 6609 w 9695"/>
              <a:gd name="connsiteY5" fmla="*/ 2728 h 9578"/>
              <a:gd name="connsiteX6" fmla="*/ 8620 w 9695"/>
              <a:gd name="connsiteY6" fmla="*/ 627 h 9578"/>
              <a:gd name="connsiteX7" fmla="*/ 9510 w 9695"/>
              <a:gd name="connsiteY7" fmla="*/ 4689 h 9578"/>
              <a:gd name="connsiteX8" fmla="*/ 9556 w 9695"/>
              <a:gd name="connsiteY8" fmla="*/ 6494 h 9578"/>
              <a:gd name="connsiteX9" fmla="*/ 9639 w 9695"/>
              <a:gd name="connsiteY9" fmla="*/ 9400 h 9578"/>
              <a:gd name="connsiteX10" fmla="*/ 8601 w 9695"/>
              <a:gd name="connsiteY10" fmla="*/ 9273 h 9578"/>
              <a:gd name="connsiteX11" fmla="*/ 7730 w 9695"/>
              <a:gd name="connsiteY11" fmla="*/ 9428 h 9578"/>
              <a:gd name="connsiteX12" fmla="*/ 2837 w 9695"/>
              <a:gd name="connsiteY12" fmla="*/ 9428 h 9578"/>
              <a:gd name="connsiteX13" fmla="*/ 168 w 9695"/>
              <a:gd name="connsiteY13" fmla="*/ 9428 h 9578"/>
              <a:gd name="connsiteX0" fmla="*/ 29 w 9866"/>
              <a:gd name="connsiteY0" fmla="*/ 9682 h 10000"/>
              <a:gd name="connsiteX1" fmla="*/ 39 w 9866"/>
              <a:gd name="connsiteY1" fmla="*/ 4189 h 10000"/>
              <a:gd name="connsiteX2" fmla="*/ 2324 w 9866"/>
              <a:gd name="connsiteY2" fmla="*/ 566 h 10000"/>
              <a:gd name="connsiteX3" fmla="*/ 3070 w 9866"/>
              <a:gd name="connsiteY3" fmla="*/ 65 h 10000"/>
              <a:gd name="connsiteX4" fmla="*/ 3968 w 9866"/>
              <a:gd name="connsiteY4" fmla="*/ 315 h 10000"/>
              <a:gd name="connsiteX5" fmla="*/ 6683 w 9866"/>
              <a:gd name="connsiteY5" fmla="*/ 2848 h 10000"/>
              <a:gd name="connsiteX6" fmla="*/ 8757 w 9866"/>
              <a:gd name="connsiteY6" fmla="*/ 655 h 10000"/>
              <a:gd name="connsiteX7" fmla="*/ 9675 w 9866"/>
              <a:gd name="connsiteY7" fmla="*/ 4896 h 10000"/>
              <a:gd name="connsiteX8" fmla="*/ 9723 w 9866"/>
              <a:gd name="connsiteY8" fmla="*/ 6780 h 10000"/>
              <a:gd name="connsiteX9" fmla="*/ 9808 w 9866"/>
              <a:gd name="connsiteY9" fmla="*/ 9814 h 10000"/>
              <a:gd name="connsiteX10" fmla="*/ 8738 w 9866"/>
              <a:gd name="connsiteY10" fmla="*/ 9682 h 10000"/>
              <a:gd name="connsiteX11" fmla="*/ 7839 w 9866"/>
              <a:gd name="connsiteY11" fmla="*/ 9843 h 10000"/>
              <a:gd name="connsiteX12" fmla="*/ 2792 w 9866"/>
              <a:gd name="connsiteY12" fmla="*/ 9843 h 10000"/>
              <a:gd name="connsiteX13" fmla="*/ 39 w 9866"/>
              <a:gd name="connsiteY13" fmla="*/ 9843 h 10000"/>
              <a:gd name="connsiteX0" fmla="*/ 29 w 9999"/>
              <a:gd name="connsiteY0" fmla="*/ 9682 h 10000"/>
              <a:gd name="connsiteX1" fmla="*/ 40 w 9999"/>
              <a:gd name="connsiteY1" fmla="*/ 4189 h 10000"/>
              <a:gd name="connsiteX2" fmla="*/ 2356 w 9999"/>
              <a:gd name="connsiteY2" fmla="*/ 566 h 10000"/>
              <a:gd name="connsiteX3" fmla="*/ 3112 w 9999"/>
              <a:gd name="connsiteY3" fmla="*/ 65 h 10000"/>
              <a:gd name="connsiteX4" fmla="*/ 4022 w 9999"/>
              <a:gd name="connsiteY4" fmla="*/ 315 h 10000"/>
              <a:gd name="connsiteX5" fmla="*/ 6774 w 9999"/>
              <a:gd name="connsiteY5" fmla="*/ 2848 h 10000"/>
              <a:gd name="connsiteX6" fmla="*/ 8876 w 9999"/>
              <a:gd name="connsiteY6" fmla="*/ 655 h 10000"/>
              <a:gd name="connsiteX7" fmla="*/ 9806 w 9999"/>
              <a:gd name="connsiteY7" fmla="*/ 4896 h 10000"/>
              <a:gd name="connsiteX8" fmla="*/ 9855 w 9999"/>
              <a:gd name="connsiteY8" fmla="*/ 6780 h 10000"/>
              <a:gd name="connsiteX9" fmla="*/ 9941 w 9999"/>
              <a:gd name="connsiteY9" fmla="*/ 9814 h 10000"/>
              <a:gd name="connsiteX10" fmla="*/ 8857 w 9999"/>
              <a:gd name="connsiteY10" fmla="*/ 9682 h 10000"/>
              <a:gd name="connsiteX11" fmla="*/ 7945 w 9999"/>
              <a:gd name="connsiteY11" fmla="*/ 9843 h 10000"/>
              <a:gd name="connsiteX12" fmla="*/ 2830 w 9999"/>
              <a:gd name="connsiteY12" fmla="*/ 9843 h 10000"/>
              <a:gd name="connsiteX13" fmla="*/ 40 w 9999"/>
              <a:gd name="connsiteY13" fmla="*/ 984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99" h="10000">
                <a:moveTo>
                  <a:pt x="29" y="9682"/>
                </a:moveTo>
                <a:cubicBezTo>
                  <a:pt x="29" y="8739"/>
                  <a:pt x="-42" y="8029"/>
                  <a:pt x="40" y="4189"/>
                </a:cubicBezTo>
                <a:cubicBezTo>
                  <a:pt x="733" y="2788"/>
                  <a:pt x="1843" y="1258"/>
                  <a:pt x="2356" y="566"/>
                </a:cubicBezTo>
                <a:cubicBezTo>
                  <a:pt x="2868" y="-126"/>
                  <a:pt x="2830" y="110"/>
                  <a:pt x="3112" y="65"/>
                </a:cubicBezTo>
                <a:cubicBezTo>
                  <a:pt x="3391" y="21"/>
                  <a:pt x="3412" y="-141"/>
                  <a:pt x="4022" y="315"/>
                </a:cubicBezTo>
                <a:cubicBezTo>
                  <a:pt x="4632" y="772"/>
                  <a:pt x="5970" y="2790"/>
                  <a:pt x="6774" y="2848"/>
                </a:cubicBezTo>
                <a:cubicBezTo>
                  <a:pt x="7578" y="2908"/>
                  <a:pt x="8372" y="315"/>
                  <a:pt x="8876" y="655"/>
                </a:cubicBezTo>
                <a:cubicBezTo>
                  <a:pt x="9380" y="993"/>
                  <a:pt x="9641" y="3879"/>
                  <a:pt x="9806" y="4896"/>
                </a:cubicBezTo>
                <a:cubicBezTo>
                  <a:pt x="9971" y="5911"/>
                  <a:pt x="9836" y="5955"/>
                  <a:pt x="9855" y="6780"/>
                </a:cubicBezTo>
                <a:cubicBezTo>
                  <a:pt x="9874" y="7605"/>
                  <a:pt x="10106" y="9328"/>
                  <a:pt x="9941" y="9814"/>
                </a:cubicBezTo>
                <a:cubicBezTo>
                  <a:pt x="9777" y="10300"/>
                  <a:pt x="9187" y="9682"/>
                  <a:pt x="8857" y="9682"/>
                </a:cubicBezTo>
                <a:cubicBezTo>
                  <a:pt x="8527" y="9682"/>
                  <a:pt x="8954" y="9814"/>
                  <a:pt x="7945" y="9843"/>
                </a:cubicBezTo>
                <a:cubicBezTo>
                  <a:pt x="6938" y="9873"/>
                  <a:pt x="4148" y="9843"/>
                  <a:pt x="2830" y="9843"/>
                </a:cubicBezTo>
                <a:lnTo>
                  <a:pt x="40" y="9843"/>
                </a:lnTo>
              </a:path>
            </a:pathLst>
          </a:cu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877047" name="Picture 5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3375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646" y="5347581"/>
            <a:ext cx="146696" cy="146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4370" y="5347581"/>
            <a:ext cx="131445" cy="21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5159" y="4188912"/>
            <a:ext cx="1063282" cy="2529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77028" name="Line 36"/>
          <p:cNvSpPr>
            <a:spLocks noChangeShapeType="1"/>
          </p:cNvSpPr>
          <p:nvPr/>
        </p:nvSpPr>
        <p:spPr bwMode="auto">
          <a:xfrm>
            <a:off x="1981200" y="4724410"/>
            <a:ext cx="0" cy="609601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7029" name="Line 37"/>
          <p:cNvSpPr>
            <a:spLocks noChangeShapeType="1"/>
          </p:cNvSpPr>
          <p:nvPr/>
        </p:nvSpPr>
        <p:spPr bwMode="auto">
          <a:xfrm>
            <a:off x="3602039" y="4876810"/>
            <a:ext cx="0" cy="457201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7025" name="Line 33"/>
          <p:cNvSpPr>
            <a:spLocks noChangeShapeType="1"/>
          </p:cNvSpPr>
          <p:nvPr/>
        </p:nvSpPr>
        <p:spPr bwMode="auto">
          <a:xfrm flipV="1">
            <a:off x="1828800" y="3962408"/>
            <a:ext cx="0" cy="17526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" name="Picture 6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8788" y="3747370"/>
            <a:ext cx="159782" cy="20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8789" y="5257910"/>
            <a:ext cx="174308" cy="145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53168F66-16B8-42D3-B466-E6244FBE25CF}" type="slidenum">
              <a:rPr lang="en-US"/>
              <a:pPr/>
              <a:t>15</a:t>
            </a:fld>
            <a:endParaRPr lang="en-US"/>
          </a:p>
        </p:txBody>
      </p:sp>
      <p:sp>
        <p:nvSpPr>
          <p:cNvPr id="18769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44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7064" name="Group 72"/>
          <p:cNvGrpSpPr>
            <a:grpSpLocks/>
          </p:cNvGrpSpPr>
          <p:nvPr/>
        </p:nvGrpSpPr>
        <p:grpSpPr bwMode="auto">
          <a:xfrm>
            <a:off x="943192" y="4698283"/>
            <a:ext cx="1865313" cy="233362"/>
            <a:chOff x="460" y="3527"/>
            <a:chExt cx="1175" cy="147"/>
          </a:xfrm>
        </p:grpSpPr>
        <p:pic>
          <p:nvPicPr>
            <p:cNvPr id="1877058" name="Picture 6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3527"/>
              <a:ext cx="4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77063" name="Line 71"/>
            <p:cNvSpPr>
              <a:spLocks noChangeShapeType="1"/>
            </p:cNvSpPr>
            <p:nvPr/>
          </p:nvSpPr>
          <p:spPr bwMode="auto">
            <a:xfrm>
              <a:off x="938" y="3600"/>
              <a:ext cx="69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62200" y="4434840"/>
            <a:ext cx="1992464" cy="1470138"/>
            <a:chOff x="2362200" y="4434840"/>
            <a:chExt cx="1992464" cy="1470138"/>
          </a:xfrm>
        </p:grpSpPr>
        <p:sp>
          <p:nvSpPr>
            <p:cNvPr id="1877036" name="Line 44"/>
            <p:cNvSpPr>
              <a:spLocks noChangeShapeType="1"/>
            </p:cNvSpPr>
            <p:nvPr/>
          </p:nvSpPr>
          <p:spPr bwMode="auto">
            <a:xfrm>
              <a:off x="2818193" y="4434840"/>
              <a:ext cx="0" cy="90525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2200" y="5759166"/>
              <a:ext cx="174625" cy="1458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07207" y="4824239"/>
              <a:ext cx="447457" cy="2181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2" name="Line 71"/>
            <p:cNvSpPr>
              <a:spLocks noChangeShapeType="1"/>
            </p:cNvSpPr>
            <p:nvPr/>
          </p:nvSpPr>
          <p:spPr bwMode="auto">
            <a:xfrm flipH="1">
              <a:off x="2830642" y="4953000"/>
              <a:ext cx="11064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2513556" y="5349240"/>
              <a:ext cx="305060" cy="41069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1888179" y="5096223"/>
            <a:ext cx="450013" cy="1149002"/>
            <a:chOff x="1988387" y="5158853"/>
            <a:chExt cx="450013" cy="1149002"/>
          </a:xfrm>
        </p:grpSpPr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8387" y="6088780"/>
              <a:ext cx="233972" cy="2190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9" name="Straight Arrow Connector 28"/>
            <p:cNvCxnSpPr/>
            <p:nvPr/>
          </p:nvCxnSpPr>
          <p:spPr bwMode="auto">
            <a:xfrm flipV="1">
              <a:off x="2130425" y="5158853"/>
              <a:ext cx="307975" cy="904875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6" name="Group 55"/>
          <p:cNvGrpSpPr/>
          <p:nvPr/>
        </p:nvGrpSpPr>
        <p:grpSpPr bwMode="auto">
          <a:xfrm>
            <a:off x="232251" y="2350008"/>
            <a:ext cx="5782086" cy="672312"/>
            <a:chOff x="228600" y="2411159"/>
            <a:chExt cx="5782086" cy="672312"/>
          </a:xfrm>
        </p:grpSpPr>
        <p:pic>
          <p:nvPicPr>
            <p:cNvPr id="1877004" name="Picture 1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630615"/>
              <a:ext cx="3490913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06971" y="2411159"/>
              <a:ext cx="2103715" cy="6723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" name="Picture 3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9976" y="2487168"/>
            <a:ext cx="1153965" cy="365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2844452" y="2331720"/>
            <a:ext cx="1722830" cy="476824"/>
            <a:chOff x="2830882" y="2357816"/>
            <a:chExt cx="1722830" cy="476824"/>
          </a:xfrm>
        </p:grpSpPr>
        <p:sp>
          <p:nvSpPr>
            <p:cNvPr id="60" name="Rectangle 59"/>
            <p:cNvSpPr/>
            <p:nvPr/>
          </p:nvSpPr>
          <p:spPr bwMode="auto">
            <a:xfrm>
              <a:off x="4343400" y="2660904"/>
              <a:ext cx="210312" cy="17373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 bwMode="auto">
            <a:xfrm flipV="1">
              <a:off x="4453128" y="2357816"/>
              <a:ext cx="0" cy="310896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 flipH="1">
              <a:off x="3982358" y="2357816"/>
              <a:ext cx="48463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H="1">
              <a:off x="3919189" y="2357816"/>
              <a:ext cx="68264" cy="30175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30882" y="2363244"/>
              <a:ext cx="1082471" cy="184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329529" y="5486400"/>
            <a:ext cx="3738420" cy="520415"/>
            <a:chOff x="5329529" y="5486400"/>
            <a:chExt cx="3738420" cy="520415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29529" y="5486400"/>
              <a:ext cx="3684126" cy="2631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90009" y="5787527"/>
              <a:ext cx="2777940" cy="2192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3" name="Straight Connector 2"/>
          <p:cNvCxnSpPr/>
          <p:nvPr/>
        </p:nvCxnSpPr>
        <p:spPr bwMode="auto">
          <a:xfrm>
            <a:off x="2495402" y="5334000"/>
            <a:ext cx="32918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77027" name="Freeform 35"/>
          <p:cNvSpPr>
            <a:spLocks/>
          </p:cNvSpPr>
          <p:nvPr/>
        </p:nvSpPr>
        <p:spPr bwMode="auto">
          <a:xfrm>
            <a:off x="1981200" y="4241809"/>
            <a:ext cx="1620839" cy="628651"/>
          </a:xfrm>
          <a:custGeom>
            <a:avLst/>
            <a:gdLst>
              <a:gd name="T0" fmla="*/ 0 w 1021"/>
              <a:gd name="T1" fmla="*/ 304 h 396"/>
              <a:gd name="T2" fmla="*/ 336 w 1021"/>
              <a:gd name="T3" fmla="*/ 16 h 396"/>
              <a:gd name="T4" fmla="*/ 672 w 1021"/>
              <a:gd name="T5" fmla="*/ 208 h 396"/>
              <a:gd name="T6" fmla="*/ 912 w 1021"/>
              <a:gd name="T7" fmla="*/ 64 h 396"/>
              <a:gd name="T8" fmla="*/ 1021 w 1021"/>
              <a:gd name="T9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" h="396">
                <a:moveTo>
                  <a:pt x="0" y="304"/>
                </a:moveTo>
                <a:cubicBezTo>
                  <a:pt x="112" y="168"/>
                  <a:pt x="224" y="32"/>
                  <a:pt x="336" y="16"/>
                </a:cubicBezTo>
                <a:cubicBezTo>
                  <a:pt x="448" y="0"/>
                  <a:pt x="576" y="200"/>
                  <a:pt x="672" y="208"/>
                </a:cubicBezTo>
                <a:cubicBezTo>
                  <a:pt x="768" y="216"/>
                  <a:pt x="854" y="33"/>
                  <a:pt x="912" y="64"/>
                </a:cubicBezTo>
                <a:cubicBezTo>
                  <a:pt x="970" y="95"/>
                  <a:pt x="998" y="327"/>
                  <a:pt x="1021" y="39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77026" name="Line 34"/>
          <p:cNvSpPr>
            <a:spLocks noChangeShapeType="1"/>
          </p:cNvSpPr>
          <p:nvPr/>
        </p:nvSpPr>
        <p:spPr bwMode="auto">
          <a:xfrm rot="5400000" flipH="1" flipV="1">
            <a:off x="2819401" y="3962410"/>
            <a:ext cx="0" cy="27432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7035" name="Arc 43"/>
          <p:cNvSpPr>
            <a:spLocks/>
          </p:cNvSpPr>
          <p:nvPr/>
        </p:nvSpPr>
        <p:spPr bwMode="auto">
          <a:xfrm rot="16200000">
            <a:off x="3711575" y="5248101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546" y="6131409"/>
            <a:ext cx="818091" cy="219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10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0326" y="2074863"/>
            <a:ext cx="3373507" cy="247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" name="Picture 1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877714"/>
            <a:ext cx="2891531" cy="262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" name="Picture 10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457200"/>
            <a:ext cx="3329954" cy="291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" name="Picture 1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58" y="1675356"/>
            <a:ext cx="233972" cy="21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3" name="Picture 1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139" y="1676400"/>
            <a:ext cx="5535599" cy="2777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77047" name="Picture 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3375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8788" y="3672214"/>
            <a:ext cx="159782" cy="20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8789" y="6179053"/>
            <a:ext cx="174308" cy="145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Line 34"/>
          <p:cNvSpPr>
            <a:spLocks noChangeShapeType="1"/>
          </p:cNvSpPr>
          <p:nvPr/>
        </p:nvSpPr>
        <p:spPr bwMode="auto">
          <a:xfrm rot="5400000" flipH="1" flipV="1">
            <a:off x="2819401" y="4883553"/>
            <a:ext cx="0" cy="27432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" name="Picture 6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1364" y="5891213"/>
            <a:ext cx="146695" cy="146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351" y="4192044"/>
            <a:ext cx="131708" cy="219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8" name="Freeform 38" descr="25%"/>
          <p:cNvSpPr>
            <a:spLocks/>
          </p:cNvSpPr>
          <p:nvPr/>
        </p:nvSpPr>
        <p:spPr bwMode="auto">
          <a:xfrm>
            <a:off x="1807014" y="4346720"/>
            <a:ext cx="1078041" cy="1633399"/>
          </a:xfrm>
          <a:custGeom>
            <a:avLst/>
            <a:gdLst>
              <a:gd name="T0" fmla="*/ 42 w 709"/>
              <a:gd name="T1" fmla="*/ 38 h 1078"/>
              <a:gd name="T2" fmla="*/ 232 w 709"/>
              <a:gd name="T3" fmla="*/ 42 h 1078"/>
              <a:gd name="T4" fmla="*/ 415 w 709"/>
              <a:gd name="T5" fmla="*/ 39 h 1078"/>
              <a:gd name="T6" fmla="*/ 661 w 709"/>
              <a:gd name="T7" fmla="*/ 278 h 1078"/>
              <a:gd name="T8" fmla="*/ 695 w 709"/>
              <a:gd name="T9" fmla="*/ 356 h 1078"/>
              <a:gd name="T10" fmla="*/ 678 w 709"/>
              <a:gd name="T11" fmla="*/ 450 h 1078"/>
              <a:gd name="T12" fmla="*/ 506 w 709"/>
              <a:gd name="T13" fmla="*/ 734 h 1078"/>
              <a:gd name="T14" fmla="*/ 655 w 709"/>
              <a:gd name="T15" fmla="*/ 951 h 1078"/>
              <a:gd name="T16" fmla="*/ 367 w 709"/>
              <a:gd name="T17" fmla="*/ 1047 h 1078"/>
              <a:gd name="T18" fmla="*/ 239 w 709"/>
              <a:gd name="T19" fmla="*/ 1052 h 1078"/>
              <a:gd name="T20" fmla="*/ 33 w 709"/>
              <a:gd name="T21" fmla="*/ 1061 h 1078"/>
              <a:gd name="T22" fmla="*/ 42 w 709"/>
              <a:gd name="T23" fmla="*/ 949 h 1078"/>
              <a:gd name="T24" fmla="*/ 31 w 709"/>
              <a:gd name="T25" fmla="*/ 855 h 1078"/>
              <a:gd name="T26" fmla="*/ 31 w 709"/>
              <a:gd name="T27" fmla="*/ 327 h 1078"/>
              <a:gd name="T28" fmla="*/ 31 w 709"/>
              <a:gd name="T29" fmla="*/ 39 h 1078"/>
              <a:gd name="connsiteX0" fmla="*/ 306 w 9578"/>
              <a:gd name="connsiteY0" fmla="*/ 145 h 9690"/>
              <a:gd name="connsiteX1" fmla="*/ 2986 w 9578"/>
              <a:gd name="connsiteY1" fmla="*/ 182 h 9690"/>
              <a:gd name="connsiteX2" fmla="*/ 5567 w 9578"/>
              <a:gd name="connsiteY2" fmla="*/ 154 h 9690"/>
              <a:gd name="connsiteX3" fmla="*/ 9037 w 9578"/>
              <a:gd name="connsiteY3" fmla="*/ 2371 h 9690"/>
              <a:gd name="connsiteX4" fmla="*/ 9517 w 9578"/>
              <a:gd name="connsiteY4" fmla="*/ 3094 h 9690"/>
              <a:gd name="connsiteX5" fmla="*/ 9277 w 9578"/>
              <a:gd name="connsiteY5" fmla="*/ 3966 h 9690"/>
              <a:gd name="connsiteX6" fmla="*/ 6851 w 9578"/>
              <a:gd name="connsiteY6" fmla="*/ 6601 h 9690"/>
              <a:gd name="connsiteX7" fmla="*/ 8952 w 9578"/>
              <a:gd name="connsiteY7" fmla="*/ 8614 h 9690"/>
              <a:gd name="connsiteX8" fmla="*/ 4890 w 9578"/>
              <a:gd name="connsiteY8" fmla="*/ 9504 h 9690"/>
              <a:gd name="connsiteX9" fmla="*/ 3085 w 9578"/>
              <a:gd name="connsiteY9" fmla="*/ 9551 h 9690"/>
              <a:gd name="connsiteX10" fmla="*/ 179 w 9578"/>
              <a:gd name="connsiteY10" fmla="*/ 9634 h 9690"/>
              <a:gd name="connsiteX11" fmla="*/ 306 w 9578"/>
              <a:gd name="connsiteY11" fmla="*/ 8595 h 9690"/>
              <a:gd name="connsiteX12" fmla="*/ 151 w 9578"/>
              <a:gd name="connsiteY12" fmla="*/ 7723 h 9690"/>
              <a:gd name="connsiteX13" fmla="*/ 151 w 9578"/>
              <a:gd name="connsiteY13" fmla="*/ 2825 h 9690"/>
              <a:gd name="connsiteX14" fmla="*/ 151 w 9578"/>
              <a:gd name="connsiteY14" fmla="*/ 154 h 9690"/>
              <a:gd name="connsiteX0" fmla="*/ 319 w 10000"/>
              <a:gd name="connsiteY0" fmla="*/ 150 h 10000"/>
              <a:gd name="connsiteX1" fmla="*/ 3118 w 10000"/>
              <a:gd name="connsiteY1" fmla="*/ 188 h 10000"/>
              <a:gd name="connsiteX2" fmla="*/ 5812 w 10000"/>
              <a:gd name="connsiteY2" fmla="*/ 159 h 10000"/>
              <a:gd name="connsiteX3" fmla="*/ 9435 w 10000"/>
              <a:gd name="connsiteY3" fmla="*/ 2447 h 10000"/>
              <a:gd name="connsiteX4" fmla="*/ 9936 w 10000"/>
              <a:gd name="connsiteY4" fmla="*/ 3193 h 10000"/>
              <a:gd name="connsiteX5" fmla="*/ 9686 w 10000"/>
              <a:gd name="connsiteY5" fmla="*/ 4093 h 10000"/>
              <a:gd name="connsiteX6" fmla="*/ 7153 w 10000"/>
              <a:gd name="connsiteY6" fmla="*/ 6812 h 10000"/>
              <a:gd name="connsiteX7" fmla="*/ 9346 w 10000"/>
              <a:gd name="connsiteY7" fmla="*/ 8890 h 10000"/>
              <a:gd name="connsiteX8" fmla="*/ 5105 w 10000"/>
              <a:gd name="connsiteY8" fmla="*/ 9808 h 10000"/>
              <a:gd name="connsiteX9" fmla="*/ 3221 w 10000"/>
              <a:gd name="connsiteY9" fmla="*/ 9857 h 10000"/>
              <a:gd name="connsiteX10" fmla="*/ 187 w 10000"/>
              <a:gd name="connsiteY10" fmla="*/ 9942 h 10000"/>
              <a:gd name="connsiteX11" fmla="*/ 319 w 10000"/>
              <a:gd name="connsiteY11" fmla="*/ 8870 h 10000"/>
              <a:gd name="connsiteX12" fmla="*/ 158 w 10000"/>
              <a:gd name="connsiteY12" fmla="*/ 7970 h 10000"/>
              <a:gd name="connsiteX13" fmla="*/ 158 w 10000"/>
              <a:gd name="connsiteY13" fmla="*/ 2915 h 10000"/>
              <a:gd name="connsiteX14" fmla="*/ 158 w 10000"/>
              <a:gd name="connsiteY14" fmla="*/ 159 h 10000"/>
              <a:gd name="connsiteX0" fmla="*/ 319 w 10000"/>
              <a:gd name="connsiteY0" fmla="*/ 150 h 10000"/>
              <a:gd name="connsiteX1" fmla="*/ 3118 w 10000"/>
              <a:gd name="connsiteY1" fmla="*/ 188 h 10000"/>
              <a:gd name="connsiteX2" fmla="*/ 5812 w 10000"/>
              <a:gd name="connsiteY2" fmla="*/ 159 h 10000"/>
              <a:gd name="connsiteX3" fmla="*/ 9435 w 10000"/>
              <a:gd name="connsiteY3" fmla="*/ 2447 h 10000"/>
              <a:gd name="connsiteX4" fmla="*/ 9936 w 10000"/>
              <a:gd name="connsiteY4" fmla="*/ 3193 h 10000"/>
              <a:gd name="connsiteX5" fmla="*/ 9686 w 10000"/>
              <a:gd name="connsiteY5" fmla="*/ 4093 h 10000"/>
              <a:gd name="connsiteX6" fmla="*/ 7153 w 10000"/>
              <a:gd name="connsiteY6" fmla="*/ 6812 h 10000"/>
              <a:gd name="connsiteX7" fmla="*/ 9346 w 10000"/>
              <a:gd name="connsiteY7" fmla="*/ 8890 h 10000"/>
              <a:gd name="connsiteX8" fmla="*/ 5105 w 10000"/>
              <a:gd name="connsiteY8" fmla="*/ 9808 h 10000"/>
              <a:gd name="connsiteX9" fmla="*/ 3221 w 10000"/>
              <a:gd name="connsiteY9" fmla="*/ 9857 h 10000"/>
              <a:gd name="connsiteX10" fmla="*/ 187 w 10000"/>
              <a:gd name="connsiteY10" fmla="*/ 9942 h 10000"/>
              <a:gd name="connsiteX11" fmla="*/ 319 w 10000"/>
              <a:gd name="connsiteY11" fmla="*/ 8870 h 10000"/>
              <a:gd name="connsiteX12" fmla="*/ 158 w 10000"/>
              <a:gd name="connsiteY12" fmla="*/ 7970 h 10000"/>
              <a:gd name="connsiteX13" fmla="*/ 158 w 10000"/>
              <a:gd name="connsiteY13" fmla="*/ 2915 h 10000"/>
              <a:gd name="connsiteX14" fmla="*/ 158 w 10000"/>
              <a:gd name="connsiteY14" fmla="*/ 159 h 10000"/>
              <a:gd name="connsiteX0" fmla="*/ 319 w 10000"/>
              <a:gd name="connsiteY0" fmla="*/ 150 h 10000"/>
              <a:gd name="connsiteX1" fmla="*/ 3118 w 10000"/>
              <a:gd name="connsiteY1" fmla="*/ 188 h 10000"/>
              <a:gd name="connsiteX2" fmla="*/ 5812 w 10000"/>
              <a:gd name="connsiteY2" fmla="*/ 159 h 10000"/>
              <a:gd name="connsiteX3" fmla="*/ 9435 w 10000"/>
              <a:gd name="connsiteY3" fmla="*/ 2447 h 10000"/>
              <a:gd name="connsiteX4" fmla="*/ 9936 w 10000"/>
              <a:gd name="connsiteY4" fmla="*/ 3193 h 10000"/>
              <a:gd name="connsiteX5" fmla="*/ 9686 w 10000"/>
              <a:gd name="connsiteY5" fmla="*/ 4093 h 10000"/>
              <a:gd name="connsiteX6" fmla="*/ 7153 w 10000"/>
              <a:gd name="connsiteY6" fmla="*/ 6812 h 10000"/>
              <a:gd name="connsiteX7" fmla="*/ 9346 w 10000"/>
              <a:gd name="connsiteY7" fmla="*/ 8890 h 10000"/>
              <a:gd name="connsiteX8" fmla="*/ 5105 w 10000"/>
              <a:gd name="connsiteY8" fmla="*/ 9808 h 10000"/>
              <a:gd name="connsiteX9" fmla="*/ 3221 w 10000"/>
              <a:gd name="connsiteY9" fmla="*/ 9857 h 10000"/>
              <a:gd name="connsiteX10" fmla="*/ 187 w 10000"/>
              <a:gd name="connsiteY10" fmla="*/ 9942 h 10000"/>
              <a:gd name="connsiteX11" fmla="*/ 319 w 10000"/>
              <a:gd name="connsiteY11" fmla="*/ 8870 h 10000"/>
              <a:gd name="connsiteX12" fmla="*/ 158 w 10000"/>
              <a:gd name="connsiteY12" fmla="*/ 7970 h 10000"/>
              <a:gd name="connsiteX13" fmla="*/ 158 w 10000"/>
              <a:gd name="connsiteY13" fmla="*/ 2915 h 10000"/>
              <a:gd name="connsiteX14" fmla="*/ 158 w 10000"/>
              <a:gd name="connsiteY14" fmla="*/ 159 h 10000"/>
              <a:gd name="connsiteX0" fmla="*/ 319 w 10000"/>
              <a:gd name="connsiteY0" fmla="*/ 0 h 9850"/>
              <a:gd name="connsiteX1" fmla="*/ 3118 w 10000"/>
              <a:gd name="connsiteY1" fmla="*/ 38 h 9850"/>
              <a:gd name="connsiteX2" fmla="*/ 5812 w 10000"/>
              <a:gd name="connsiteY2" fmla="*/ 9 h 9850"/>
              <a:gd name="connsiteX3" fmla="*/ 9435 w 10000"/>
              <a:gd name="connsiteY3" fmla="*/ 2297 h 9850"/>
              <a:gd name="connsiteX4" fmla="*/ 9936 w 10000"/>
              <a:gd name="connsiteY4" fmla="*/ 3043 h 9850"/>
              <a:gd name="connsiteX5" fmla="*/ 9686 w 10000"/>
              <a:gd name="connsiteY5" fmla="*/ 3943 h 9850"/>
              <a:gd name="connsiteX6" fmla="*/ 7153 w 10000"/>
              <a:gd name="connsiteY6" fmla="*/ 6662 h 9850"/>
              <a:gd name="connsiteX7" fmla="*/ 9346 w 10000"/>
              <a:gd name="connsiteY7" fmla="*/ 8740 h 9850"/>
              <a:gd name="connsiteX8" fmla="*/ 5105 w 10000"/>
              <a:gd name="connsiteY8" fmla="*/ 9658 h 9850"/>
              <a:gd name="connsiteX9" fmla="*/ 3221 w 10000"/>
              <a:gd name="connsiteY9" fmla="*/ 9707 h 9850"/>
              <a:gd name="connsiteX10" fmla="*/ 187 w 10000"/>
              <a:gd name="connsiteY10" fmla="*/ 9792 h 9850"/>
              <a:gd name="connsiteX11" fmla="*/ 319 w 10000"/>
              <a:gd name="connsiteY11" fmla="*/ 8720 h 9850"/>
              <a:gd name="connsiteX12" fmla="*/ 158 w 10000"/>
              <a:gd name="connsiteY12" fmla="*/ 7820 h 9850"/>
              <a:gd name="connsiteX13" fmla="*/ 158 w 10000"/>
              <a:gd name="connsiteY13" fmla="*/ 2765 h 9850"/>
              <a:gd name="connsiteX14" fmla="*/ 158 w 10000"/>
              <a:gd name="connsiteY14" fmla="*/ 9 h 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9850">
                <a:moveTo>
                  <a:pt x="319" y="0"/>
                </a:moveTo>
                <a:lnTo>
                  <a:pt x="3118" y="38"/>
                </a:lnTo>
                <a:cubicBezTo>
                  <a:pt x="4031" y="38"/>
                  <a:pt x="4465" y="23"/>
                  <a:pt x="5812" y="9"/>
                </a:cubicBezTo>
                <a:cubicBezTo>
                  <a:pt x="6858" y="383"/>
                  <a:pt x="8743" y="1789"/>
                  <a:pt x="9435" y="2297"/>
                </a:cubicBezTo>
                <a:cubicBezTo>
                  <a:pt x="10127" y="2805"/>
                  <a:pt x="9891" y="2765"/>
                  <a:pt x="9936" y="3043"/>
                </a:cubicBezTo>
                <a:cubicBezTo>
                  <a:pt x="9980" y="3321"/>
                  <a:pt x="10142" y="3340"/>
                  <a:pt x="9686" y="3943"/>
                </a:cubicBezTo>
                <a:cubicBezTo>
                  <a:pt x="9229" y="4547"/>
                  <a:pt x="6946" y="5894"/>
                  <a:pt x="7153" y="6662"/>
                </a:cubicBezTo>
                <a:cubicBezTo>
                  <a:pt x="7326" y="7305"/>
                  <a:pt x="9686" y="8242"/>
                  <a:pt x="9346" y="8740"/>
                </a:cubicBezTo>
                <a:cubicBezTo>
                  <a:pt x="9008" y="9237"/>
                  <a:pt x="6122" y="9496"/>
                  <a:pt x="5105" y="9658"/>
                </a:cubicBezTo>
                <a:cubicBezTo>
                  <a:pt x="4090" y="9821"/>
                  <a:pt x="4046" y="9687"/>
                  <a:pt x="3221" y="9707"/>
                </a:cubicBezTo>
                <a:cubicBezTo>
                  <a:pt x="2396" y="9725"/>
                  <a:pt x="673" y="9955"/>
                  <a:pt x="187" y="9792"/>
                </a:cubicBezTo>
                <a:cubicBezTo>
                  <a:pt x="-299" y="9630"/>
                  <a:pt x="319" y="9046"/>
                  <a:pt x="319" y="8720"/>
                </a:cubicBezTo>
                <a:cubicBezTo>
                  <a:pt x="319" y="8395"/>
                  <a:pt x="187" y="8816"/>
                  <a:pt x="158" y="7820"/>
                </a:cubicBezTo>
                <a:cubicBezTo>
                  <a:pt x="128" y="6825"/>
                  <a:pt x="158" y="4068"/>
                  <a:pt x="158" y="2765"/>
                </a:cubicBezTo>
                <a:lnTo>
                  <a:pt x="158" y="9"/>
                </a:lnTo>
              </a:path>
            </a:pathLst>
          </a:cu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rot="5400000">
            <a:off x="2133600" y="4038600"/>
            <a:ext cx="0" cy="609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 rot="5400000">
            <a:off x="2057400" y="5735638"/>
            <a:ext cx="0" cy="457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" name="Picture 7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778" y="4419600"/>
            <a:ext cx="1063284" cy="2529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DD7D1779-0A4A-4C25-93BF-127675EA8D13}" type="slidenum">
              <a:rPr lang="en-US"/>
              <a:pPr/>
              <a:t>16</a:t>
            </a:fld>
            <a:endParaRPr lang="en-US"/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0752" y="863252"/>
            <a:ext cx="4907460" cy="277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0147" y="1219200"/>
            <a:ext cx="1636519" cy="2918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5544" y="1232770"/>
            <a:ext cx="2949774" cy="2777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Line 22"/>
          <p:cNvSpPr>
            <a:spLocks noChangeShapeType="1"/>
          </p:cNvSpPr>
          <p:nvPr/>
        </p:nvSpPr>
        <p:spPr bwMode="auto">
          <a:xfrm flipV="1">
            <a:off x="1828800" y="38862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9"/>
          <p:cNvSpPr>
            <a:spLocks noChangeShapeType="1"/>
          </p:cNvSpPr>
          <p:nvPr/>
        </p:nvSpPr>
        <p:spPr bwMode="auto">
          <a:xfrm rot="5400000">
            <a:off x="2286000" y="4724400"/>
            <a:ext cx="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24"/>
          <p:cNvSpPr>
            <a:spLocks/>
          </p:cNvSpPr>
          <p:nvPr/>
        </p:nvSpPr>
        <p:spPr bwMode="auto">
          <a:xfrm rot="5400000">
            <a:off x="1796256" y="4839494"/>
            <a:ext cx="1620838" cy="628650"/>
          </a:xfrm>
          <a:custGeom>
            <a:avLst/>
            <a:gdLst>
              <a:gd name="T0" fmla="*/ 0 w 1021"/>
              <a:gd name="T1" fmla="*/ 304 h 396"/>
              <a:gd name="T2" fmla="*/ 336 w 1021"/>
              <a:gd name="T3" fmla="*/ 16 h 396"/>
              <a:gd name="T4" fmla="*/ 672 w 1021"/>
              <a:gd name="T5" fmla="*/ 208 h 396"/>
              <a:gd name="T6" fmla="*/ 912 w 1021"/>
              <a:gd name="T7" fmla="*/ 64 h 396"/>
              <a:gd name="T8" fmla="*/ 1021 w 1021"/>
              <a:gd name="T9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" h="396">
                <a:moveTo>
                  <a:pt x="0" y="304"/>
                </a:moveTo>
                <a:cubicBezTo>
                  <a:pt x="112" y="168"/>
                  <a:pt x="224" y="32"/>
                  <a:pt x="336" y="16"/>
                </a:cubicBezTo>
                <a:cubicBezTo>
                  <a:pt x="448" y="0"/>
                  <a:pt x="576" y="200"/>
                  <a:pt x="672" y="208"/>
                </a:cubicBezTo>
                <a:cubicBezTo>
                  <a:pt x="768" y="216"/>
                  <a:pt x="854" y="33"/>
                  <a:pt x="912" y="64"/>
                </a:cubicBezTo>
                <a:cubicBezTo>
                  <a:pt x="970" y="95"/>
                  <a:pt x="998" y="327"/>
                  <a:pt x="1021" y="39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" name="Picture 7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501" y="5105400"/>
            <a:ext cx="159782" cy="20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9" name="Arc 30"/>
          <p:cNvSpPr>
            <a:spLocks/>
          </p:cNvSpPr>
          <p:nvPr/>
        </p:nvSpPr>
        <p:spPr bwMode="auto">
          <a:xfrm>
            <a:off x="1654175" y="3962400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548438"/>
            <a:ext cx="7604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" name="Line 42"/>
          <p:cNvSpPr>
            <a:spLocks noChangeShapeType="1"/>
          </p:cNvSpPr>
          <p:nvPr/>
        </p:nvSpPr>
        <p:spPr bwMode="auto">
          <a:xfrm flipV="1">
            <a:off x="2286000" y="5200650"/>
            <a:ext cx="0" cy="13350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" name="Picture 8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2275" y="4935538"/>
            <a:ext cx="436975" cy="218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3940" y="3429000"/>
            <a:ext cx="233972" cy="21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8" name="Straight Arrow Connector 87"/>
          <p:cNvCxnSpPr/>
          <p:nvPr/>
        </p:nvCxnSpPr>
        <p:spPr bwMode="auto">
          <a:xfrm flipH="1">
            <a:off x="2133600" y="3641029"/>
            <a:ext cx="307975" cy="904875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0" name="Picture 1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" y="2569464"/>
            <a:ext cx="349091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083" y="2350008"/>
            <a:ext cx="2074794" cy="6723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7" name="Picture 9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9829" y="2487168"/>
            <a:ext cx="1154259" cy="365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8" name="Group 97"/>
          <p:cNvGrpSpPr/>
          <p:nvPr/>
        </p:nvGrpSpPr>
        <p:grpSpPr>
          <a:xfrm>
            <a:off x="2844452" y="2331720"/>
            <a:ext cx="1722830" cy="476824"/>
            <a:chOff x="2830882" y="2357816"/>
            <a:chExt cx="1722830" cy="476824"/>
          </a:xfrm>
        </p:grpSpPr>
        <p:sp>
          <p:nvSpPr>
            <p:cNvPr id="99" name="Rectangle 98"/>
            <p:cNvSpPr/>
            <p:nvPr/>
          </p:nvSpPr>
          <p:spPr bwMode="auto">
            <a:xfrm>
              <a:off x="4343400" y="2660904"/>
              <a:ext cx="210312" cy="17373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 bwMode="auto">
            <a:xfrm flipV="1">
              <a:off x="4453128" y="2357816"/>
              <a:ext cx="0" cy="310896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Connector 100"/>
            <p:cNvCxnSpPr/>
            <p:nvPr/>
          </p:nvCxnSpPr>
          <p:spPr bwMode="auto">
            <a:xfrm flipH="1">
              <a:off x="3982358" y="2357816"/>
              <a:ext cx="48463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Arrow Connector 101"/>
            <p:cNvCxnSpPr/>
            <p:nvPr/>
          </p:nvCxnSpPr>
          <p:spPr bwMode="auto">
            <a:xfrm flipH="1">
              <a:off x="3919189" y="2357816"/>
              <a:ext cx="68264" cy="30175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3" name="Picture 10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30882" y="2363244"/>
              <a:ext cx="1082471" cy="184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243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877714"/>
            <a:ext cx="2891531" cy="262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0752" y="863252"/>
            <a:ext cx="4907460" cy="277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0147" y="1219200"/>
            <a:ext cx="1636519" cy="2918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5544" y="1232770"/>
            <a:ext cx="2949774" cy="2777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457200"/>
            <a:ext cx="3329954" cy="291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3375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778" y="4419600"/>
            <a:ext cx="1063284" cy="2529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8788" y="3672214"/>
            <a:ext cx="159782" cy="20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8789" y="6179053"/>
            <a:ext cx="174308" cy="145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" name="Line 34"/>
          <p:cNvSpPr>
            <a:spLocks noChangeShapeType="1"/>
          </p:cNvSpPr>
          <p:nvPr/>
        </p:nvSpPr>
        <p:spPr bwMode="auto">
          <a:xfrm rot="5400000" flipH="1" flipV="1">
            <a:off x="2819401" y="4883553"/>
            <a:ext cx="0" cy="27432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8054" name="Freeform 38" descr="25%"/>
          <p:cNvSpPr>
            <a:spLocks/>
          </p:cNvSpPr>
          <p:nvPr/>
        </p:nvSpPr>
        <p:spPr bwMode="auto">
          <a:xfrm>
            <a:off x="1807014" y="4346720"/>
            <a:ext cx="1078041" cy="1633399"/>
          </a:xfrm>
          <a:custGeom>
            <a:avLst/>
            <a:gdLst>
              <a:gd name="T0" fmla="*/ 42 w 709"/>
              <a:gd name="T1" fmla="*/ 38 h 1078"/>
              <a:gd name="T2" fmla="*/ 232 w 709"/>
              <a:gd name="T3" fmla="*/ 42 h 1078"/>
              <a:gd name="T4" fmla="*/ 415 w 709"/>
              <a:gd name="T5" fmla="*/ 39 h 1078"/>
              <a:gd name="T6" fmla="*/ 661 w 709"/>
              <a:gd name="T7" fmla="*/ 278 h 1078"/>
              <a:gd name="T8" fmla="*/ 695 w 709"/>
              <a:gd name="T9" fmla="*/ 356 h 1078"/>
              <a:gd name="T10" fmla="*/ 678 w 709"/>
              <a:gd name="T11" fmla="*/ 450 h 1078"/>
              <a:gd name="T12" fmla="*/ 506 w 709"/>
              <a:gd name="T13" fmla="*/ 734 h 1078"/>
              <a:gd name="T14" fmla="*/ 655 w 709"/>
              <a:gd name="T15" fmla="*/ 951 h 1078"/>
              <a:gd name="T16" fmla="*/ 367 w 709"/>
              <a:gd name="T17" fmla="*/ 1047 h 1078"/>
              <a:gd name="T18" fmla="*/ 239 w 709"/>
              <a:gd name="T19" fmla="*/ 1052 h 1078"/>
              <a:gd name="T20" fmla="*/ 33 w 709"/>
              <a:gd name="T21" fmla="*/ 1061 h 1078"/>
              <a:gd name="T22" fmla="*/ 42 w 709"/>
              <a:gd name="T23" fmla="*/ 949 h 1078"/>
              <a:gd name="T24" fmla="*/ 31 w 709"/>
              <a:gd name="T25" fmla="*/ 855 h 1078"/>
              <a:gd name="T26" fmla="*/ 31 w 709"/>
              <a:gd name="T27" fmla="*/ 327 h 1078"/>
              <a:gd name="T28" fmla="*/ 31 w 709"/>
              <a:gd name="T29" fmla="*/ 39 h 1078"/>
              <a:gd name="connsiteX0" fmla="*/ 306 w 9578"/>
              <a:gd name="connsiteY0" fmla="*/ 145 h 9690"/>
              <a:gd name="connsiteX1" fmla="*/ 2986 w 9578"/>
              <a:gd name="connsiteY1" fmla="*/ 182 h 9690"/>
              <a:gd name="connsiteX2" fmla="*/ 5567 w 9578"/>
              <a:gd name="connsiteY2" fmla="*/ 154 h 9690"/>
              <a:gd name="connsiteX3" fmla="*/ 9037 w 9578"/>
              <a:gd name="connsiteY3" fmla="*/ 2371 h 9690"/>
              <a:gd name="connsiteX4" fmla="*/ 9517 w 9578"/>
              <a:gd name="connsiteY4" fmla="*/ 3094 h 9690"/>
              <a:gd name="connsiteX5" fmla="*/ 9277 w 9578"/>
              <a:gd name="connsiteY5" fmla="*/ 3966 h 9690"/>
              <a:gd name="connsiteX6" fmla="*/ 6851 w 9578"/>
              <a:gd name="connsiteY6" fmla="*/ 6601 h 9690"/>
              <a:gd name="connsiteX7" fmla="*/ 8952 w 9578"/>
              <a:gd name="connsiteY7" fmla="*/ 8614 h 9690"/>
              <a:gd name="connsiteX8" fmla="*/ 4890 w 9578"/>
              <a:gd name="connsiteY8" fmla="*/ 9504 h 9690"/>
              <a:gd name="connsiteX9" fmla="*/ 3085 w 9578"/>
              <a:gd name="connsiteY9" fmla="*/ 9551 h 9690"/>
              <a:gd name="connsiteX10" fmla="*/ 179 w 9578"/>
              <a:gd name="connsiteY10" fmla="*/ 9634 h 9690"/>
              <a:gd name="connsiteX11" fmla="*/ 306 w 9578"/>
              <a:gd name="connsiteY11" fmla="*/ 8595 h 9690"/>
              <a:gd name="connsiteX12" fmla="*/ 151 w 9578"/>
              <a:gd name="connsiteY12" fmla="*/ 7723 h 9690"/>
              <a:gd name="connsiteX13" fmla="*/ 151 w 9578"/>
              <a:gd name="connsiteY13" fmla="*/ 2825 h 9690"/>
              <a:gd name="connsiteX14" fmla="*/ 151 w 9578"/>
              <a:gd name="connsiteY14" fmla="*/ 154 h 9690"/>
              <a:gd name="connsiteX0" fmla="*/ 319 w 10000"/>
              <a:gd name="connsiteY0" fmla="*/ 150 h 10000"/>
              <a:gd name="connsiteX1" fmla="*/ 3118 w 10000"/>
              <a:gd name="connsiteY1" fmla="*/ 188 h 10000"/>
              <a:gd name="connsiteX2" fmla="*/ 5812 w 10000"/>
              <a:gd name="connsiteY2" fmla="*/ 159 h 10000"/>
              <a:gd name="connsiteX3" fmla="*/ 9435 w 10000"/>
              <a:gd name="connsiteY3" fmla="*/ 2447 h 10000"/>
              <a:gd name="connsiteX4" fmla="*/ 9936 w 10000"/>
              <a:gd name="connsiteY4" fmla="*/ 3193 h 10000"/>
              <a:gd name="connsiteX5" fmla="*/ 9686 w 10000"/>
              <a:gd name="connsiteY5" fmla="*/ 4093 h 10000"/>
              <a:gd name="connsiteX6" fmla="*/ 7153 w 10000"/>
              <a:gd name="connsiteY6" fmla="*/ 6812 h 10000"/>
              <a:gd name="connsiteX7" fmla="*/ 9346 w 10000"/>
              <a:gd name="connsiteY7" fmla="*/ 8890 h 10000"/>
              <a:gd name="connsiteX8" fmla="*/ 5105 w 10000"/>
              <a:gd name="connsiteY8" fmla="*/ 9808 h 10000"/>
              <a:gd name="connsiteX9" fmla="*/ 3221 w 10000"/>
              <a:gd name="connsiteY9" fmla="*/ 9857 h 10000"/>
              <a:gd name="connsiteX10" fmla="*/ 187 w 10000"/>
              <a:gd name="connsiteY10" fmla="*/ 9942 h 10000"/>
              <a:gd name="connsiteX11" fmla="*/ 319 w 10000"/>
              <a:gd name="connsiteY11" fmla="*/ 8870 h 10000"/>
              <a:gd name="connsiteX12" fmla="*/ 158 w 10000"/>
              <a:gd name="connsiteY12" fmla="*/ 7970 h 10000"/>
              <a:gd name="connsiteX13" fmla="*/ 158 w 10000"/>
              <a:gd name="connsiteY13" fmla="*/ 2915 h 10000"/>
              <a:gd name="connsiteX14" fmla="*/ 158 w 10000"/>
              <a:gd name="connsiteY14" fmla="*/ 159 h 10000"/>
              <a:gd name="connsiteX0" fmla="*/ 319 w 10000"/>
              <a:gd name="connsiteY0" fmla="*/ 150 h 10000"/>
              <a:gd name="connsiteX1" fmla="*/ 3118 w 10000"/>
              <a:gd name="connsiteY1" fmla="*/ 188 h 10000"/>
              <a:gd name="connsiteX2" fmla="*/ 5812 w 10000"/>
              <a:gd name="connsiteY2" fmla="*/ 159 h 10000"/>
              <a:gd name="connsiteX3" fmla="*/ 9435 w 10000"/>
              <a:gd name="connsiteY3" fmla="*/ 2447 h 10000"/>
              <a:gd name="connsiteX4" fmla="*/ 9936 w 10000"/>
              <a:gd name="connsiteY4" fmla="*/ 3193 h 10000"/>
              <a:gd name="connsiteX5" fmla="*/ 9686 w 10000"/>
              <a:gd name="connsiteY5" fmla="*/ 4093 h 10000"/>
              <a:gd name="connsiteX6" fmla="*/ 7153 w 10000"/>
              <a:gd name="connsiteY6" fmla="*/ 6812 h 10000"/>
              <a:gd name="connsiteX7" fmla="*/ 9346 w 10000"/>
              <a:gd name="connsiteY7" fmla="*/ 8890 h 10000"/>
              <a:gd name="connsiteX8" fmla="*/ 5105 w 10000"/>
              <a:gd name="connsiteY8" fmla="*/ 9808 h 10000"/>
              <a:gd name="connsiteX9" fmla="*/ 3221 w 10000"/>
              <a:gd name="connsiteY9" fmla="*/ 9857 h 10000"/>
              <a:gd name="connsiteX10" fmla="*/ 187 w 10000"/>
              <a:gd name="connsiteY10" fmla="*/ 9942 h 10000"/>
              <a:gd name="connsiteX11" fmla="*/ 319 w 10000"/>
              <a:gd name="connsiteY11" fmla="*/ 8870 h 10000"/>
              <a:gd name="connsiteX12" fmla="*/ 158 w 10000"/>
              <a:gd name="connsiteY12" fmla="*/ 7970 h 10000"/>
              <a:gd name="connsiteX13" fmla="*/ 158 w 10000"/>
              <a:gd name="connsiteY13" fmla="*/ 2915 h 10000"/>
              <a:gd name="connsiteX14" fmla="*/ 158 w 10000"/>
              <a:gd name="connsiteY14" fmla="*/ 159 h 10000"/>
              <a:gd name="connsiteX0" fmla="*/ 319 w 10000"/>
              <a:gd name="connsiteY0" fmla="*/ 150 h 10000"/>
              <a:gd name="connsiteX1" fmla="*/ 3118 w 10000"/>
              <a:gd name="connsiteY1" fmla="*/ 188 h 10000"/>
              <a:gd name="connsiteX2" fmla="*/ 5812 w 10000"/>
              <a:gd name="connsiteY2" fmla="*/ 159 h 10000"/>
              <a:gd name="connsiteX3" fmla="*/ 9435 w 10000"/>
              <a:gd name="connsiteY3" fmla="*/ 2447 h 10000"/>
              <a:gd name="connsiteX4" fmla="*/ 9936 w 10000"/>
              <a:gd name="connsiteY4" fmla="*/ 3193 h 10000"/>
              <a:gd name="connsiteX5" fmla="*/ 9686 w 10000"/>
              <a:gd name="connsiteY5" fmla="*/ 4093 h 10000"/>
              <a:gd name="connsiteX6" fmla="*/ 7153 w 10000"/>
              <a:gd name="connsiteY6" fmla="*/ 6812 h 10000"/>
              <a:gd name="connsiteX7" fmla="*/ 9346 w 10000"/>
              <a:gd name="connsiteY7" fmla="*/ 8890 h 10000"/>
              <a:gd name="connsiteX8" fmla="*/ 5105 w 10000"/>
              <a:gd name="connsiteY8" fmla="*/ 9808 h 10000"/>
              <a:gd name="connsiteX9" fmla="*/ 3221 w 10000"/>
              <a:gd name="connsiteY9" fmla="*/ 9857 h 10000"/>
              <a:gd name="connsiteX10" fmla="*/ 187 w 10000"/>
              <a:gd name="connsiteY10" fmla="*/ 9942 h 10000"/>
              <a:gd name="connsiteX11" fmla="*/ 319 w 10000"/>
              <a:gd name="connsiteY11" fmla="*/ 8870 h 10000"/>
              <a:gd name="connsiteX12" fmla="*/ 158 w 10000"/>
              <a:gd name="connsiteY12" fmla="*/ 7970 h 10000"/>
              <a:gd name="connsiteX13" fmla="*/ 158 w 10000"/>
              <a:gd name="connsiteY13" fmla="*/ 2915 h 10000"/>
              <a:gd name="connsiteX14" fmla="*/ 158 w 10000"/>
              <a:gd name="connsiteY14" fmla="*/ 159 h 10000"/>
              <a:gd name="connsiteX0" fmla="*/ 319 w 10000"/>
              <a:gd name="connsiteY0" fmla="*/ 0 h 9850"/>
              <a:gd name="connsiteX1" fmla="*/ 3118 w 10000"/>
              <a:gd name="connsiteY1" fmla="*/ 38 h 9850"/>
              <a:gd name="connsiteX2" fmla="*/ 5812 w 10000"/>
              <a:gd name="connsiteY2" fmla="*/ 9 h 9850"/>
              <a:gd name="connsiteX3" fmla="*/ 9435 w 10000"/>
              <a:gd name="connsiteY3" fmla="*/ 2297 h 9850"/>
              <a:gd name="connsiteX4" fmla="*/ 9936 w 10000"/>
              <a:gd name="connsiteY4" fmla="*/ 3043 h 9850"/>
              <a:gd name="connsiteX5" fmla="*/ 9686 w 10000"/>
              <a:gd name="connsiteY5" fmla="*/ 3943 h 9850"/>
              <a:gd name="connsiteX6" fmla="*/ 7153 w 10000"/>
              <a:gd name="connsiteY6" fmla="*/ 6662 h 9850"/>
              <a:gd name="connsiteX7" fmla="*/ 9346 w 10000"/>
              <a:gd name="connsiteY7" fmla="*/ 8740 h 9850"/>
              <a:gd name="connsiteX8" fmla="*/ 5105 w 10000"/>
              <a:gd name="connsiteY8" fmla="*/ 9658 h 9850"/>
              <a:gd name="connsiteX9" fmla="*/ 3221 w 10000"/>
              <a:gd name="connsiteY9" fmla="*/ 9707 h 9850"/>
              <a:gd name="connsiteX10" fmla="*/ 187 w 10000"/>
              <a:gd name="connsiteY10" fmla="*/ 9792 h 9850"/>
              <a:gd name="connsiteX11" fmla="*/ 319 w 10000"/>
              <a:gd name="connsiteY11" fmla="*/ 8720 h 9850"/>
              <a:gd name="connsiteX12" fmla="*/ 158 w 10000"/>
              <a:gd name="connsiteY12" fmla="*/ 7820 h 9850"/>
              <a:gd name="connsiteX13" fmla="*/ 158 w 10000"/>
              <a:gd name="connsiteY13" fmla="*/ 2765 h 9850"/>
              <a:gd name="connsiteX14" fmla="*/ 158 w 10000"/>
              <a:gd name="connsiteY14" fmla="*/ 9 h 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9850">
                <a:moveTo>
                  <a:pt x="319" y="0"/>
                </a:moveTo>
                <a:lnTo>
                  <a:pt x="3118" y="38"/>
                </a:lnTo>
                <a:cubicBezTo>
                  <a:pt x="4031" y="38"/>
                  <a:pt x="4465" y="23"/>
                  <a:pt x="5812" y="9"/>
                </a:cubicBezTo>
                <a:cubicBezTo>
                  <a:pt x="6858" y="383"/>
                  <a:pt x="8743" y="1789"/>
                  <a:pt x="9435" y="2297"/>
                </a:cubicBezTo>
                <a:cubicBezTo>
                  <a:pt x="10127" y="2805"/>
                  <a:pt x="9891" y="2765"/>
                  <a:pt x="9936" y="3043"/>
                </a:cubicBezTo>
                <a:cubicBezTo>
                  <a:pt x="9980" y="3321"/>
                  <a:pt x="10142" y="3340"/>
                  <a:pt x="9686" y="3943"/>
                </a:cubicBezTo>
                <a:cubicBezTo>
                  <a:pt x="9229" y="4547"/>
                  <a:pt x="6946" y="5894"/>
                  <a:pt x="7153" y="6662"/>
                </a:cubicBezTo>
                <a:cubicBezTo>
                  <a:pt x="7326" y="7305"/>
                  <a:pt x="9686" y="8242"/>
                  <a:pt x="9346" y="8740"/>
                </a:cubicBezTo>
                <a:cubicBezTo>
                  <a:pt x="9008" y="9237"/>
                  <a:pt x="6122" y="9496"/>
                  <a:pt x="5105" y="9658"/>
                </a:cubicBezTo>
                <a:cubicBezTo>
                  <a:pt x="4090" y="9821"/>
                  <a:pt x="4046" y="9687"/>
                  <a:pt x="3221" y="9707"/>
                </a:cubicBezTo>
                <a:cubicBezTo>
                  <a:pt x="2396" y="9725"/>
                  <a:pt x="673" y="9955"/>
                  <a:pt x="187" y="9792"/>
                </a:cubicBezTo>
                <a:cubicBezTo>
                  <a:pt x="-299" y="9630"/>
                  <a:pt x="319" y="9046"/>
                  <a:pt x="319" y="8720"/>
                </a:cubicBezTo>
                <a:cubicBezTo>
                  <a:pt x="319" y="8395"/>
                  <a:pt x="187" y="8816"/>
                  <a:pt x="158" y="7820"/>
                </a:cubicBezTo>
                <a:cubicBezTo>
                  <a:pt x="128" y="6825"/>
                  <a:pt x="158" y="4068"/>
                  <a:pt x="158" y="2765"/>
                </a:cubicBezTo>
                <a:lnTo>
                  <a:pt x="158" y="9"/>
                </a:lnTo>
              </a:path>
            </a:pathLst>
          </a:cu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8036" name="Line 20"/>
          <p:cNvSpPr>
            <a:spLocks noChangeShapeType="1"/>
          </p:cNvSpPr>
          <p:nvPr/>
        </p:nvSpPr>
        <p:spPr bwMode="auto">
          <a:xfrm rot="5400000">
            <a:off x="2133600" y="4038600"/>
            <a:ext cx="0" cy="609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8037" name="Line 21"/>
          <p:cNvSpPr>
            <a:spLocks noChangeShapeType="1"/>
          </p:cNvSpPr>
          <p:nvPr/>
        </p:nvSpPr>
        <p:spPr bwMode="auto">
          <a:xfrm rot="5400000">
            <a:off x="2057400" y="5735638"/>
            <a:ext cx="0" cy="457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" name="Picture 6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501" y="5105400"/>
            <a:ext cx="159782" cy="20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" y="2569464"/>
            <a:ext cx="349091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5083" y="2350008"/>
            <a:ext cx="2074794" cy="6723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9829" y="2487168"/>
            <a:ext cx="1154259" cy="365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2844452" y="2331720"/>
            <a:ext cx="1722830" cy="476824"/>
            <a:chOff x="2830882" y="2357816"/>
            <a:chExt cx="1722830" cy="476824"/>
          </a:xfrm>
        </p:grpSpPr>
        <p:sp>
          <p:nvSpPr>
            <p:cNvPr id="56" name="Rectangle 55"/>
            <p:cNvSpPr/>
            <p:nvPr/>
          </p:nvSpPr>
          <p:spPr bwMode="auto">
            <a:xfrm>
              <a:off x="4343400" y="2660904"/>
              <a:ext cx="210312" cy="17373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 flipV="1">
              <a:off x="4453128" y="2357816"/>
              <a:ext cx="0" cy="310896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 flipH="1">
              <a:off x="3982358" y="2357816"/>
              <a:ext cx="48463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 flipH="1">
              <a:off x="3919189" y="2357816"/>
              <a:ext cx="68264" cy="30175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30882" y="2363244"/>
              <a:ext cx="1082471" cy="184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19894"/>
          </a:xfrm>
        </p:spPr>
        <p:txBody>
          <a:bodyPr/>
          <a:lstStyle/>
          <a:p>
            <a:fld id="{DD7D1779-0A4A-4C25-93BF-127675EA8D13}" type="slidenum">
              <a:rPr lang="en-US"/>
              <a:pPr/>
              <a:t>17</a:t>
            </a:fld>
            <a:endParaRPr lang="en-US"/>
          </a:p>
        </p:txBody>
      </p:sp>
      <p:sp>
        <p:nvSpPr>
          <p:cNvPr id="18780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8038" name="Line 22"/>
          <p:cNvSpPr>
            <a:spLocks noChangeShapeType="1"/>
          </p:cNvSpPr>
          <p:nvPr/>
        </p:nvSpPr>
        <p:spPr bwMode="auto">
          <a:xfrm flipV="1">
            <a:off x="1828800" y="38862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8035" name="Line 19"/>
          <p:cNvSpPr>
            <a:spLocks noChangeShapeType="1"/>
          </p:cNvSpPr>
          <p:nvPr/>
        </p:nvSpPr>
        <p:spPr bwMode="auto">
          <a:xfrm rot="5400000">
            <a:off x="2286000" y="4724400"/>
            <a:ext cx="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8040" name="Freeform 24"/>
          <p:cNvSpPr>
            <a:spLocks/>
          </p:cNvSpPr>
          <p:nvPr/>
        </p:nvSpPr>
        <p:spPr bwMode="auto">
          <a:xfrm rot="5400000">
            <a:off x="1796256" y="4839494"/>
            <a:ext cx="1620838" cy="628650"/>
          </a:xfrm>
          <a:custGeom>
            <a:avLst/>
            <a:gdLst>
              <a:gd name="T0" fmla="*/ 0 w 1021"/>
              <a:gd name="T1" fmla="*/ 304 h 396"/>
              <a:gd name="T2" fmla="*/ 336 w 1021"/>
              <a:gd name="T3" fmla="*/ 16 h 396"/>
              <a:gd name="T4" fmla="*/ 672 w 1021"/>
              <a:gd name="T5" fmla="*/ 208 h 396"/>
              <a:gd name="T6" fmla="*/ 912 w 1021"/>
              <a:gd name="T7" fmla="*/ 64 h 396"/>
              <a:gd name="T8" fmla="*/ 1021 w 1021"/>
              <a:gd name="T9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" h="396">
                <a:moveTo>
                  <a:pt x="0" y="304"/>
                </a:moveTo>
                <a:cubicBezTo>
                  <a:pt x="112" y="168"/>
                  <a:pt x="224" y="32"/>
                  <a:pt x="336" y="16"/>
                </a:cubicBezTo>
                <a:cubicBezTo>
                  <a:pt x="448" y="0"/>
                  <a:pt x="576" y="200"/>
                  <a:pt x="672" y="208"/>
                </a:cubicBezTo>
                <a:cubicBezTo>
                  <a:pt x="768" y="216"/>
                  <a:pt x="854" y="33"/>
                  <a:pt x="912" y="64"/>
                </a:cubicBezTo>
                <a:cubicBezTo>
                  <a:pt x="970" y="95"/>
                  <a:pt x="998" y="327"/>
                  <a:pt x="1021" y="39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1364" y="5891213"/>
            <a:ext cx="146695" cy="146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351" y="4192044"/>
            <a:ext cx="131708" cy="219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58" y="1675356"/>
            <a:ext cx="233972" cy="21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78046" name="Arc 30"/>
          <p:cNvSpPr>
            <a:spLocks/>
          </p:cNvSpPr>
          <p:nvPr/>
        </p:nvSpPr>
        <p:spPr bwMode="auto">
          <a:xfrm>
            <a:off x="1654175" y="3962400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8049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8056" name="Picture 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548438"/>
            <a:ext cx="7604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8058" name="Line 42"/>
          <p:cNvSpPr>
            <a:spLocks noChangeShapeType="1"/>
          </p:cNvSpPr>
          <p:nvPr/>
        </p:nvSpPr>
        <p:spPr bwMode="auto">
          <a:xfrm flipV="1">
            <a:off x="2286000" y="5200650"/>
            <a:ext cx="0" cy="133508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2275" y="4935538"/>
            <a:ext cx="436975" cy="218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0326" y="2074863"/>
            <a:ext cx="3373507" cy="247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3940" y="3429000"/>
            <a:ext cx="233972" cy="21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7" name="Straight Arrow Connector 76"/>
          <p:cNvCxnSpPr/>
          <p:nvPr/>
        </p:nvCxnSpPr>
        <p:spPr bwMode="auto">
          <a:xfrm flipH="1">
            <a:off x="2133600" y="3641029"/>
            <a:ext cx="307975" cy="904875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139" y="1676400"/>
            <a:ext cx="5535599" cy="2777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535466" y="3547998"/>
            <a:ext cx="4582440" cy="463878"/>
            <a:chOff x="4535466" y="3547998"/>
            <a:chExt cx="4582440" cy="463878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35466" y="3547998"/>
              <a:ext cx="3758392" cy="2373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22129" y="3814066"/>
              <a:ext cx="3995777" cy="1978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" name="Picture 1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5466" y="4209631"/>
            <a:ext cx="3679254" cy="250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35466" y="4646466"/>
            <a:ext cx="3263449" cy="525864"/>
            <a:chOff x="4485362" y="4984668"/>
            <a:chExt cx="3263449" cy="525864"/>
          </a:xfrm>
        </p:grpSpPr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362" y="4984668"/>
              <a:ext cx="2729788" cy="2239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2025" y="5259707"/>
              <a:ext cx="2676786" cy="2508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535466" y="5330407"/>
            <a:ext cx="3658824" cy="466867"/>
            <a:chOff x="4485362" y="5668609"/>
            <a:chExt cx="3658824" cy="466867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362" y="5668609"/>
              <a:ext cx="3164474" cy="2238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2025" y="5937681"/>
              <a:ext cx="3072161" cy="1977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386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4899" name="Picture 1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3844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0" y="51148"/>
            <a:ext cx="8501063" cy="1328738"/>
            <a:chOff x="381000" y="76200"/>
            <a:chExt cx="8501063" cy="1328738"/>
          </a:xfrm>
        </p:grpSpPr>
        <p:pic>
          <p:nvPicPr>
            <p:cNvPr id="1824879" name="Picture 11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76200"/>
              <a:ext cx="4157663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4885" name="Picture 1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566" y="423863"/>
              <a:ext cx="2451100" cy="261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000" y="423863"/>
              <a:ext cx="5835483" cy="2625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24900" name="Picture 13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749300"/>
              <a:ext cx="4508500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4890" name="Picture 1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7613" y="762000"/>
              <a:ext cx="38068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4896" name="Picture 12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43000"/>
              <a:ext cx="2974975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4895" name="Picture 12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143000"/>
              <a:ext cx="4754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0" name="Line 56"/>
          <p:cNvSpPr>
            <a:spLocks noChangeShapeType="1"/>
          </p:cNvSpPr>
          <p:nvPr/>
        </p:nvSpPr>
        <p:spPr bwMode="auto">
          <a:xfrm>
            <a:off x="0" y="142646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54F12AA-0739-4686-AA64-910DFA4C1AB7}" type="slidenum">
              <a:rPr lang="en-US"/>
              <a:pPr/>
              <a:t>18</a:t>
            </a:fld>
            <a:endParaRPr lang="en-US"/>
          </a:p>
        </p:txBody>
      </p:sp>
      <p:sp>
        <p:nvSpPr>
          <p:cNvPr id="1824871" name="Rectangle 10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4898" name="Rectangle 1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77244" y="3310002"/>
            <a:ext cx="5912076" cy="2438400"/>
            <a:chOff x="77244" y="3310002"/>
            <a:chExt cx="5912076" cy="2438400"/>
          </a:xfrm>
        </p:grpSpPr>
        <p:sp>
          <p:nvSpPr>
            <p:cNvPr id="13" name="Oval 12"/>
            <p:cNvSpPr/>
            <p:nvPr/>
          </p:nvSpPr>
          <p:spPr bwMode="auto">
            <a:xfrm>
              <a:off x="924799" y="4152377"/>
              <a:ext cx="4565777" cy="1359073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3506091"/>
                <a:gd name="connsiteY0" fmla="*/ 1078010 h 1177406"/>
                <a:gd name="connsiteX1" fmla="*/ 3037562 w 3506091"/>
                <a:gd name="connsiteY1" fmla="*/ 19561 h 1177406"/>
                <a:gd name="connsiteX2" fmla="*/ 3494762 w 3506091"/>
                <a:gd name="connsiteY2" fmla="*/ 476761 h 1177406"/>
                <a:gd name="connsiteX3" fmla="*/ 3037562 w 3506091"/>
                <a:gd name="connsiteY3" fmla="*/ 933961 h 1177406"/>
                <a:gd name="connsiteX4" fmla="*/ 0 w 3506091"/>
                <a:gd name="connsiteY4" fmla="*/ 1078010 h 1177406"/>
                <a:gd name="connsiteX0" fmla="*/ 0 w 3506091"/>
                <a:gd name="connsiteY0" fmla="*/ 1078010 h 1177406"/>
                <a:gd name="connsiteX1" fmla="*/ 3037562 w 3506091"/>
                <a:gd name="connsiteY1" fmla="*/ 19561 h 1177406"/>
                <a:gd name="connsiteX2" fmla="*/ 3494762 w 3506091"/>
                <a:gd name="connsiteY2" fmla="*/ 476761 h 1177406"/>
                <a:gd name="connsiteX3" fmla="*/ 3037562 w 3506091"/>
                <a:gd name="connsiteY3" fmla="*/ 933961 h 1177406"/>
                <a:gd name="connsiteX4" fmla="*/ 0 w 3506091"/>
                <a:gd name="connsiteY4" fmla="*/ 1078010 h 1177406"/>
                <a:gd name="connsiteX0" fmla="*/ 0 w 3506091"/>
                <a:gd name="connsiteY0" fmla="*/ 1078010 h 1083804"/>
                <a:gd name="connsiteX1" fmla="*/ 3037562 w 3506091"/>
                <a:gd name="connsiteY1" fmla="*/ 19561 h 1083804"/>
                <a:gd name="connsiteX2" fmla="*/ 3494762 w 3506091"/>
                <a:gd name="connsiteY2" fmla="*/ 476761 h 1083804"/>
                <a:gd name="connsiteX3" fmla="*/ 3037562 w 3506091"/>
                <a:gd name="connsiteY3" fmla="*/ 933961 h 1083804"/>
                <a:gd name="connsiteX4" fmla="*/ 0 w 3506091"/>
                <a:gd name="connsiteY4" fmla="*/ 1078010 h 1083804"/>
                <a:gd name="connsiteX0" fmla="*/ 0 w 4654788"/>
                <a:gd name="connsiteY0" fmla="*/ 1357837 h 1363631"/>
                <a:gd name="connsiteX1" fmla="*/ 4528159 w 4654788"/>
                <a:gd name="connsiteY1" fmla="*/ 11290 h 1363631"/>
                <a:gd name="connsiteX2" fmla="*/ 3494762 w 4654788"/>
                <a:gd name="connsiteY2" fmla="*/ 756588 h 1363631"/>
                <a:gd name="connsiteX3" fmla="*/ 3037562 w 4654788"/>
                <a:gd name="connsiteY3" fmla="*/ 1213788 h 1363631"/>
                <a:gd name="connsiteX4" fmla="*/ 0 w 4654788"/>
                <a:gd name="connsiteY4" fmla="*/ 1357837 h 1363631"/>
                <a:gd name="connsiteX0" fmla="*/ 0 w 4654788"/>
                <a:gd name="connsiteY0" fmla="*/ 1357837 h 1363631"/>
                <a:gd name="connsiteX1" fmla="*/ 4528159 w 4654788"/>
                <a:gd name="connsiteY1" fmla="*/ 11290 h 1363631"/>
                <a:gd name="connsiteX2" fmla="*/ 3494762 w 4654788"/>
                <a:gd name="connsiteY2" fmla="*/ 756588 h 1363631"/>
                <a:gd name="connsiteX3" fmla="*/ 3037562 w 4654788"/>
                <a:gd name="connsiteY3" fmla="*/ 1213788 h 1363631"/>
                <a:gd name="connsiteX4" fmla="*/ 0 w 4654788"/>
                <a:gd name="connsiteY4" fmla="*/ 1357837 h 1363631"/>
                <a:gd name="connsiteX0" fmla="*/ 0 w 4529461"/>
                <a:gd name="connsiteY0" fmla="*/ 1346547 h 1352341"/>
                <a:gd name="connsiteX1" fmla="*/ 4528159 w 4529461"/>
                <a:gd name="connsiteY1" fmla="*/ 0 h 1352341"/>
                <a:gd name="connsiteX2" fmla="*/ 3494762 w 4529461"/>
                <a:gd name="connsiteY2" fmla="*/ 745298 h 1352341"/>
                <a:gd name="connsiteX3" fmla="*/ 3037562 w 4529461"/>
                <a:gd name="connsiteY3" fmla="*/ 1202498 h 1352341"/>
                <a:gd name="connsiteX4" fmla="*/ 0 w 4529461"/>
                <a:gd name="connsiteY4" fmla="*/ 1346547 h 1352341"/>
                <a:gd name="connsiteX0" fmla="*/ 0 w 4572000"/>
                <a:gd name="connsiteY0" fmla="*/ 1346547 h 1430650"/>
                <a:gd name="connsiteX1" fmla="*/ 4528159 w 4572000"/>
                <a:gd name="connsiteY1" fmla="*/ 0 h 1430650"/>
                <a:gd name="connsiteX2" fmla="*/ 4572000 w 4572000"/>
                <a:gd name="connsiteY2" fmla="*/ 1346547 h 1430650"/>
                <a:gd name="connsiteX3" fmla="*/ 3037562 w 4572000"/>
                <a:gd name="connsiteY3" fmla="*/ 1202498 h 1430650"/>
                <a:gd name="connsiteX4" fmla="*/ 0 w 4572000"/>
                <a:gd name="connsiteY4" fmla="*/ 1346547 h 1430650"/>
                <a:gd name="connsiteX0" fmla="*/ 0 w 4572000"/>
                <a:gd name="connsiteY0" fmla="*/ 1346547 h 1430650"/>
                <a:gd name="connsiteX1" fmla="*/ 4528159 w 4572000"/>
                <a:gd name="connsiteY1" fmla="*/ 0 h 1430650"/>
                <a:gd name="connsiteX2" fmla="*/ 4572000 w 4572000"/>
                <a:gd name="connsiteY2" fmla="*/ 1346547 h 1430650"/>
                <a:gd name="connsiteX3" fmla="*/ 3037562 w 4572000"/>
                <a:gd name="connsiteY3" fmla="*/ 1202498 h 1430650"/>
                <a:gd name="connsiteX4" fmla="*/ 0 w 4572000"/>
                <a:gd name="connsiteY4" fmla="*/ 1346547 h 1430650"/>
                <a:gd name="connsiteX0" fmla="*/ 0 w 4572000"/>
                <a:gd name="connsiteY0" fmla="*/ 1346547 h 1355348"/>
                <a:gd name="connsiteX1" fmla="*/ 4528159 w 4572000"/>
                <a:gd name="connsiteY1" fmla="*/ 0 h 1355348"/>
                <a:gd name="connsiteX2" fmla="*/ 4572000 w 4572000"/>
                <a:gd name="connsiteY2" fmla="*/ 1346547 h 1355348"/>
                <a:gd name="connsiteX3" fmla="*/ 3037562 w 4572000"/>
                <a:gd name="connsiteY3" fmla="*/ 1202498 h 1355348"/>
                <a:gd name="connsiteX4" fmla="*/ 0 w 4572000"/>
                <a:gd name="connsiteY4" fmla="*/ 1346547 h 1355348"/>
                <a:gd name="connsiteX0" fmla="*/ 0 w 4572000"/>
                <a:gd name="connsiteY0" fmla="*/ 1346547 h 1346547"/>
                <a:gd name="connsiteX1" fmla="*/ 4528159 w 4572000"/>
                <a:gd name="connsiteY1" fmla="*/ 0 h 1346547"/>
                <a:gd name="connsiteX2" fmla="*/ 4572000 w 4572000"/>
                <a:gd name="connsiteY2" fmla="*/ 1346547 h 1346547"/>
                <a:gd name="connsiteX3" fmla="*/ 0 w 4572000"/>
                <a:gd name="connsiteY3" fmla="*/ 1346547 h 1346547"/>
                <a:gd name="connsiteX0" fmla="*/ 45593 w 4617593"/>
                <a:gd name="connsiteY0" fmla="*/ 1369682 h 1369682"/>
                <a:gd name="connsiteX1" fmla="*/ 2402573 w 4617593"/>
                <a:gd name="connsiteY1" fmla="*/ 579500 h 1369682"/>
                <a:gd name="connsiteX2" fmla="*/ 4573752 w 4617593"/>
                <a:gd name="connsiteY2" fmla="*/ 23135 h 1369682"/>
                <a:gd name="connsiteX3" fmla="*/ 4617593 w 4617593"/>
                <a:gd name="connsiteY3" fmla="*/ 1369682 h 1369682"/>
                <a:gd name="connsiteX4" fmla="*/ 45593 w 4617593"/>
                <a:gd name="connsiteY4" fmla="*/ 1369682 h 1369682"/>
                <a:gd name="connsiteX0" fmla="*/ 45593 w 4617593"/>
                <a:gd name="connsiteY0" fmla="*/ 1369682 h 1369682"/>
                <a:gd name="connsiteX1" fmla="*/ 2402573 w 4617593"/>
                <a:gd name="connsiteY1" fmla="*/ 579500 h 1369682"/>
                <a:gd name="connsiteX2" fmla="*/ 4573752 w 4617593"/>
                <a:gd name="connsiteY2" fmla="*/ 23135 h 1369682"/>
                <a:gd name="connsiteX3" fmla="*/ 4617593 w 4617593"/>
                <a:gd name="connsiteY3" fmla="*/ 1369682 h 1369682"/>
                <a:gd name="connsiteX4" fmla="*/ 45593 w 4617593"/>
                <a:gd name="connsiteY4" fmla="*/ 1369682 h 1369682"/>
                <a:gd name="connsiteX0" fmla="*/ 120189 w 4692189"/>
                <a:gd name="connsiteY0" fmla="*/ 1376080 h 1376080"/>
                <a:gd name="connsiteX1" fmla="*/ 1036676 w 4692189"/>
                <a:gd name="connsiteY1" fmla="*/ 460637 h 1376080"/>
                <a:gd name="connsiteX2" fmla="*/ 4648348 w 4692189"/>
                <a:gd name="connsiteY2" fmla="*/ 29533 h 1376080"/>
                <a:gd name="connsiteX3" fmla="*/ 4692189 w 4692189"/>
                <a:gd name="connsiteY3" fmla="*/ 1376080 h 1376080"/>
                <a:gd name="connsiteX4" fmla="*/ 120189 w 4692189"/>
                <a:gd name="connsiteY4" fmla="*/ 1376080 h 1376080"/>
                <a:gd name="connsiteX0" fmla="*/ 120189 w 4692189"/>
                <a:gd name="connsiteY0" fmla="*/ 1346547 h 1346547"/>
                <a:gd name="connsiteX1" fmla="*/ 1036676 w 4692189"/>
                <a:gd name="connsiteY1" fmla="*/ 431104 h 1346547"/>
                <a:gd name="connsiteX2" fmla="*/ 4648348 w 4692189"/>
                <a:gd name="connsiteY2" fmla="*/ 0 h 1346547"/>
                <a:gd name="connsiteX3" fmla="*/ 4692189 w 4692189"/>
                <a:gd name="connsiteY3" fmla="*/ 1346547 h 1346547"/>
                <a:gd name="connsiteX4" fmla="*/ 120189 w 4692189"/>
                <a:gd name="connsiteY4" fmla="*/ 1346547 h 1346547"/>
                <a:gd name="connsiteX0" fmla="*/ 150 w 4572150"/>
                <a:gd name="connsiteY0" fmla="*/ 1346547 h 1346547"/>
                <a:gd name="connsiteX1" fmla="*/ 916637 w 4572150"/>
                <a:gd name="connsiteY1" fmla="*/ 431104 h 1346547"/>
                <a:gd name="connsiteX2" fmla="*/ 4528309 w 4572150"/>
                <a:gd name="connsiteY2" fmla="*/ 0 h 1346547"/>
                <a:gd name="connsiteX3" fmla="*/ 4572150 w 4572150"/>
                <a:gd name="connsiteY3" fmla="*/ 1346547 h 1346547"/>
                <a:gd name="connsiteX4" fmla="*/ 150 w 4572150"/>
                <a:gd name="connsiteY4" fmla="*/ 1346547 h 1346547"/>
                <a:gd name="connsiteX0" fmla="*/ 150 w 4572150"/>
                <a:gd name="connsiteY0" fmla="*/ 1346547 h 1448891"/>
                <a:gd name="connsiteX1" fmla="*/ 916637 w 4572150"/>
                <a:gd name="connsiteY1" fmla="*/ 431104 h 1448891"/>
                <a:gd name="connsiteX2" fmla="*/ 4528309 w 4572150"/>
                <a:gd name="connsiteY2" fmla="*/ 0 h 1448891"/>
                <a:gd name="connsiteX3" fmla="*/ 4572150 w 4572150"/>
                <a:gd name="connsiteY3" fmla="*/ 1346547 h 1448891"/>
                <a:gd name="connsiteX4" fmla="*/ 150 w 4572150"/>
                <a:gd name="connsiteY4" fmla="*/ 1346547 h 1448891"/>
                <a:gd name="connsiteX0" fmla="*/ 150 w 4572150"/>
                <a:gd name="connsiteY0" fmla="*/ 1346547 h 1346547"/>
                <a:gd name="connsiteX1" fmla="*/ 916637 w 4572150"/>
                <a:gd name="connsiteY1" fmla="*/ 431104 h 1346547"/>
                <a:gd name="connsiteX2" fmla="*/ 4528309 w 4572150"/>
                <a:gd name="connsiteY2" fmla="*/ 0 h 1346547"/>
                <a:gd name="connsiteX3" fmla="*/ 4572150 w 4572150"/>
                <a:gd name="connsiteY3" fmla="*/ 1346547 h 1346547"/>
                <a:gd name="connsiteX4" fmla="*/ 150 w 4572150"/>
                <a:gd name="connsiteY4" fmla="*/ 1346547 h 1346547"/>
                <a:gd name="connsiteX0" fmla="*/ 150 w 4572150"/>
                <a:gd name="connsiteY0" fmla="*/ 1346547 h 1346547"/>
                <a:gd name="connsiteX1" fmla="*/ 916637 w 4572150"/>
                <a:gd name="connsiteY1" fmla="*/ 431104 h 1346547"/>
                <a:gd name="connsiteX2" fmla="*/ 4528309 w 4572150"/>
                <a:gd name="connsiteY2" fmla="*/ 0 h 1346547"/>
                <a:gd name="connsiteX3" fmla="*/ 4572150 w 4572150"/>
                <a:gd name="connsiteY3" fmla="*/ 1346547 h 1346547"/>
                <a:gd name="connsiteX4" fmla="*/ 150 w 4572150"/>
                <a:gd name="connsiteY4" fmla="*/ 1346547 h 1346547"/>
                <a:gd name="connsiteX0" fmla="*/ 152 w 4572152"/>
                <a:gd name="connsiteY0" fmla="*/ 1359073 h 1359073"/>
                <a:gd name="connsiteX1" fmla="*/ 916639 w 4572152"/>
                <a:gd name="connsiteY1" fmla="*/ 443630 h 1359073"/>
                <a:gd name="connsiteX2" fmla="*/ 4553363 w 4572152"/>
                <a:gd name="connsiteY2" fmla="*/ 0 h 1359073"/>
                <a:gd name="connsiteX3" fmla="*/ 4572152 w 4572152"/>
                <a:gd name="connsiteY3" fmla="*/ 1359073 h 1359073"/>
                <a:gd name="connsiteX4" fmla="*/ 152 w 4572152"/>
                <a:gd name="connsiteY4" fmla="*/ 1359073 h 1359073"/>
                <a:gd name="connsiteX0" fmla="*/ 152 w 4572152"/>
                <a:gd name="connsiteY0" fmla="*/ 1359073 h 1359073"/>
                <a:gd name="connsiteX1" fmla="*/ 916639 w 4572152"/>
                <a:gd name="connsiteY1" fmla="*/ 443630 h 1359073"/>
                <a:gd name="connsiteX2" fmla="*/ 4553363 w 4572152"/>
                <a:gd name="connsiteY2" fmla="*/ 0 h 1359073"/>
                <a:gd name="connsiteX3" fmla="*/ 4572152 w 4572152"/>
                <a:gd name="connsiteY3" fmla="*/ 1359073 h 1359073"/>
                <a:gd name="connsiteX4" fmla="*/ 152 w 4572152"/>
                <a:gd name="connsiteY4" fmla="*/ 1359073 h 1359073"/>
                <a:gd name="connsiteX0" fmla="*/ 49 w 4572049"/>
                <a:gd name="connsiteY0" fmla="*/ 1359073 h 1359073"/>
                <a:gd name="connsiteX1" fmla="*/ 916536 w 4572049"/>
                <a:gd name="connsiteY1" fmla="*/ 443630 h 1359073"/>
                <a:gd name="connsiteX2" fmla="*/ 4553260 w 4572049"/>
                <a:gd name="connsiteY2" fmla="*/ 0 h 1359073"/>
                <a:gd name="connsiteX3" fmla="*/ 4572049 w 4572049"/>
                <a:gd name="connsiteY3" fmla="*/ 1359073 h 1359073"/>
                <a:gd name="connsiteX4" fmla="*/ 49 w 4572049"/>
                <a:gd name="connsiteY4" fmla="*/ 1359073 h 1359073"/>
                <a:gd name="connsiteX0" fmla="*/ 49 w 4572049"/>
                <a:gd name="connsiteY0" fmla="*/ 1359073 h 1359073"/>
                <a:gd name="connsiteX1" fmla="*/ 916536 w 4572049"/>
                <a:gd name="connsiteY1" fmla="*/ 443630 h 1359073"/>
                <a:gd name="connsiteX2" fmla="*/ 4553260 w 4572049"/>
                <a:gd name="connsiteY2" fmla="*/ 0 h 1359073"/>
                <a:gd name="connsiteX3" fmla="*/ 4572049 w 4572049"/>
                <a:gd name="connsiteY3" fmla="*/ 1359073 h 1359073"/>
                <a:gd name="connsiteX4" fmla="*/ 49 w 4572049"/>
                <a:gd name="connsiteY4" fmla="*/ 1359073 h 1359073"/>
                <a:gd name="connsiteX0" fmla="*/ 154 w 4572154"/>
                <a:gd name="connsiteY0" fmla="*/ 1359073 h 1359073"/>
                <a:gd name="connsiteX1" fmla="*/ 916641 w 4572154"/>
                <a:gd name="connsiteY1" fmla="*/ 443630 h 1359073"/>
                <a:gd name="connsiteX2" fmla="*/ 4565891 w 4572154"/>
                <a:gd name="connsiteY2" fmla="*/ 0 h 1359073"/>
                <a:gd name="connsiteX3" fmla="*/ 4572154 w 4572154"/>
                <a:gd name="connsiteY3" fmla="*/ 1359073 h 1359073"/>
                <a:gd name="connsiteX4" fmla="*/ 154 w 4572154"/>
                <a:gd name="connsiteY4" fmla="*/ 1359073 h 1359073"/>
                <a:gd name="connsiteX0" fmla="*/ 154 w 4572154"/>
                <a:gd name="connsiteY0" fmla="*/ 1359073 h 1359073"/>
                <a:gd name="connsiteX1" fmla="*/ 916641 w 4572154"/>
                <a:gd name="connsiteY1" fmla="*/ 443630 h 1359073"/>
                <a:gd name="connsiteX2" fmla="*/ 4565891 w 4572154"/>
                <a:gd name="connsiteY2" fmla="*/ 0 h 1359073"/>
                <a:gd name="connsiteX3" fmla="*/ 4572154 w 4572154"/>
                <a:gd name="connsiteY3" fmla="*/ 1346547 h 1359073"/>
                <a:gd name="connsiteX4" fmla="*/ 154 w 4572154"/>
                <a:gd name="connsiteY4" fmla="*/ 1359073 h 1359073"/>
                <a:gd name="connsiteX0" fmla="*/ 154 w 4572154"/>
                <a:gd name="connsiteY0" fmla="*/ 1359073 h 1359073"/>
                <a:gd name="connsiteX1" fmla="*/ 916641 w 4572154"/>
                <a:gd name="connsiteY1" fmla="*/ 443630 h 1359073"/>
                <a:gd name="connsiteX2" fmla="*/ 4565891 w 4572154"/>
                <a:gd name="connsiteY2" fmla="*/ 0 h 1359073"/>
                <a:gd name="connsiteX3" fmla="*/ 4572154 w 4572154"/>
                <a:gd name="connsiteY3" fmla="*/ 1346547 h 1359073"/>
                <a:gd name="connsiteX4" fmla="*/ 154 w 4572154"/>
                <a:gd name="connsiteY4" fmla="*/ 1359073 h 1359073"/>
                <a:gd name="connsiteX0" fmla="*/ 154 w 4565891"/>
                <a:gd name="connsiteY0" fmla="*/ 1359073 h 1371600"/>
                <a:gd name="connsiteX1" fmla="*/ 916641 w 4565891"/>
                <a:gd name="connsiteY1" fmla="*/ 443630 h 1371600"/>
                <a:gd name="connsiteX2" fmla="*/ 4565891 w 4565891"/>
                <a:gd name="connsiteY2" fmla="*/ 0 h 1371600"/>
                <a:gd name="connsiteX3" fmla="*/ 4547102 w 4565891"/>
                <a:gd name="connsiteY3" fmla="*/ 1371600 h 1371600"/>
                <a:gd name="connsiteX4" fmla="*/ 154 w 4565891"/>
                <a:gd name="connsiteY4" fmla="*/ 1359073 h 1371600"/>
                <a:gd name="connsiteX0" fmla="*/ 154 w 4565891"/>
                <a:gd name="connsiteY0" fmla="*/ 1359073 h 1359073"/>
                <a:gd name="connsiteX1" fmla="*/ 916641 w 4565891"/>
                <a:gd name="connsiteY1" fmla="*/ 443630 h 1359073"/>
                <a:gd name="connsiteX2" fmla="*/ 4565891 w 4565891"/>
                <a:gd name="connsiteY2" fmla="*/ 0 h 1359073"/>
                <a:gd name="connsiteX3" fmla="*/ 4559628 w 4565891"/>
                <a:gd name="connsiteY3" fmla="*/ 1334021 h 1359073"/>
                <a:gd name="connsiteX4" fmla="*/ 154 w 4565891"/>
                <a:gd name="connsiteY4" fmla="*/ 1359073 h 1359073"/>
                <a:gd name="connsiteX0" fmla="*/ 154 w 4565891"/>
                <a:gd name="connsiteY0" fmla="*/ 1359073 h 1359073"/>
                <a:gd name="connsiteX1" fmla="*/ 916641 w 4565891"/>
                <a:gd name="connsiteY1" fmla="*/ 443630 h 1359073"/>
                <a:gd name="connsiteX2" fmla="*/ 4565891 w 4565891"/>
                <a:gd name="connsiteY2" fmla="*/ 0 h 1359073"/>
                <a:gd name="connsiteX3" fmla="*/ 4547102 w 4565891"/>
                <a:gd name="connsiteY3" fmla="*/ 1359073 h 1359073"/>
                <a:gd name="connsiteX4" fmla="*/ 154 w 4565891"/>
                <a:gd name="connsiteY4" fmla="*/ 1359073 h 1359073"/>
                <a:gd name="connsiteX0" fmla="*/ 47 w 4565784"/>
                <a:gd name="connsiteY0" fmla="*/ 1359073 h 1359073"/>
                <a:gd name="connsiteX1" fmla="*/ 916534 w 4565784"/>
                <a:gd name="connsiteY1" fmla="*/ 443630 h 1359073"/>
                <a:gd name="connsiteX2" fmla="*/ 4565784 w 4565784"/>
                <a:gd name="connsiteY2" fmla="*/ 0 h 1359073"/>
                <a:gd name="connsiteX3" fmla="*/ 4546995 w 4565784"/>
                <a:gd name="connsiteY3" fmla="*/ 1359073 h 1359073"/>
                <a:gd name="connsiteX4" fmla="*/ 47 w 4565784"/>
                <a:gd name="connsiteY4" fmla="*/ 1359073 h 1359073"/>
                <a:gd name="connsiteX0" fmla="*/ 47 w 4565784"/>
                <a:gd name="connsiteY0" fmla="*/ 1359073 h 1359073"/>
                <a:gd name="connsiteX1" fmla="*/ 916534 w 4565784"/>
                <a:gd name="connsiteY1" fmla="*/ 443630 h 1359073"/>
                <a:gd name="connsiteX2" fmla="*/ 4565784 w 4565784"/>
                <a:gd name="connsiteY2" fmla="*/ 0 h 1359073"/>
                <a:gd name="connsiteX3" fmla="*/ 4559521 w 4565784"/>
                <a:gd name="connsiteY3" fmla="*/ 1359073 h 1359073"/>
                <a:gd name="connsiteX4" fmla="*/ 47 w 4565784"/>
                <a:gd name="connsiteY4" fmla="*/ 1359073 h 1359073"/>
                <a:gd name="connsiteX0" fmla="*/ 40 w 4565777"/>
                <a:gd name="connsiteY0" fmla="*/ 1359073 h 1359073"/>
                <a:gd name="connsiteX1" fmla="*/ 916527 w 4565777"/>
                <a:gd name="connsiteY1" fmla="*/ 443630 h 1359073"/>
                <a:gd name="connsiteX2" fmla="*/ 4565777 w 4565777"/>
                <a:gd name="connsiteY2" fmla="*/ 0 h 1359073"/>
                <a:gd name="connsiteX3" fmla="*/ 4559514 w 4565777"/>
                <a:gd name="connsiteY3" fmla="*/ 1359073 h 1359073"/>
                <a:gd name="connsiteX4" fmla="*/ 40 w 4565777"/>
                <a:gd name="connsiteY4" fmla="*/ 1359073 h 135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5777" h="1359073">
                  <a:moveTo>
                    <a:pt x="40" y="1359073"/>
                  </a:moveTo>
                  <a:cubicBezTo>
                    <a:pt x="-5875" y="964330"/>
                    <a:pt x="656612" y="507304"/>
                    <a:pt x="916527" y="443630"/>
                  </a:cubicBezTo>
                  <a:cubicBezTo>
                    <a:pt x="1687677" y="254714"/>
                    <a:pt x="4083873" y="43668"/>
                    <a:pt x="4565777" y="0"/>
                  </a:cubicBezTo>
                  <a:cubicBezTo>
                    <a:pt x="4559514" y="1139869"/>
                    <a:pt x="4559514" y="542897"/>
                    <a:pt x="4559514" y="1359073"/>
                  </a:cubicBezTo>
                  <a:lnTo>
                    <a:pt x="40" y="1359073"/>
                  </a:lnTo>
                  <a:close/>
                </a:path>
              </a:pathLst>
            </a:custGeom>
            <a:pattFill prst="pct25">
              <a:fgClr>
                <a:srgbClr val="0000FF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V="1">
              <a:off x="5486400" y="3310002"/>
              <a:ext cx="0" cy="24384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685800" y="4148202"/>
              <a:ext cx="5029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34269" y="3818295"/>
              <a:ext cx="1094298" cy="3064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 bwMode="auto">
            <a:xfrm flipV="1">
              <a:off x="914400" y="3310002"/>
              <a:ext cx="0" cy="24384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685800" y="5519802"/>
              <a:ext cx="530352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Freeform 6"/>
            <p:cNvSpPr/>
            <p:nvPr/>
          </p:nvSpPr>
          <p:spPr>
            <a:xfrm>
              <a:off x="919619" y="4132543"/>
              <a:ext cx="4747364" cy="1390391"/>
            </a:xfrm>
            <a:custGeom>
              <a:avLst/>
              <a:gdLst>
                <a:gd name="connsiteX0" fmla="*/ 0 w 171366"/>
                <a:gd name="connsiteY0" fmla="*/ 185292 h 185292"/>
                <a:gd name="connsiteX1" fmla="*/ 25052 w 171366"/>
                <a:gd name="connsiteY1" fmla="*/ 110136 h 185292"/>
                <a:gd name="connsiteX2" fmla="*/ 62630 w 171366"/>
                <a:gd name="connsiteY2" fmla="*/ 85084 h 185292"/>
                <a:gd name="connsiteX3" fmla="*/ 87682 w 171366"/>
                <a:gd name="connsiteY3" fmla="*/ 60031 h 185292"/>
                <a:gd name="connsiteX4" fmla="*/ 150312 w 171366"/>
                <a:gd name="connsiteY4" fmla="*/ 22453 h 185292"/>
                <a:gd name="connsiteX0" fmla="*/ 0 w 87682"/>
                <a:gd name="connsiteY0" fmla="*/ 125261 h 125261"/>
                <a:gd name="connsiteX1" fmla="*/ 25052 w 87682"/>
                <a:gd name="connsiteY1" fmla="*/ 50105 h 125261"/>
                <a:gd name="connsiteX2" fmla="*/ 62630 w 87682"/>
                <a:gd name="connsiteY2" fmla="*/ 25053 h 125261"/>
                <a:gd name="connsiteX3" fmla="*/ 87682 w 87682"/>
                <a:gd name="connsiteY3" fmla="*/ 0 h 125261"/>
                <a:gd name="connsiteX0" fmla="*/ 0 w 601249"/>
                <a:gd name="connsiteY0" fmla="*/ 425885 h 425885"/>
                <a:gd name="connsiteX1" fmla="*/ 25052 w 601249"/>
                <a:gd name="connsiteY1" fmla="*/ 350729 h 425885"/>
                <a:gd name="connsiteX2" fmla="*/ 62630 w 601249"/>
                <a:gd name="connsiteY2" fmla="*/ 325677 h 425885"/>
                <a:gd name="connsiteX3" fmla="*/ 601249 w 601249"/>
                <a:gd name="connsiteY3" fmla="*/ 0 h 425885"/>
                <a:gd name="connsiteX0" fmla="*/ 24722 w 625971"/>
                <a:gd name="connsiteY0" fmla="*/ 425885 h 425885"/>
                <a:gd name="connsiteX1" fmla="*/ 49774 w 625971"/>
                <a:gd name="connsiteY1" fmla="*/ 350729 h 425885"/>
                <a:gd name="connsiteX2" fmla="*/ 625971 w 625971"/>
                <a:gd name="connsiteY2" fmla="*/ 0 h 425885"/>
                <a:gd name="connsiteX0" fmla="*/ 0 w 601249"/>
                <a:gd name="connsiteY0" fmla="*/ 425885 h 425885"/>
                <a:gd name="connsiteX1" fmla="*/ 601249 w 601249"/>
                <a:gd name="connsiteY1" fmla="*/ 0 h 425885"/>
                <a:gd name="connsiteX0" fmla="*/ 0 w 6501008"/>
                <a:gd name="connsiteY0" fmla="*/ 2192055 h 2192055"/>
                <a:gd name="connsiteX1" fmla="*/ 6501008 w 6501008"/>
                <a:gd name="connsiteY1" fmla="*/ 0 h 2192055"/>
                <a:gd name="connsiteX0" fmla="*/ 0 w 6501008"/>
                <a:gd name="connsiteY0" fmla="*/ 2192055 h 2192055"/>
                <a:gd name="connsiteX1" fmla="*/ 6501008 w 6501008"/>
                <a:gd name="connsiteY1" fmla="*/ 0 h 2192055"/>
                <a:gd name="connsiteX0" fmla="*/ 0 w 4572000"/>
                <a:gd name="connsiteY0" fmla="*/ 1415442 h 1415442"/>
                <a:gd name="connsiteX1" fmla="*/ 4572000 w 4572000"/>
                <a:gd name="connsiteY1" fmla="*/ 0 h 1415442"/>
                <a:gd name="connsiteX0" fmla="*/ 0 w 4572000"/>
                <a:gd name="connsiteY0" fmla="*/ 1415442 h 1415442"/>
                <a:gd name="connsiteX1" fmla="*/ 946759 w 4572000"/>
                <a:gd name="connsiteY1" fmla="*/ 1114816 h 1415442"/>
                <a:gd name="connsiteX2" fmla="*/ 4572000 w 4572000"/>
                <a:gd name="connsiteY2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4572000 w 4572000"/>
                <a:gd name="connsiteY2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338202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4572000 w 4572000"/>
                <a:gd name="connsiteY4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4572000 w 4572000"/>
                <a:gd name="connsiteY4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46948"/>
                <a:gd name="connsiteY0" fmla="*/ 1390390 h 1390390"/>
                <a:gd name="connsiteX1" fmla="*/ 934233 w 4546948"/>
                <a:gd name="connsiteY1" fmla="*/ 425884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34233 w 4546948"/>
                <a:gd name="connsiteY1" fmla="*/ 425884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34233 w 4546948"/>
                <a:gd name="connsiteY1" fmla="*/ 450936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46759 w 4546948"/>
                <a:gd name="connsiteY1" fmla="*/ 413358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71811 w 4546948"/>
                <a:gd name="connsiteY1" fmla="*/ 413358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89959 w 4546948"/>
                <a:gd name="connsiteY4" fmla="*/ 100209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89959 w 4546948"/>
                <a:gd name="connsiteY4" fmla="*/ 100209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77433 w 4546948"/>
                <a:gd name="connsiteY4" fmla="*/ 125261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59285 w 4546948"/>
                <a:gd name="connsiteY1" fmla="*/ 450937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46759 w 4584526"/>
                <a:gd name="connsiteY1" fmla="*/ 488516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34233 w 4584526"/>
                <a:gd name="connsiteY1" fmla="*/ 463464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709786"/>
                <a:gd name="connsiteY0" fmla="*/ 1415443 h 1415443"/>
                <a:gd name="connsiteX1" fmla="*/ 934233 w 4709786"/>
                <a:gd name="connsiteY1" fmla="*/ 475990 h 1415443"/>
                <a:gd name="connsiteX2" fmla="*/ 1848633 w 4709786"/>
                <a:gd name="connsiteY2" fmla="*/ 300625 h 1415443"/>
                <a:gd name="connsiteX3" fmla="*/ 2750507 w 4709786"/>
                <a:gd name="connsiteY3" fmla="*/ 187891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09786"/>
                <a:gd name="connsiteY0" fmla="*/ 1415443 h 1415443"/>
                <a:gd name="connsiteX1" fmla="*/ 934233 w 4709786"/>
                <a:gd name="connsiteY1" fmla="*/ 475990 h 1415443"/>
                <a:gd name="connsiteX2" fmla="*/ 1848633 w 4709786"/>
                <a:gd name="connsiteY2" fmla="*/ 300625 h 1415443"/>
                <a:gd name="connsiteX3" fmla="*/ 2788085 w 4709786"/>
                <a:gd name="connsiteY3" fmla="*/ 175365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09786"/>
                <a:gd name="connsiteY0" fmla="*/ 1415443 h 1415443"/>
                <a:gd name="connsiteX1" fmla="*/ 959285 w 4709786"/>
                <a:gd name="connsiteY1" fmla="*/ 450938 h 1415443"/>
                <a:gd name="connsiteX2" fmla="*/ 1848633 w 4709786"/>
                <a:gd name="connsiteY2" fmla="*/ 300625 h 1415443"/>
                <a:gd name="connsiteX3" fmla="*/ 2788085 w 4709786"/>
                <a:gd name="connsiteY3" fmla="*/ 175365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22312"/>
                <a:gd name="connsiteY0" fmla="*/ 1440495 h 1440495"/>
                <a:gd name="connsiteX1" fmla="*/ 959285 w 4722312"/>
                <a:gd name="connsiteY1" fmla="*/ 475990 h 1440495"/>
                <a:gd name="connsiteX2" fmla="*/ 1848633 w 4722312"/>
                <a:gd name="connsiteY2" fmla="*/ 325677 h 1440495"/>
                <a:gd name="connsiteX3" fmla="*/ 2788085 w 4722312"/>
                <a:gd name="connsiteY3" fmla="*/ 200417 h 1440495"/>
                <a:gd name="connsiteX4" fmla="*/ 3664907 w 4722312"/>
                <a:gd name="connsiteY4" fmla="*/ 112735 h 1440495"/>
                <a:gd name="connsiteX5" fmla="*/ 4722312 w 4722312"/>
                <a:gd name="connsiteY5" fmla="*/ 0 h 1440495"/>
                <a:gd name="connsiteX0" fmla="*/ 0 w 4722312"/>
                <a:gd name="connsiteY0" fmla="*/ 1427969 h 1427969"/>
                <a:gd name="connsiteX1" fmla="*/ 959285 w 4722312"/>
                <a:gd name="connsiteY1" fmla="*/ 463464 h 1427969"/>
                <a:gd name="connsiteX2" fmla="*/ 1848633 w 4722312"/>
                <a:gd name="connsiteY2" fmla="*/ 313151 h 1427969"/>
                <a:gd name="connsiteX3" fmla="*/ 2788085 w 4722312"/>
                <a:gd name="connsiteY3" fmla="*/ 187891 h 1427969"/>
                <a:gd name="connsiteX4" fmla="*/ 3664907 w 4722312"/>
                <a:gd name="connsiteY4" fmla="*/ 100209 h 1427969"/>
                <a:gd name="connsiteX5" fmla="*/ 4722312 w 4722312"/>
                <a:gd name="connsiteY5" fmla="*/ 0 h 1427969"/>
                <a:gd name="connsiteX0" fmla="*/ 0 w 4722312"/>
                <a:gd name="connsiteY0" fmla="*/ 1427969 h 1427969"/>
                <a:gd name="connsiteX1" fmla="*/ 959285 w 4722312"/>
                <a:gd name="connsiteY1" fmla="*/ 463464 h 1427969"/>
                <a:gd name="connsiteX2" fmla="*/ 1848633 w 4722312"/>
                <a:gd name="connsiteY2" fmla="*/ 313151 h 1427969"/>
                <a:gd name="connsiteX3" fmla="*/ 2788085 w 4722312"/>
                <a:gd name="connsiteY3" fmla="*/ 187891 h 1427969"/>
                <a:gd name="connsiteX4" fmla="*/ 3664907 w 4722312"/>
                <a:gd name="connsiteY4" fmla="*/ 100209 h 1427969"/>
                <a:gd name="connsiteX5" fmla="*/ 4722312 w 4722312"/>
                <a:gd name="connsiteY5" fmla="*/ 0 h 1427969"/>
                <a:gd name="connsiteX0" fmla="*/ 0 w 4759890"/>
                <a:gd name="connsiteY0" fmla="*/ 1415443 h 1415443"/>
                <a:gd name="connsiteX1" fmla="*/ 959285 w 4759890"/>
                <a:gd name="connsiteY1" fmla="*/ 450938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59890"/>
                <a:gd name="connsiteY0" fmla="*/ 1415443 h 1415443"/>
                <a:gd name="connsiteX1" fmla="*/ 959285 w 4759890"/>
                <a:gd name="connsiteY1" fmla="*/ 450938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59890"/>
                <a:gd name="connsiteY0" fmla="*/ 1415443 h 1415443"/>
                <a:gd name="connsiteX1" fmla="*/ 934233 w 4759890"/>
                <a:gd name="connsiteY1" fmla="*/ 463464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47364"/>
                <a:gd name="connsiteY0" fmla="*/ 1390391 h 1390391"/>
                <a:gd name="connsiteX1" fmla="*/ 921707 w 4747364"/>
                <a:gd name="connsiteY1" fmla="*/ 463464 h 1390391"/>
                <a:gd name="connsiteX2" fmla="*/ 1836107 w 4747364"/>
                <a:gd name="connsiteY2" fmla="*/ 300625 h 1390391"/>
                <a:gd name="connsiteX3" fmla="*/ 2775559 w 4747364"/>
                <a:gd name="connsiteY3" fmla="*/ 175365 h 1390391"/>
                <a:gd name="connsiteX4" fmla="*/ 3652381 w 4747364"/>
                <a:gd name="connsiteY4" fmla="*/ 87683 h 1390391"/>
                <a:gd name="connsiteX5" fmla="*/ 4747364 w 4747364"/>
                <a:gd name="connsiteY5" fmla="*/ 0 h 1390391"/>
                <a:gd name="connsiteX0" fmla="*/ 0 w 4747364"/>
                <a:gd name="connsiteY0" fmla="*/ 1390391 h 1390391"/>
                <a:gd name="connsiteX1" fmla="*/ 921707 w 4747364"/>
                <a:gd name="connsiteY1" fmla="*/ 463464 h 1390391"/>
                <a:gd name="connsiteX2" fmla="*/ 1836107 w 4747364"/>
                <a:gd name="connsiteY2" fmla="*/ 300625 h 1390391"/>
                <a:gd name="connsiteX3" fmla="*/ 2775559 w 4747364"/>
                <a:gd name="connsiteY3" fmla="*/ 175365 h 1390391"/>
                <a:gd name="connsiteX4" fmla="*/ 3652381 w 4747364"/>
                <a:gd name="connsiteY4" fmla="*/ 87683 h 1390391"/>
                <a:gd name="connsiteX5" fmla="*/ 4747364 w 4747364"/>
                <a:gd name="connsiteY5" fmla="*/ 0 h 139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7364" h="1390391">
                  <a:moveTo>
                    <a:pt x="0" y="1390391"/>
                  </a:moveTo>
                  <a:cubicBezTo>
                    <a:pt x="10786" y="1018785"/>
                    <a:pt x="579822" y="562207"/>
                    <a:pt x="921707" y="463464"/>
                  </a:cubicBezTo>
                  <a:cubicBezTo>
                    <a:pt x="1290355" y="356992"/>
                    <a:pt x="1527132" y="348641"/>
                    <a:pt x="1836107" y="300625"/>
                  </a:cubicBezTo>
                  <a:cubicBezTo>
                    <a:pt x="2145082" y="252609"/>
                    <a:pt x="2388329" y="230026"/>
                    <a:pt x="2775559" y="175365"/>
                  </a:cubicBezTo>
                  <a:cubicBezTo>
                    <a:pt x="3079818" y="132416"/>
                    <a:pt x="3323747" y="116910"/>
                    <a:pt x="3652381" y="87683"/>
                  </a:cubicBezTo>
                  <a:lnTo>
                    <a:pt x="4747364" y="0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26732" y="5546224"/>
              <a:ext cx="122090" cy="1667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2274" y="3943610"/>
              <a:ext cx="589103" cy="1667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244" y="3470254"/>
              <a:ext cx="333455" cy="2447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300000">
              <a:off x="356377" y="3710223"/>
              <a:ext cx="200073" cy="1447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4" name="Straight Connector 33"/>
            <p:cNvCxnSpPr/>
            <p:nvPr/>
          </p:nvCxnSpPr>
          <p:spPr bwMode="auto">
            <a:xfrm flipV="1">
              <a:off x="951978" y="5519802"/>
              <a:ext cx="157514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6" name="Group 105"/>
          <p:cNvGrpSpPr/>
          <p:nvPr/>
        </p:nvGrpSpPr>
        <p:grpSpPr>
          <a:xfrm>
            <a:off x="2326334" y="4462856"/>
            <a:ext cx="611020" cy="2114936"/>
            <a:chOff x="2326334" y="4462856"/>
            <a:chExt cx="611020" cy="2114936"/>
          </a:xfrm>
        </p:grpSpPr>
        <p:sp>
          <p:nvSpPr>
            <p:cNvPr id="120" name="Arc 119"/>
            <p:cNvSpPr/>
            <p:nvPr/>
          </p:nvSpPr>
          <p:spPr bwMode="auto">
            <a:xfrm flipH="1">
              <a:off x="2544162" y="4465528"/>
              <a:ext cx="393192" cy="2112264"/>
            </a:xfrm>
            <a:prstGeom prst="arc">
              <a:avLst>
                <a:gd name="adj1" fmla="val 5400398"/>
                <a:gd name="adj2" fmla="val 16199921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 bwMode="auto">
            <a:xfrm flipH="1">
              <a:off x="2519488" y="4465528"/>
              <a:ext cx="238355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Straight Connector 121"/>
            <p:cNvCxnSpPr/>
            <p:nvPr/>
          </p:nvCxnSpPr>
          <p:spPr bwMode="auto">
            <a:xfrm flipH="1">
              <a:off x="2525372" y="6574076"/>
              <a:ext cx="238403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" name="Arc 122"/>
            <p:cNvSpPr/>
            <p:nvPr/>
          </p:nvSpPr>
          <p:spPr bwMode="auto">
            <a:xfrm flipH="1">
              <a:off x="2453014" y="4465528"/>
              <a:ext cx="393192" cy="2112264"/>
            </a:xfrm>
            <a:prstGeom prst="arc">
              <a:avLst>
                <a:gd name="adj1" fmla="val 5400398"/>
                <a:gd name="adj2" fmla="val 16199921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Arc 123"/>
            <p:cNvSpPr/>
            <p:nvPr/>
          </p:nvSpPr>
          <p:spPr bwMode="auto">
            <a:xfrm flipH="1">
              <a:off x="2503118" y="4465528"/>
              <a:ext cx="393192" cy="2112264"/>
            </a:xfrm>
            <a:prstGeom prst="arc">
              <a:avLst>
                <a:gd name="adj1" fmla="val 5400398"/>
                <a:gd name="adj2" fmla="val 16199921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Arc 124"/>
            <p:cNvSpPr/>
            <p:nvPr/>
          </p:nvSpPr>
          <p:spPr bwMode="auto">
            <a:xfrm flipH="1">
              <a:off x="2351386" y="4465528"/>
              <a:ext cx="393192" cy="2112264"/>
            </a:xfrm>
            <a:prstGeom prst="arc">
              <a:avLst>
                <a:gd name="adj1" fmla="val 5400398"/>
                <a:gd name="adj2" fmla="val 10652917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Arc 125"/>
            <p:cNvSpPr/>
            <p:nvPr/>
          </p:nvSpPr>
          <p:spPr bwMode="auto">
            <a:xfrm flipH="1">
              <a:off x="2363578" y="4465528"/>
              <a:ext cx="393192" cy="2112264"/>
            </a:xfrm>
            <a:prstGeom prst="arc">
              <a:avLst>
                <a:gd name="adj1" fmla="val 5400398"/>
                <a:gd name="adj2" fmla="val 16199921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Arc 126"/>
            <p:cNvSpPr/>
            <p:nvPr/>
          </p:nvSpPr>
          <p:spPr bwMode="auto">
            <a:xfrm flipH="1">
              <a:off x="2375770" y="4465528"/>
              <a:ext cx="393192" cy="2112264"/>
            </a:xfrm>
            <a:prstGeom prst="arc">
              <a:avLst>
                <a:gd name="adj1" fmla="val 5400398"/>
                <a:gd name="adj2" fmla="val 16199921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Arc 127"/>
            <p:cNvSpPr/>
            <p:nvPr/>
          </p:nvSpPr>
          <p:spPr bwMode="auto">
            <a:xfrm flipH="1">
              <a:off x="2414392" y="4465528"/>
              <a:ext cx="393192" cy="2112264"/>
            </a:xfrm>
            <a:prstGeom prst="arc">
              <a:avLst>
                <a:gd name="adj1" fmla="val 5400398"/>
                <a:gd name="adj2" fmla="val 16199921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Arc 128"/>
            <p:cNvSpPr/>
            <p:nvPr/>
          </p:nvSpPr>
          <p:spPr bwMode="auto">
            <a:xfrm flipH="1">
              <a:off x="2490926" y="4465528"/>
              <a:ext cx="393192" cy="2112264"/>
            </a:xfrm>
            <a:prstGeom prst="arc">
              <a:avLst>
                <a:gd name="adj1" fmla="val 5400398"/>
                <a:gd name="adj2" fmla="val 16199921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Arc 129"/>
            <p:cNvSpPr/>
            <p:nvPr/>
          </p:nvSpPr>
          <p:spPr bwMode="auto">
            <a:xfrm flipH="1">
              <a:off x="2326334" y="4465528"/>
              <a:ext cx="393192" cy="2112264"/>
            </a:xfrm>
            <a:prstGeom prst="arc">
              <a:avLst>
                <a:gd name="adj1" fmla="val 5400398"/>
                <a:gd name="adj2" fmla="val 16199921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 flipH="1">
              <a:off x="2337148" y="4462856"/>
              <a:ext cx="393192" cy="2112264"/>
            </a:xfrm>
            <a:prstGeom prst="ellipse">
              <a:avLst/>
            </a:prstGeom>
            <a:solidFill>
              <a:srgbClr val="FF6600">
                <a:alpha val="75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Arc 131"/>
            <p:cNvSpPr/>
            <p:nvPr/>
          </p:nvSpPr>
          <p:spPr bwMode="auto">
            <a:xfrm flipH="1">
              <a:off x="2427962" y="4465528"/>
              <a:ext cx="393192" cy="2112264"/>
            </a:xfrm>
            <a:prstGeom prst="arc">
              <a:avLst>
                <a:gd name="adj1" fmla="val 5400398"/>
                <a:gd name="adj2" fmla="val 16199921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Arc 132"/>
            <p:cNvSpPr/>
            <p:nvPr/>
          </p:nvSpPr>
          <p:spPr bwMode="auto">
            <a:xfrm flipH="1">
              <a:off x="2528170" y="4465528"/>
              <a:ext cx="393192" cy="2112264"/>
            </a:xfrm>
            <a:prstGeom prst="arc">
              <a:avLst>
                <a:gd name="adj1" fmla="val 5400398"/>
                <a:gd name="adj2" fmla="val 16199921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Arc 133"/>
            <p:cNvSpPr/>
            <p:nvPr/>
          </p:nvSpPr>
          <p:spPr bwMode="auto">
            <a:xfrm flipH="1">
              <a:off x="2388296" y="4465528"/>
              <a:ext cx="393192" cy="2112264"/>
            </a:xfrm>
            <a:prstGeom prst="arc">
              <a:avLst>
                <a:gd name="adj1" fmla="val 5400398"/>
                <a:gd name="adj2" fmla="val 16199921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Arc 134"/>
            <p:cNvSpPr/>
            <p:nvPr/>
          </p:nvSpPr>
          <p:spPr bwMode="auto">
            <a:xfrm flipH="1">
              <a:off x="2477022" y="4465528"/>
              <a:ext cx="393192" cy="2112264"/>
            </a:xfrm>
            <a:prstGeom prst="arc">
              <a:avLst>
                <a:gd name="adj1" fmla="val 5400398"/>
                <a:gd name="adj2" fmla="val 16199921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Arc 135"/>
            <p:cNvSpPr/>
            <p:nvPr/>
          </p:nvSpPr>
          <p:spPr bwMode="auto">
            <a:xfrm flipH="1">
              <a:off x="2351386" y="4465528"/>
              <a:ext cx="393192" cy="2112264"/>
            </a:xfrm>
            <a:prstGeom prst="arc">
              <a:avLst>
                <a:gd name="adj1" fmla="val 5400398"/>
                <a:gd name="adj2" fmla="val 16199921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Arc 136"/>
            <p:cNvSpPr/>
            <p:nvPr/>
          </p:nvSpPr>
          <p:spPr bwMode="auto">
            <a:xfrm flipH="1">
              <a:off x="2413348" y="4465528"/>
              <a:ext cx="393192" cy="2112264"/>
            </a:xfrm>
            <a:prstGeom prst="arc">
              <a:avLst>
                <a:gd name="adj1" fmla="val 5400398"/>
                <a:gd name="adj2" fmla="val 16199921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6" name="Arc 29"/>
          <p:cNvSpPr>
            <a:spLocks/>
          </p:cNvSpPr>
          <p:nvPr/>
        </p:nvSpPr>
        <p:spPr bwMode="auto">
          <a:xfrm rot="16200000">
            <a:off x="5517356" y="5423410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1" name="Straight Connector 140"/>
          <p:cNvCxnSpPr/>
          <p:nvPr/>
        </p:nvCxnSpPr>
        <p:spPr bwMode="auto">
          <a:xfrm flipV="1">
            <a:off x="951978" y="5519802"/>
            <a:ext cx="15544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/>
          <p:nvPr/>
        </p:nvGrpSpPr>
        <p:grpSpPr bwMode="auto">
          <a:xfrm>
            <a:off x="1700970" y="5531285"/>
            <a:ext cx="804339" cy="874785"/>
            <a:chOff x="1694201" y="5531285"/>
            <a:chExt cx="804339" cy="874785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94201" y="6173870"/>
              <a:ext cx="273226" cy="2322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44" name="Straight Arrow Connector 143"/>
            <p:cNvCxnSpPr/>
            <p:nvPr/>
          </p:nvCxnSpPr>
          <p:spPr bwMode="auto">
            <a:xfrm flipV="1">
              <a:off x="1912946" y="5531285"/>
              <a:ext cx="585594" cy="642585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7" name="Trapezoid 106"/>
          <p:cNvSpPr/>
          <p:nvPr/>
        </p:nvSpPr>
        <p:spPr bwMode="auto">
          <a:xfrm rot="16200000">
            <a:off x="1888354" y="4780612"/>
            <a:ext cx="914400" cy="321808"/>
          </a:xfrm>
          <a:prstGeom prst="trapezoid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1552188" y="5052164"/>
            <a:ext cx="957882" cy="457200"/>
          </a:xfrm>
          <a:prstGeom prst="rect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3480148" y="1080740"/>
            <a:ext cx="4718304" cy="30175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855918" y="4405684"/>
            <a:ext cx="3236528" cy="953368"/>
            <a:chOff x="5855918" y="4405684"/>
            <a:chExt cx="3236528" cy="953368"/>
          </a:xfrm>
        </p:grpSpPr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86668" y="4740314"/>
              <a:ext cx="3005778" cy="3139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55918" y="4405684"/>
              <a:ext cx="2063142" cy="2459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0519" y="5099189"/>
              <a:ext cx="1543607" cy="2598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1340" y="6606500"/>
            <a:ext cx="296214" cy="228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5244" y="6412282"/>
            <a:ext cx="470552" cy="282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71181">
            <a:off x="2785968" y="6569872"/>
            <a:ext cx="322665" cy="147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Arrow Connector 14"/>
          <p:cNvCxnSpPr/>
          <p:nvPr/>
        </p:nvCxnSpPr>
        <p:spPr bwMode="auto">
          <a:xfrm>
            <a:off x="5376672" y="610644"/>
            <a:ext cx="301752" cy="468172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5106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4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4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46" grpId="0" animBg="1"/>
      <p:bldP spid="107" grpId="0" animBg="1"/>
      <p:bldP spid="108" grpId="0" animBg="1"/>
      <p:bldP spid="1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" name="Picture 1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148"/>
            <a:ext cx="41576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" name="Picture 1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66" y="398811"/>
            <a:ext cx="24511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98811"/>
            <a:ext cx="5835483" cy="2625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1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24248"/>
            <a:ext cx="45085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" name="Picture 1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736948"/>
            <a:ext cx="3806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" name="Picture 1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17948"/>
            <a:ext cx="29749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" name="Picture 1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17948"/>
            <a:ext cx="47545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4899" name="Picture 1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3844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" name="Line 56"/>
          <p:cNvSpPr>
            <a:spLocks noChangeShapeType="1"/>
          </p:cNvSpPr>
          <p:nvPr/>
        </p:nvSpPr>
        <p:spPr bwMode="auto">
          <a:xfrm>
            <a:off x="0" y="142274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Rectangle 98"/>
          <p:cNvSpPr/>
          <p:nvPr/>
        </p:nvSpPr>
        <p:spPr bwMode="auto">
          <a:xfrm>
            <a:off x="3480148" y="1080740"/>
            <a:ext cx="4718304" cy="30175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9" name="Picture 8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1340" y="6606500"/>
            <a:ext cx="296214" cy="228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9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5244" y="6412282"/>
            <a:ext cx="470552" cy="282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Picture 9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71181">
            <a:off x="2785968" y="6569872"/>
            <a:ext cx="322665" cy="147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4" name="Group 103"/>
          <p:cNvGrpSpPr/>
          <p:nvPr/>
        </p:nvGrpSpPr>
        <p:grpSpPr>
          <a:xfrm>
            <a:off x="5855918" y="4405684"/>
            <a:ext cx="3236528" cy="953368"/>
            <a:chOff x="5855918" y="4405684"/>
            <a:chExt cx="3236528" cy="953368"/>
          </a:xfrm>
        </p:grpSpPr>
        <p:pic>
          <p:nvPicPr>
            <p:cNvPr id="105" name="Picture 104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86668" y="4740314"/>
              <a:ext cx="3005778" cy="3139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6" name="Picture 105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55918" y="4405684"/>
              <a:ext cx="2063142" cy="2459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7" name="Picture 106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0519" y="5099189"/>
              <a:ext cx="1543607" cy="2598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Oval 12"/>
          <p:cNvSpPr/>
          <p:nvPr/>
        </p:nvSpPr>
        <p:spPr bwMode="auto">
          <a:xfrm>
            <a:off x="924799" y="4152377"/>
            <a:ext cx="4565777" cy="13590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3506091"/>
              <a:gd name="connsiteY0" fmla="*/ 1078010 h 1177406"/>
              <a:gd name="connsiteX1" fmla="*/ 3037562 w 3506091"/>
              <a:gd name="connsiteY1" fmla="*/ 19561 h 1177406"/>
              <a:gd name="connsiteX2" fmla="*/ 3494762 w 3506091"/>
              <a:gd name="connsiteY2" fmla="*/ 476761 h 1177406"/>
              <a:gd name="connsiteX3" fmla="*/ 3037562 w 3506091"/>
              <a:gd name="connsiteY3" fmla="*/ 933961 h 1177406"/>
              <a:gd name="connsiteX4" fmla="*/ 0 w 3506091"/>
              <a:gd name="connsiteY4" fmla="*/ 1078010 h 1177406"/>
              <a:gd name="connsiteX0" fmla="*/ 0 w 3506091"/>
              <a:gd name="connsiteY0" fmla="*/ 1078010 h 1177406"/>
              <a:gd name="connsiteX1" fmla="*/ 3037562 w 3506091"/>
              <a:gd name="connsiteY1" fmla="*/ 19561 h 1177406"/>
              <a:gd name="connsiteX2" fmla="*/ 3494762 w 3506091"/>
              <a:gd name="connsiteY2" fmla="*/ 476761 h 1177406"/>
              <a:gd name="connsiteX3" fmla="*/ 3037562 w 3506091"/>
              <a:gd name="connsiteY3" fmla="*/ 933961 h 1177406"/>
              <a:gd name="connsiteX4" fmla="*/ 0 w 3506091"/>
              <a:gd name="connsiteY4" fmla="*/ 1078010 h 1177406"/>
              <a:gd name="connsiteX0" fmla="*/ 0 w 3506091"/>
              <a:gd name="connsiteY0" fmla="*/ 1078010 h 1083804"/>
              <a:gd name="connsiteX1" fmla="*/ 3037562 w 3506091"/>
              <a:gd name="connsiteY1" fmla="*/ 19561 h 1083804"/>
              <a:gd name="connsiteX2" fmla="*/ 3494762 w 3506091"/>
              <a:gd name="connsiteY2" fmla="*/ 476761 h 1083804"/>
              <a:gd name="connsiteX3" fmla="*/ 3037562 w 3506091"/>
              <a:gd name="connsiteY3" fmla="*/ 933961 h 1083804"/>
              <a:gd name="connsiteX4" fmla="*/ 0 w 3506091"/>
              <a:gd name="connsiteY4" fmla="*/ 1078010 h 1083804"/>
              <a:gd name="connsiteX0" fmla="*/ 0 w 4654788"/>
              <a:gd name="connsiteY0" fmla="*/ 1357837 h 1363631"/>
              <a:gd name="connsiteX1" fmla="*/ 4528159 w 4654788"/>
              <a:gd name="connsiteY1" fmla="*/ 11290 h 1363631"/>
              <a:gd name="connsiteX2" fmla="*/ 3494762 w 4654788"/>
              <a:gd name="connsiteY2" fmla="*/ 756588 h 1363631"/>
              <a:gd name="connsiteX3" fmla="*/ 3037562 w 4654788"/>
              <a:gd name="connsiteY3" fmla="*/ 1213788 h 1363631"/>
              <a:gd name="connsiteX4" fmla="*/ 0 w 4654788"/>
              <a:gd name="connsiteY4" fmla="*/ 1357837 h 1363631"/>
              <a:gd name="connsiteX0" fmla="*/ 0 w 4654788"/>
              <a:gd name="connsiteY0" fmla="*/ 1357837 h 1363631"/>
              <a:gd name="connsiteX1" fmla="*/ 4528159 w 4654788"/>
              <a:gd name="connsiteY1" fmla="*/ 11290 h 1363631"/>
              <a:gd name="connsiteX2" fmla="*/ 3494762 w 4654788"/>
              <a:gd name="connsiteY2" fmla="*/ 756588 h 1363631"/>
              <a:gd name="connsiteX3" fmla="*/ 3037562 w 4654788"/>
              <a:gd name="connsiteY3" fmla="*/ 1213788 h 1363631"/>
              <a:gd name="connsiteX4" fmla="*/ 0 w 4654788"/>
              <a:gd name="connsiteY4" fmla="*/ 1357837 h 1363631"/>
              <a:gd name="connsiteX0" fmla="*/ 0 w 4529461"/>
              <a:gd name="connsiteY0" fmla="*/ 1346547 h 1352341"/>
              <a:gd name="connsiteX1" fmla="*/ 4528159 w 4529461"/>
              <a:gd name="connsiteY1" fmla="*/ 0 h 1352341"/>
              <a:gd name="connsiteX2" fmla="*/ 3494762 w 4529461"/>
              <a:gd name="connsiteY2" fmla="*/ 745298 h 1352341"/>
              <a:gd name="connsiteX3" fmla="*/ 3037562 w 4529461"/>
              <a:gd name="connsiteY3" fmla="*/ 1202498 h 1352341"/>
              <a:gd name="connsiteX4" fmla="*/ 0 w 4529461"/>
              <a:gd name="connsiteY4" fmla="*/ 1346547 h 1352341"/>
              <a:gd name="connsiteX0" fmla="*/ 0 w 4572000"/>
              <a:gd name="connsiteY0" fmla="*/ 1346547 h 1430650"/>
              <a:gd name="connsiteX1" fmla="*/ 4528159 w 4572000"/>
              <a:gd name="connsiteY1" fmla="*/ 0 h 1430650"/>
              <a:gd name="connsiteX2" fmla="*/ 4572000 w 4572000"/>
              <a:gd name="connsiteY2" fmla="*/ 1346547 h 1430650"/>
              <a:gd name="connsiteX3" fmla="*/ 3037562 w 4572000"/>
              <a:gd name="connsiteY3" fmla="*/ 1202498 h 1430650"/>
              <a:gd name="connsiteX4" fmla="*/ 0 w 4572000"/>
              <a:gd name="connsiteY4" fmla="*/ 1346547 h 1430650"/>
              <a:gd name="connsiteX0" fmla="*/ 0 w 4572000"/>
              <a:gd name="connsiteY0" fmla="*/ 1346547 h 1430650"/>
              <a:gd name="connsiteX1" fmla="*/ 4528159 w 4572000"/>
              <a:gd name="connsiteY1" fmla="*/ 0 h 1430650"/>
              <a:gd name="connsiteX2" fmla="*/ 4572000 w 4572000"/>
              <a:gd name="connsiteY2" fmla="*/ 1346547 h 1430650"/>
              <a:gd name="connsiteX3" fmla="*/ 3037562 w 4572000"/>
              <a:gd name="connsiteY3" fmla="*/ 1202498 h 1430650"/>
              <a:gd name="connsiteX4" fmla="*/ 0 w 4572000"/>
              <a:gd name="connsiteY4" fmla="*/ 1346547 h 1430650"/>
              <a:gd name="connsiteX0" fmla="*/ 0 w 4572000"/>
              <a:gd name="connsiteY0" fmla="*/ 1346547 h 1355348"/>
              <a:gd name="connsiteX1" fmla="*/ 4528159 w 4572000"/>
              <a:gd name="connsiteY1" fmla="*/ 0 h 1355348"/>
              <a:gd name="connsiteX2" fmla="*/ 4572000 w 4572000"/>
              <a:gd name="connsiteY2" fmla="*/ 1346547 h 1355348"/>
              <a:gd name="connsiteX3" fmla="*/ 3037562 w 4572000"/>
              <a:gd name="connsiteY3" fmla="*/ 1202498 h 1355348"/>
              <a:gd name="connsiteX4" fmla="*/ 0 w 4572000"/>
              <a:gd name="connsiteY4" fmla="*/ 1346547 h 1355348"/>
              <a:gd name="connsiteX0" fmla="*/ 0 w 4572000"/>
              <a:gd name="connsiteY0" fmla="*/ 1346547 h 1346547"/>
              <a:gd name="connsiteX1" fmla="*/ 4528159 w 4572000"/>
              <a:gd name="connsiteY1" fmla="*/ 0 h 1346547"/>
              <a:gd name="connsiteX2" fmla="*/ 4572000 w 4572000"/>
              <a:gd name="connsiteY2" fmla="*/ 1346547 h 1346547"/>
              <a:gd name="connsiteX3" fmla="*/ 0 w 4572000"/>
              <a:gd name="connsiteY3" fmla="*/ 1346547 h 1346547"/>
              <a:gd name="connsiteX0" fmla="*/ 45593 w 4617593"/>
              <a:gd name="connsiteY0" fmla="*/ 1369682 h 1369682"/>
              <a:gd name="connsiteX1" fmla="*/ 2402573 w 4617593"/>
              <a:gd name="connsiteY1" fmla="*/ 579500 h 1369682"/>
              <a:gd name="connsiteX2" fmla="*/ 4573752 w 4617593"/>
              <a:gd name="connsiteY2" fmla="*/ 23135 h 1369682"/>
              <a:gd name="connsiteX3" fmla="*/ 4617593 w 4617593"/>
              <a:gd name="connsiteY3" fmla="*/ 1369682 h 1369682"/>
              <a:gd name="connsiteX4" fmla="*/ 45593 w 4617593"/>
              <a:gd name="connsiteY4" fmla="*/ 1369682 h 1369682"/>
              <a:gd name="connsiteX0" fmla="*/ 45593 w 4617593"/>
              <a:gd name="connsiteY0" fmla="*/ 1369682 h 1369682"/>
              <a:gd name="connsiteX1" fmla="*/ 2402573 w 4617593"/>
              <a:gd name="connsiteY1" fmla="*/ 579500 h 1369682"/>
              <a:gd name="connsiteX2" fmla="*/ 4573752 w 4617593"/>
              <a:gd name="connsiteY2" fmla="*/ 23135 h 1369682"/>
              <a:gd name="connsiteX3" fmla="*/ 4617593 w 4617593"/>
              <a:gd name="connsiteY3" fmla="*/ 1369682 h 1369682"/>
              <a:gd name="connsiteX4" fmla="*/ 45593 w 4617593"/>
              <a:gd name="connsiteY4" fmla="*/ 1369682 h 1369682"/>
              <a:gd name="connsiteX0" fmla="*/ 120189 w 4692189"/>
              <a:gd name="connsiteY0" fmla="*/ 1376080 h 1376080"/>
              <a:gd name="connsiteX1" fmla="*/ 1036676 w 4692189"/>
              <a:gd name="connsiteY1" fmla="*/ 460637 h 1376080"/>
              <a:gd name="connsiteX2" fmla="*/ 4648348 w 4692189"/>
              <a:gd name="connsiteY2" fmla="*/ 29533 h 1376080"/>
              <a:gd name="connsiteX3" fmla="*/ 4692189 w 4692189"/>
              <a:gd name="connsiteY3" fmla="*/ 1376080 h 1376080"/>
              <a:gd name="connsiteX4" fmla="*/ 120189 w 4692189"/>
              <a:gd name="connsiteY4" fmla="*/ 1376080 h 1376080"/>
              <a:gd name="connsiteX0" fmla="*/ 120189 w 4692189"/>
              <a:gd name="connsiteY0" fmla="*/ 1346547 h 1346547"/>
              <a:gd name="connsiteX1" fmla="*/ 1036676 w 4692189"/>
              <a:gd name="connsiteY1" fmla="*/ 431104 h 1346547"/>
              <a:gd name="connsiteX2" fmla="*/ 4648348 w 4692189"/>
              <a:gd name="connsiteY2" fmla="*/ 0 h 1346547"/>
              <a:gd name="connsiteX3" fmla="*/ 4692189 w 4692189"/>
              <a:gd name="connsiteY3" fmla="*/ 1346547 h 1346547"/>
              <a:gd name="connsiteX4" fmla="*/ 120189 w 4692189"/>
              <a:gd name="connsiteY4" fmla="*/ 1346547 h 1346547"/>
              <a:gd name="connsiteX0" fmla="*/ 150 w 4572150"/>
              <a:gd name="connsiteY0" fmla="*/ 1346547 h 1346547"/>
              <a:gd name="connsiteX1" fmla="*/ 916637 w 4572150"/>
              <a:gd name="connsiteY1" fmla="*/ 431104 h 1346547"/>
              <a:gd name="connsiteX2" fmla="*/ 4528309 w 4572150"/>
              <a:gd name="connsiteY2" fmla="*/ 0 h 1346547"/>
              <a:gd name="connsiteX3" fmla="*/ 4572150 w 4572150"/>
              <a:gd name="connsiteY3" fmla="*/ 1346547 h 1346547"/>
              <a:gd name="connsiteX4" fmla="*/ 150 w 4572150"/>
              <a:gd name="connsiteY4" fmla="*/ 1346547 h 1346547"/>
              <a:gd name="connsiteX0" fmla="*/ 150 w 4572150"/>
              <a:gd name="connsiteY0" fmla="*/ 1346547 h 1448891"/>
              <a:gd name="connsiteX1" fmla="*/ 916637 w 4572150"/>
              <a:gd name="connsiteY1" fmla="*/ 431104 h 1448891"/>
              <a:gd name="connsiteX2" fmla="*/ 4528309 w 4572150"/>
              <a:gd name="connsiteY2" fmla="*/ 0 h 1448891"/>
              <a:gd name="connsiteX3" fmla="*/ 4572150 w 4572150"/>
              <a:gd name="connsiteY3" fmla="*/ 1346547 h 1448891"/>
              <a:gd name="connsiteX4" fmla="*/ 150 w 4572150"/>
              <a:gd name="connsiteY4" fmla="*/ 1346547 h 1448891"/>
              <a:gd name="connsiteX0" fmla="*/ 150 w 4572150"/>
              <a:gd name="connsiteY0" fmla="*/ 1346547 h 1346547"/>
              <a:gd name="connsiteX1" fmla="*/ 916637 w 4572150"/>
              <a:gd name="connsiteY1" fmla="*/ 431104 h 1346547"/>
              <a:gd name="connsiteX2" fmla="*/ 4528309 w 4572150"/>
              <a:gd name="connsiteY2" fmla="*/ 0 h 1346547"/>
              <a:gd name="connsiteX3" fmla="*/ 4572150 w 4572150"/>
              <a:gd name="connsiteY3" fmla="*/ 1346547 h 1346547"/>
              <a:gd name="connsiteX4" fmla="*/ 150 w 4572150"/>
              <a:gd name="connsiteY4" fmla="*/ 1346547 h 1346547"/>
              <a:gd name="connsiteX0" fmla="*/ 150 w 4572150"/>
              <a:gd name="connsiteY0" fmla="*/ 1346547 h 1346547"/>
              <a:gd name="connsiteX1" fmla="*/ 916637 w 4572150"/>
              <a:gd name="connsiteY1" fmla="*/ 431104 h 1346547"/>
              <a:gd name="connsiteX2" fmla="*/ 4528309 w 4572150"/>
              <a:gd name="connsiteY2" fmla="*/ 0 h 1346547"/>
              <a:gd name="connsiteX3" fmla="*/ 4572150 w 4572150"/>
              <a:gd name="connsiteY3" fmla="*/ 1346547 h 1346547"/>
              <a:gd name="connsiteX4" fmla="*/ 150 w 4572150"/>
              <a:gd name="connsiteY4" fmla="*/ 1346547 h 1346547"/>
              <a:gd name="connsiteX0" fmla="*/ 152 w 4572152"/>
              <a:gd name="connsiteY0" fmla="*/ 1359073 h 1359073"/>
              <a:gd name="connsiteX1" fmla="*/ 916639 w 4572152"/>
              <a:gd name="connsiteY1" fmla="*/ 443630 h 1359073"/>
              <a:gd name="connsiteX2" fmla="*/ 4553363 w 4572152"/>
              <a:gd name="connsiteY2" fmla="*/ 0 h 1359073"/>
              <a:gd name="connsiteX3" fmla="*/ 4572152 w 4572152"/>
              <a:gd name="connsiteY3" fmla="*/ 1359073 h 1359073"/>
              <a:gd name="connsiteX4" fmla="*/ 152 w 4572152"/>
              <a:gd name="connsiteY4" fmla="*/ 1359073 h 1359073"/>
              <a:gd name="connsiteX0" fmla="*/ 152 w 4572152"/>
              <a:gd name="connsiteY0" fmla="*/ 1359073 h 1359073"/>
              <a:gd name="connsiteX1" fmla="*/ 916639 w 4572152"/>
              <a:gd name="connsiteY1" fmla="*/ 443630 h 1359073"/>
              <a:gd name="connsiteX2" fmla="*/ 4553363 w 4572152"/>
              <a:gd name="connsiteY2" fmla="*/ 0 h 1359073"/>
              <a:gd name="connsiteX3" fmla="*/ 4572152 w 4572152"/>
              <a:gd name="connsiteY3" fmla="*/ 1359073 h 1359073"/>
              <a:gd name="connsiteX4" fmla="*/ 152 w 4572152"/>
              <a:gd name="connsiteY4" fmla="*/ 1359073 h 1359073"/>
              <a:gd name="connsiteX0" fmla="*/ 49 w 4572049"/>
              <a:gd name="connsiteY0" fmla="*/ 1359073 h 1359073"/>
              <a:gd name="connsiteX1" fmla="*/ 916536 w 4572049"/>
              <a:gd name="connsiteY1" fmla="*/ 443630 h 1359073"/>
              <a:gd name="connsiteX2" fmla="*/ 4553260 w 4572049"/>
              <a:gd name="connsiteY2" fmla="*/ 0 h 1359073"/>
              <a:gd name="connsiteX3" fmla="*/ 4572049 w 4572049"/>
              <a:gd name="connsiteY3" fmla="*/ 1359073 h 1359073"/>
              <a:gd name="connsiteX4" fmla="*/ 49 w 4572049"/>
              <a:gd name="connsiteY4" fmla="*/ 1359073 h 1359073"/>
              <a:gd name="connsiteX0" fmla="*/ 49 w 4572049"/>
              <a:gd name="connsiteY0" fmla="*/ 1359073 h 1359073"/>
              <a:gd name="connsiteX1" fmla="*/ 916536 w 4572049"/>
              <a:gd name="connsiteY1" fmla="*/ 443630 h 1359073"/>
              <a:gd name="connsiteX2" fmla="*/ 4553260 w 4572049"/>
              <a:gd name="connsiteY2" fmla="*/ 0 h 1359073"/>
              <a:gd name="connsiteX3" fmla="*/ 4572049 w 4572049"/>
              <a:gd name="connsiteY3" fmla="*/ 1359073 h 1359073"/>
              <a:gd name="connsiteX4" fmla="*/ 49 w 4572049"/>
              <a:gd name="connsiteY4" fmla="*/ 1359073 h 1359073"/>
              <a:gd name="connsiteX0" fmla="*/ 154 w 4572154"/>
              <a:gd name="connsiteY0" fmla="*/ 1359073 h 1359073"/>
              <a:gd name="connsiteX1" fmla="*/ 916641 w 4572154"/>
              <a:gd name="connsiteY1" fmla="*/ 443630 h 1359073"/>
              <a:gd name="connsiteX2" fmla="*/ 4565891 w 4572154"/>
              <a:gd name="connsiteY2" fmla="*/ 0 h 1359073"/>
              <a:gd name="connsiteX3" fmla="*/ 4572154 w 4572154"/>
              <a:gd name="connsiteY3" fmla="*/ 1359073 h 1359073"/>
              <a:gd name="connsiteX4" fmla="*/ 154 w 4572154"/>
              <a:gd name="connsiteY4" fmla="*/ 1359073 h 1359073"/>
              <a:gd name="connsiteX0" fmla="*/ 154 w 4572154"/>
              <a:gd name="connsiteY0" fmla="*/ 1359073 h 1359073"/>
              <a:gd name="connsiteX1" fmla="*/ 916641 w 4572154"/>
              <a:gd name="connsiteY1" fmla="*/ 443630 h 1359073"/>
              <a:gd name="connsiteX2" fmla="*/ 4565891 w 4572154"/>
              <a:gd name="connsiteY2" fmla="*/ 0 h 1359073"/>
              <a:gd name="connsiteX3" fmla="*/ 4572154 w 4572154"/>
              <a:gd name="connsiteY3" fmla="*/ 1346547 h 1359073"/>
              <a:gd name="connsiteX4" fmla="*/ 154 w 4572154"/>
              <a:gd name="connsiteY4" fmla="*/ 1359073 h 1359073"/>
              <a:gd name="connsiteX0" fmla="*/ 154 w 4572154"/>
              <a:gd name="connsiteY0" fmla="*/ 1359073 h 1359073"/>
              <a:gd name="connsiteX1" fmla="*/ 916641 w 4572154"/>
              <a:gd name="connsiteY1" fmla="*/ 443630 h 1359073"/>
              <a:gd name="connsiteX2" fmla="*/ 4565891 w 4572154"/>
              <a:gd name="connsiteY2" fmla="*/ 0 h 1359073"/>
              <a:gd name="connsiteX3" fmla="*/ 4572154 w 4572154"/>
              <a:gd name="connsiteY3" fmla="*/ 1346547 h 1359073"/>
              <a:gd name="connsiteX4" fmla="*/ 154 w 4572154"/>
              <a:gd name="connsiteY4" fmla="*/ 1359073 h 1359073"/>
              <a:gd name="connsiteX0" fmla="*/ 154 w 4565891"/>
              <a:gd name="connsiteY0" fmla="*/ 1359073 h 1371600"/>
              <a:gd name="connsiteX1" fmla="*/ 916641 w 4565891"/>
              <a:gd name="connsiteY1" fmla="*/ 443630 h 1371600"/>
              <a:gd name="connsiteX2" fmla="*/ 4565891 w 4565891"/>
              <a:gd name="connsiteY2" fmla="*/ 0 h 1371600"/>
              <a:gd name="connsiteX3" fmla="*/ 4547102 w 4565891"/>
              <a:gd name="connsiteY3" fmla="*/ 1371600 h 1371600"/>
              <a:gd name="connsiteX4" fmla="*/ 154 w 4565891"/>
              <a:gd name="connsiteY4" fmla="*/ 1359073 h 1371600"/>
              <a:gd name="connsiteX0" fmla="*/ 154 w 4565891"/>
              <a:gd name="connsiteY0" fmla="*/ 1359073 h 1359073"/>
              <a:gd name="connsiteX1" fmla="*/ 916641 w 4565891"/>
              <a:gd name="connsiteY1" fmla="*/ 443630 h 1359073"/>
              <a:gd name="connsiteX2" fmla="*/ 4565891 w 4565891"/>
              <a:gd name="connsiteY2" fmla="*/ 0 h 1359073"/>
              <a:gd name="connsiteX3" fmla="*/ 4559628 w 4565891"/>
              <a:gd name="connsiteY3" fmla="*/ 1334021 h 1359073"/>
              <a:gd name="connsiteX4" fmla="*/ 154 w 4565891"/>
              <a:gd name="connsiteY4" fmla="*/ 1359073 h 1359073"/>
              <a:gd name="connsiteX0" fmla="*/ 154 w 4565891"/>
              <a:gd name="connsiteY0" fmla="*/ 1359073 h 1359073"/>
              <a:gd name="connsiteX1" fmla="*/ 916641 w 4565891"/>
              <a:gd name="connsiteY1" fmla="*/ 443630 h 1359073"/>
              <a:gd name="connsiteX2" fmla="*/ 4565891 w 4565891"/>
              <a:gd name="connsiteY2" fmla="*/ 0 h 1359073"/>
              <a:gd name="connsiteX3" fmla="*/ 4547102 w 4565891"/>
              <a:gd name="connsiteY3" fmla="*/ 1359073 h 1359073"/>
              <a:gd name="connsiteX4" fmla="*/ 154 w 4565891"/>
              <a:gd name="connsiteY4" fmla="*/ 1359073 h 1359073"/>
              <a:gd name="connsiteX0" fmla="*/ 47 w 4565784"/>
              <a:gd name="connsiteY0" fmla="*/ 1359073 h 1359073"/>
              <a:gd name="connsiteX1" fmla="*/ 916534 w 4565784"/>
              <a:gd name="connsiteY1" fmla="*/ 443630 h 1359073"/>
              <a:gd name="connsiteX2" fmla="*/ 4565784 w 4565784"/>
              <a:gd name="connsiteY2" fmla="*/ 0 h 1359073"/>
              <a:gd name="connsiteX3" fmla="*/ 4546995 w 4565784"/>
              <a:gd name="connsiteY3" fmla="*/ 1359073 h 1359073"/>
              <a:gd name="connsiteX4" fmla="*/ 47 w 4565784"/>
              <a:gd name="connsiteY4" fmla="*/ 1359073 h 1359073"/>
              <a:gd name="connsiteX0" fmla="*/ 47 w 4565784"/>
              <a:gd name="connsiteY0" fmla="*/ 1359073 h 1359073"/>
              <a:gd name="connsiteX1" fmla="*/ 916534 w 4565784"/>
              <a:gd name="connsiteY1" fmla="*/ 443630 h 1359073"/>
              <a:gd name="connsiteX2" fmla="*/ 4565784 w 4565784"/>
              <a:gd name="connsiteY2" fmla="*/ 0 h 1359073"/>
              <a:gd name="connsiteX3" fmla="*/ 4559521 w 4565784"/>
              <a:gd name="connsiteY3" fmla="*/ 1359073 h 1359073"/>
              <a:gd name="connsiteX4" fmla="*/ 47 w 4565784"/>
              <a:gd name="connsiteY4" fmla="*/ 1359073 h 1359073"/>
              <a:gd name="connsiteX0" fmla="*/ 40 w 4565777"/>
              <a:gd name="connsiteY0" fmla="*/ 1359073 h 1359073"/>
              <a:gd name="connsiteX1" fmla="*/ 916527 w 4565777"/>
              <a:gd name="connsiteY1" fmla="*/ 443630 h 1359073"/>
              <a:gd name="connsiteX2" fmla="*/ 4565777 w 4565777"/>
              <a:gd name="connsiteY2" fmla="*/ 0 h 1359073"/>
              <a:gd name="connsiteX3" fmla="*/ 4559514 w 4565777"/>
              <a:gd name="connsiteY3" fmla="*/ 1359073 h 1359073"/>
              <a:gd name="connsiteX4" fmla="*/ 40 w 4565777"/>
              <a:gd name="connsiteY4" fmla="*/ 1359073 h 135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5777" h="1359073">
                <a:moveTo>
                  <a:pt x="40" y="1359073"/>
                </a:moveTo>
                <a:cubicBezTo>
                  <a:pt x="-5875" y="964330"/>
                  <a:pt x="656612" y="507304"/>
                  <a:pt x="916527" y="443630"/>
                </a:cubicBezTo>
                <a:cubicBezTo>
                  <a:pt x="1687677" y="254714"/>
                  <a:pt x="4083873" y="43668"/>
                  <a:pt x="4565777" y="0"/>
                </a:cubicBezTo>
                <a:cubicBezTo>
                  <a:pt x="4559514" y="1139869"/>
                  <a:pt x="4559514" y="542897"/>
                  <a:pt x="4559514" y="1359073"/>
                </a:cubicBezTo>
                <a:lnTo>
                  <a:pt x="40" y="1359073"/>
                </a:ln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5486400" y="3310002"/>
            <a:ext cx="0" cy="24384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685800" y="4148202"/>
            <a:ext cx="50292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2" name="Picture 7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874" y="3818295"/>
            <a:ext cx="1094298" cy="3064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54F12AA-0739-4686-AA64-910DFA4C1AB7}" type="slidenum">
              <a:rPr lang="en-US"/>
              <a:pPr/>
              <a:t>19</a:t>
            </a:fld>
            <a:endParaRPr lang="en-US"/>
          </a:p>
        </p:txBody>
      </p:sp>
      <p:sp>
        <p:nvSpPr>
          <p:cNvPr id="1824871" name="Rectangle 10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4898" name="Rectangle 1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914400" y="3310002"/>
            <a:ext cx="0" cy="24384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685800" y="5519802"/>
            <a:ext cx="530352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reeform 6"/>
          <p:cNvSpPr/>
          <p:nvPr/>
        </p:nvSpPr>
        <p:spPr>
          <a:xfrm>
            <a:off x="919619" y="4132543"/>
            <a:ext cx="4747364" cy="1390391"/>
          </a:xfrm>
          <a:custGeom>
            <a:avLst/>
            <a:gdLst>
              <a:gd name="connsiteX0" fmla="*/ 0 w 171366"/>
              <a:gd name="connsiteY0" fmla="*/ 185292 h 185292"/>
              <a:gd name="connsiteX1" fmla="*/ 25052 w 171366"/>
              <a:gd name="connsiteY1" fmla="*/ 110136 h 185292"/>
              <a:gd name="connsiteX2" fmla="*/ 62630 w 171366"/>
              <a:gd name="connsiteY2" fmla="*/ 85084 h 185292"/>
              <a:gd name="connsiteX3" fmla="*/ 87682 w 171366"/>
              <a:gd name="connsiteY3" fmla="*/ 60031 h 185292"/>
              <a:gd name="connsiteX4" fmla="*/ 150312 w 171366"/>
              <a:gd name="connsiteY4" fmla="*/ 22453 h 185292"/>
              <a:gd name="connsiteX0" fmla="*/ 0 w 87682"/>
              <a:gd name="connsiteY0" fmla="*/ 125261 h 125261"/>
              <a:gd name="connsiteX1" fmla="*/ 25052 w 87682"/>
              <a:gd name="connsiteY1" fmla="*/ 50105 h 125261"/>
              <a:gd name="connsiteX2" fmla="*/ 62630 w 87682"/>
              <a:gd name="connsiteY2" fmla="*/ 25053 h 125261"/>
              <a:gd name="connsiteX3" fmla="*/ 87682 w 87682"/>
              <a:gd name="connsiteY3" fmla="*/ 0 h 125261"/>
              <a:gd name="connsiteX0" fmla="*/ 0 w 601249"/>
              <a:gd name="connsiteY0" fmla="*/ 425885 h 425885"/>
              <a:gd name="connsiteX1" fmla="*/ 25052 w 601249"/>
              <a:gd name="connsiteY1" fmla="*/ 350729 h 425885"/>
              <a:gd name="connsiteX2" fmla="*/ 62630 w 601249"/>
              <a:gd name="connsiteY2" fmla="*/ 325677 h 425885"/>
              <a:gd name="connsiteX3" fmla="*/ 601249 w 601249"/>
              <a:gd name="connsiteY3" fmla="*/ 0 h 425885"/>
              <a:gd name="connsiteX0" fmla="*/ 24722 w 625971"/>
              <a:gd name="connsiteY0" fmla="*/ 425885 h 425885"/>
              <a:gd name="connsiteX1" fmla="*/ 49774 w 625971"/>
              <a:gd name="connsiteY1" fmla="*/ 350729 h 425885"/>
              <a:gd name="connsiteX2" fmla="*/ 625971 w 625971"/>
              <a:gd name="connsiteY2" fmla="*/ 0 h 425885"/>
              <a:gd name="connsiteX0" fmla="*/ 0 w 601249"/>
              <a:gd name="connsiteY0" fmla="*/ 425885 h 425885"/>
              <a:gd name="connsiteX1" fmla="*/ 601249 w 601249"/>
              <a:gd name="connsiteY1" fmla="*/ 0 h 425885"/>
              <a:gd name="connsiteX0" fmla="*/ 0 w 6501008"/>
              <a:gd name="connsiteY0" fmla="*/ 2192055 h 2192055"/>
              <a:gd name="connsiteX1" fmla="*/ 6501008 w 6501008"/>
              <a:gd name="connsiteY1" fmla="*/ 0 h 2192055"/>
              <a:gd name="connsiteX0" fmla="*/ 0 w 6501008"/>
              <a:gd name="connsiteY0" fmla="*/ 2192055 h 2192055"/>
              <a:gd name="connsiteX1" fmla="*/ 6501008 w 6501008"/>
              <a:gd name="connsiteY1" fmla="*/ 0 h 2192055"/>
              <a:gd name="connsiteX0" fmla="*/ 0 w 4572000"/>
              <a:gd name="connsiteY0" fmla="*/ 1415442 h 1415442"/>
              <a:gd name="connsiteX1" fmla="*/ 4572000 w 4572000"/>
              <a:gd name="connsiteY1" fmla="*/ 0 h 1415442"/>
              <a:gd name="connsiteX0" fmla="*/ 0 w 4572000"/>
              <a:gd name="connsiteY0" fmla="*/ 1415442 h 1415442"/>
              <a:gd name="connsiteX1" fmla="*/ 946759 w 4572000"/>
              <a:gd name="connsiteY1" fmla="*/ 1114816 h 1415442"/>
              <a:gd name="connsiteX2" fmla="*/ 4572000 w 4572000"/>
              <a:gd name="connsiteY2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4572000 w 4572000"/>
              <a:gd name="connsiteY2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338202 h 1415442"/>
              <a:gd name="connsiteX3" fmla="*/ 4572000 w 4572000"/>
              <a:gd name="connsiteY3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4572000 w 4572000"/>
              <a:gd name="connsiteY3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4572000 w 4572000"/>
              <a:gd name="connsiteY3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4572000 w 4572000"/>
              <a:gd name="connsiteY4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4572000 w 4572000"/>
              <a:gd name="connsiteY4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3677433 w 4572000"/>
              <a:gd name="connsiteY4" fmla="*/ 100208 h 1415442"/>
              <a:gd name="connsiteX5" fmla="*/ 4572000 w 4572000"/>
              <a:gd name="connsiteY5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3677433 w 4572000"/>
              <a:gd name="connsiteY4" fmla="*/ 100208 h 1415442"/>
              <a:gd name="connsiteX5" fmla="*/ 4572000 w 4572000"/>
              <a:gd name="connsiteY5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3677433 w 4572000"/>
              <a:gd name="connsiteY4" fmla="*/ 100208 h 1415442"/>
              <a:gd name="connsiteX5" fmla="*/ 4572000 w 4572000"/>
              <a:gd name="connsiteY5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3677433 w 4572000"/>
              <a:gd name="connsiteY4" fmla="*/ 100208 h 1415442"/>
              <a:gd name="connsiteX5" fmla="*/ 4572000 w 4572000"/>
              <a:gd name="connsiteY5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3677433 w 4572000"/>
              <a:gd name="connsiteY4" fmla="*/ 100208 h 1415442"/>
              <a:gd name="connsiteX5" fmla="*/ 4572000 w 4572000"/>
              <a:gd name="connsiteY5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3677433 w 4572000"/>
              <a:gd name="connsiteY4" fmla="*/ 100208 h 1415442"/>
              <a:gd name="connsiteX5" fmla="*/ 4572000 w 4572000"/>
              <a:gd name="connsiteY5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3677433 w 4572000"/>
              <a:gd name="connsiteY4" fmla="*/ 100208 h 1415442"/>
              <a:gd name="connsiteX5" fmla="*/ 4572000 w 4572000"/>
              <a:gd name="connsiteY5" fmla="*/ 0 h 1415442"/>
              <a:gd name="connsiteX0" fmla="*/ 0 w 4546948"/>
              <a:gd name="connsiteY0" fmla="*/ 1390390 h 1390390"/>
              <a:gd name="connsiteX1" fmla="*/ 934233 w 4546948"/>
              <a:gd name="connsiteY1" fmla="*/ 425884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52381 w 4546948"/>
              <a:gd name="connsiteY4" fmla="*/ 100208 h 1390390"/>
              <a:gd name="connsiteX5" fmla="*/ 4546948 w 4546948"/>
              <a:gd name="connsiteY5" fmla="*/ 0 h 1390390"/>
              <a:gd name="connsiteX0" fmla="*/ 0 w 4546948"/>
              <a:gd name="connsiteY0" fmla="*/ 1390390 h 1390390"/>
              <a:gd name="connsiteX1" fmla="*/ 934233 w 4546948"/>
              <a:gd name="connsiteY1" fmla="*/ 425884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52381 w 4546948"/>
              <a:gd name="connsiteY4" fmla="*/ 100208 h 1390390"/>
              <a:gd name="connsiteX5" fmla="*/ 4546948 w 4546948"/>
              <a:gd name="connsiteY5" fmla="*/ 0 h 1390390"/>
              <a:gd name="connsiteX0" fmla="*/ 0 w 4546948"/>
              <a:gd name="connsiteY0" fmla="*/ 1390390 h 1390390"/>
              <a:gd name="connsiteX1" fmla="*/ 921707 w 4546948"/>
              <a:gd name="connsiteY1" fmla="*/ 463463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52381 w 4546948"/>
              <a:gd name="connsiteY4" fmla="*/ 100208 h 1390390"/>
              <a:gd name="connsiteX5" fmla="*/ 4546948 w 4546948"/>
              <a:gd name="connsiteY5" fmla="*/ 0 h 1390390"/>
              <a:gd name="connsiteX0" fmla="*/ 0 w 4546948"/>
              <a:gd name="connsiteY0" fmla="*/ 1390390 h 1390390"/>
              <a:gd name="connsiteX1" fmla="*/ 921707 w 4546948"/>
              <a:gd name="connsiteY1" fmla="*/ 463463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52381 w 4546948"/>
              <a:gd name="connsiteY4" fmla="*/ 100208 h 1390390"/>
              <a:gd name="connsiteX5" fmla="*/ 4546948 w 4546948"/>
              <a:gd name="connsiteY5" fmla="*/ 0 h 1390390"/>
              <a:gd name="connsiteX0" fmla="*/ 0 w 4546948"/>
              <a:gd name="connsiteY0" fmla="*/ 1390390 h 1390390"/>
              <a:gd name="connsiteX1" fmla="*/ 921707 w 4546948"/>
              <a:gd name="connsiteY1" fmla="*/ 463463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89959 w 4546948"/>
              <a:gd name="connsiteY4" fmla="*/ 75156 h 1390390"/>
              <a:gd name="connsiteX5" fmla="*/ 4546948 w 4546948"/>
              <a:gd name="connsiteY5" fmla="*/ 0 h 1390390"/>
              <a:gd name="connsiteX0" fmla="*/ 0 w 4546948"/>
              <a:gd name="connsiteY0" fmla="*/ 1390390 h 1390390"/>
              <a:gd name="connsiteX1" fmla="*/ 934233 w 4546948"/>
              <a:gd name="connsiteY1" fmla="*/ 450936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89959 w 4546948"/>
              <a:gd name="connsiteY4" fmla="*/ 75156 h 1390390"/>
              <a:gd name="connsiteX5" fmla="*/ 4546948 w 4546948"/>
              <a:gd name="connsiteY5" fmla="*/ 0 h 1390390"/>
              <a:gd name="connsiteX0" fmla="*/ 0 w 4546948"/>
              <a:gd name="connsiteY0" fmla="*/ 1390390 h 1390390"/>
              <a:gd name="connsiteX1" fmla="*/ 946759 w 4546948"/>
              <a:gd name="connsiteY1" fmla="*/ 413358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89959 w 4546948"/>
              <a:gd name="connsiteY4" fmla="*/ 75156 h 1390390"/>
              <a:gd name="connsiteX5" fmla="*/ 4546948 w 4546948"/>
              <a:gd name="connsiteY5" fmla="*/ 0 h 1390390"/>
              <a:gd name="connsiteX0" fmla="*/ 0 w 4546948"/>
              <a:gd name="connsiteY0" fmla="*/ 1390390 h 1390390"/>
              <a:gd name="connsiteX1" fmla="*/ 971811 w 4546948"/>
              <a:gd name="connsiteY1" fmla="*/ 413358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89959 w 4546948"/>
              <a:gd name="connsiteY4" fmla="*/ 75156 h 1390390"/>
              <a:gd name="connsiteX5" fmla="*/ 4546948 w 4546948"/>
              <a:gd name="connsiteY5" fmla="*/ 0 h 1390390"/>
              <a:gd name="connsiteX0" fmla="*/ 0 w 4546948"/>
              <a:gd name="connsiteY0" fmla="*/ 1415443 h 1415443"/>
              <a:gd name="connsiteX1" fmla="*/ 971811 w 4546948"/>
              <a:gd name="connsiteY1" fmla="*/ 438411 h 1415443"/>
              <a:gd name="connsiteX2" fmla="*/ 1848633 w 4546948"/>
              <a:gd name="connsiteY2" fmla="*/ 288099 h 1415443"/>
              <a:gd name="connsiteX3" fmla="*/ 2750507 w 4546948"/>
              <a:gd name="connsiteY3" fmla="*/ 187891 h 1415443"/>
              <a:gd name="connsiteX4" fmla="*/ 3689959 w 4546948"/>
              <a:gd name="connsiteY4" fmla="*/ 100209 h 1415443"/>
              <a:gd name="connsiteX5" fmla="*/ 4546948 w 4546948"/>
              <a:gd name="connsiteY5" fmla="*/ 0 h 1415443"/>
              <a:gd name="connsiteX0" fmla="*/ 0 w 4546948"/>
              <a:gd name="connsiteY0" fmla="*/ 1415443 h 1415443"/>
              <a:gd name="connsiteX1" fmla="*/ 971811 w 4546948"/>
              <a:gd name="connsiteY1" fmla="*/ 438411 h 1415443"/>
              <a:gd name="connsiteX2" fmla="*/ 1848633 w 4546948"/>
              <a:gd name="connsiteY2" fmla="*/ 288099 h 1415443"/>
              <a:gd name="connsiteX3" fmla="*/ 2750507 w 4546948"/>
              <a:gd name="connsiteY3" fmla="*/ 187891 h 1415443"/>
              <a:gd name="connsiteX4" fmla="*/ 3689959 w 4546948"/>
              <a:gd name="connsiteY4" fmla="*/ 100209 h 1415443"/>
              <a:gd name="connsiteX5" fmla="*/ 4546948 w 4546948"/>
              <a:gd name="connsiteY5" fmla="*/ 0 h 1415443"/>
              <a:gd name="connsiteX0" fmla="*/ 0 w 4546948"/>
              <a:gd name="connsiteY0" fmla="*/ 1415443 h 1415443"/>
              <a:gd name="connsiteX1" fmla="*/ 971811 w 4546948"/>
              <a:gd name="connsiteY1" fmla="*/ 438411 h 1415443"/>
              <a:gd name="connsiteX2" fmla="*/ 1848633 w 4546948"/>
              <a:gd name="connsiteY2" fmla="*/ 288099 h 1415443"/>
              <a:gd name="connsiteX3" fmla="*/ 2750507 w 4546948"/>
              <a:gd name="connsiteY3" fmla="*/ 187891 h 1415443"/>
              <a:gd name="connsiteX4" fmla="*/ 3677433 w 4546948"/>
              <a:gd name="connsiteY4" fmla="*/ 125261 h 1415443"/>
              <a:gd name="connsiteX5" fmla="*/ 4546948 w 4546948"/>
              <a:gd name="connsiteY5" fmla="*/ 0 h 1415443"/>
              <a:gd name="connsiteX0" fmla="*/ 0 w 4546948"/>
              <a:gd name="connsiteY0" fmla="*/ 1415443 h 1415443"/>
              <a:gd name="connsiteX1" fmla="*/ 971811 w 4546948"/>
              <a:gd name="connsiteY1" fmla="*/ 438411 h 1415443"/>
              <a:gd name="connsiteX2" fmla="*/ 1848633 w 4546948"/>
              <a:gd name="connsiteY2" fmla="*/ 288099 h 1415443"/>
              <a:gd name="connsiteX3" fmla="*/ 2750507 w 4546948"/>
              <a:gd name="connsiteY3" fmla="*/ 187891 h 1415443"/>
              <a:gd name="connsiteX4" fmla="*/ 3664907 w 4546948"/>
              <a:gd name="connsiteY4" fmla="*/ 87683 h 1415443"/>
              <a:gd name="connsiteX5" fmla="*/ 4546948 w 4546948"/>
              <a:gd name="connsiteY5" fmla="*/ 0 h 1415443"/>
              <a:gd name="connsiteX0" fmla="*/ 0 w 4546948"/>
              <a:gd name="connsiteY0" fmla="*/ 1415443 h 1415443"/>
              <a:gd name="connsiteX1" fmla="*/ 971811 w 4546948"/>
              <a:gd name="connsiteY1" fmla="*/ 438411 h 1415443"/>
              <a:gd name="connsiteX2" fmla="*/ 1848633 w 4546948"/>
              <a:gd name="connsiteY2" fmla="*/ 288099 h 1415443"/>
              <a:gd name="connsiteX3" fmla="*/ 2750507 w 4546948"/>
              <a:gd name="connsiteY3" fmla="*/ 187891 h 1415443"/>
              <a:gd name="connsiteX4" fmla="*/ 3664907 w 4546948"/>
              <a:gd name="connsiteY4" fmla="*/ 87683 h 1415443"/>
              <a:gd name="connsiteX5" fmla="*/ 4546948 w 4546948"/>
              <a:gd name="connsiteY5" fmla="*/ 0 h 1415443"/>
              <a:gd name="connsiteX0" fmla="*/ 0 w 4546948"/>
              <a:gd name="connsiteY0" fmla="*/ 1415443 h 1415443"/>
              <a:gd name="connsiteX1" fmla="*/ 959285 w 4546948"/>
              <a:gd name="connsiteY1" fmla="*/ 450937 h 1415443"/>
              <a:gd name="connsiteX2" fmla="*/ 1848633 w 4546948"/>
              <a:gd name="connsiteY2" fmla="*/ 288099 h 1415443"/>
              <a:gd name="connsiteX3" fmla="*/ 2750507 w 4546948"/>
              <a:gd name="connsiteY3" fmla="*/ 187891 h 1415443"/>
              <a:gd name="connsiteX4" fmla="*/ 3664907 w 4546948"/>
              <a:gd name="connsiteY4" fmla="*/ 87683 h 1415443"/>
              <a:gd name="connsiteX5" fmla="*/ 4546948 w 4546948"/>
              <a:gd name="connsiteY5" fmla="*/ 0 h 1415443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75573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75573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75573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75573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46759 w 4584526"/>
              <a:gd name="connsiteY1" fmla="*/ 488516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34233 w 4584526"/>
              <a:gd name="connsiteY1" fmla="*/ 463464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709786"/>
              <a:gd name="connsiteY0" fmla="*/ 1415443 h 1415443"/>
              <a:gd name="connsiteX1" fmla="*/ 934233 w 4709786"/>
              <a:gd name="connsiteY1" fmla="*/ 475990 h 1415443"/>
              <a:gd name="connsiteX2" fmla="*/ 1848633 w 4709786"/>
              <a:gd name="connsiteY2" fmla="*/ 300625 h 1415443"/>
              <a:gd name="connsiteX3" fmla="*/ 2750507 w 4709786"/>
              <a:gd name="connsiteY3" fmla="*/ 187891 h 1415443"/>
              <a:gd name="connsiteX4" fmla="*/ 3664907 w 4709786"/>
              <a:gd name="connsiteY4" fmla="*/ 87683 h 1415443"/>
              <a:gd name="connsiteX5" fmla="*/ 4709786 w 4709786"/>
              <a:gd name="connsiteY5" fmla="*/ 0 h 1415443"/>
              <a:gd name="connsiteX0" fmla="*/ 0 w 4709786"/>
              <a:gd name="connsiteY0" fmla="*/ 1415443 h 1415443"/>
              <a:gd name="connsiteX1" fmla="*/ 934233 w 4709786"/>
              <a:gd name="connsiteY1" fmla="*/ 475990 h 1415443"/>
              <a:gd name="connsiteX2" fmla="*/ 1848633 w 4709786"/>
              <a:gd name="connsiteY2" fmla="*/ 300625 h 1415443"/>
              <a:gd name="connsiteX3" fmla="*/ 2788085 w 4709786"/>
              <a:gd name="connsiteY3" fmla="*/ 175365 h 1415443"/>
              <a:gd name="connsiteX4" fmla="*/ 3664907 w 4709786"/>
              <a:gd name="connsiteY4" fmla="*/ 87683 h 1415443"/>
              <a:gd name="connsiteX5" fmla="*/ 4709786 w 4709786"/>
              <a:gd name="connsiteY5" fmla="*/ 0 h 1415443"/>
              <a:gd name="connsiteX0" fmla="*/ 0 w 4709786"/>
              <a:gd name="connsiteY0" fmla="*/ 1415443 h 1415443"/>
              <a:gd name="connsiteX1" fmla="*/ 959285 w 4709786"/>
              <a:gd name="connsiteY1" fmla="*/ 450938 h 1415443"/>
              <a:gd name="connsiteX2" fmla="*/ 1848633 w 4709786"/>
              <a:gd name="connsiteY2" fmla="*/ 300625 h 1415443"/>
              <a:gd name="connsiteX3" fmla="*/ 2788085 w 4709786"/>
              <a:gd name="connsiteY3" fmla="*/ 175365 h 1415443"/>
              <a:gd name="connsiteX4" fmla="*/ 3664907 w 4709786"/>
              <a:gd name="connsiteY4" fmla="*/ 87683 h 1415443"/>
              <a:gd name="connsiteX5" fmla="*/ 4709786 w 4709786"/>
              <a:gd name="connsiteY5" fmla="*/ 0 h 1415443"/>
              <a:gd name="connsiteX0" fmla="*/ 0 w 4722312"/>
              <a:gd name="connsiteY0" fmla="*/ 1440495 h 1440495"/>
              <a:gd name="connsiteX1" fmla="*/ 959285 w 4722312"/>
              <a:gd name="connsiteY1" fmla="*/ 475990 h 1440495"/>
              <a:gd name="connsiteX2" fmla="*/ 1848633 w 4722312"/>
              <a:gd name="connsiteY2" fmla="*/ 325677 h 1440495"/>
              <a:gd name="connsiteX3" fmla="*/ 2788085 w 4722312"/>
              <a:gd name="connsiteY3" fmla="*/ 200417 h 1440495"/>
              <a:gd name="connsiteX4" fmla="*/ 3664907 w 4722312"/>
              <a:gd name="connsiteY4" fmla="*/ 112735 h 1440495"/>
              <a:gd name="connsiteX5" fmla="*/ 4722312 w 4722312"/>
              <a:gd name="connsiteY5" fmla="*/ 0 h 1440495"/>
              <a:gd name="connsiteX0" fmla="*/ 0 w 4722312"/>
              <a:gd name="connsiteY0" fmla="*/ 1427969 h 1427969"/>
              <a:gd name="connsiteX1" fmla="*/ 959285 w 4722312"/>
              <a:gd name="connsiteY1" fmla="*/ 463464 h 1427969"/>
              <a:gd name="connsiteX2" fmla="*/ 1848633 w 4722312"/>
              <a:gd name="connsiteY2" fmla="*/ 313151 h 1427969"/>
              <a:gd name="connsiteX3" fmla="*/ 2788085 w 4722312"/>
              <a:gd name="connsiteY3" fmla="*/ 187891 h 1427969"/>
              <a:gd name="connsiteX4" fmla="*/ 3664907 w 4722312"/>
              <a:gd name="connsiteY4" fmla="*/ 100209 h 1427969"/>
              <a:gd name="connsiteX5" fmla="*/ 4722312 w 4722312"/>
              <a:gd name="connsiteY5" fmla="*/ 0 h 1427969"/>
              <a:gd name="connsiteX0" fmla="*/ 0 w 4722312"/>
              <a:gd name="connsiteY0" fmla="*/ 1427969 h 1427969"/>
              <a:gd name="connsiteX1" fmla="*/ 959285 w 4722312"/>
              <a:gd name="connsiteY1" fmla="*/ 463464 h 1427969"/>
              <a:gd name="connsiteX2" fmla="*/ 1848633 w 4722312"/>
              <a:gd name="connsiteY2" fmla="*/ 313151 h 1427969"/>
              <a:gd name="connsiteX3" fmla="*/ 2788085 w 4722312"/>
              <a:gd name="connsiteY3" fmla="*/ 187891 h 1427969"/>
              <a:gd name="connsiteX4" fmla="*/ 3664907 w 4722312"/>
              <a:gd name="connsiteY4" fmla="*/ 100209 h 1427969"/>
              <a:gd name="connsiteX5" fmla="*/ 4722312 w 4722312"/>
              <a:gd name="connsiteY5" fmla="*/ 0 h 1427969"/>
              <a:gd name="connsiteX0" fmla="*/ 0 w 4759890"/>
              <a:gd name="connsiteY0" fmla="*/ 1415443 h 1415443"/>
              <a:gd name="connsiteX1" fmla="*/ 959285 w 4759890"/>
              <a:gd name="connsiteY1" fmla="*/ 450938 h 1415443"/>
              <a:gd name="connsiteX2" fmla="*/ 1848633 w 4759890"/>
              <a:gd name="connsiteY2" fmla="*/ 300625 h 1415443"/>
              <a:gd name="connsiteX3" fmla="*/ 2788085 w 4759890"/>
              <a:gd name="connsiteY3" fmla="*/ 175365 h 1415443"/>
              <a:gd name="connsiteX4" fmla="*/ 3664907 w 4759890"/>
              <a:gd name="connsiteY4" fmla="*/ 87683 h 1415443"/>
              <a:gd name="connsiteX5" fmla="*/ 4759890 w 4759890"/>
              <a:gd name="connsiteY5" fmla="*/ 0 h 1415443"/>
              <a:gd name="connsiteX0" fmla="*/ 0 w 4759890"/>
              <a:gd name="connsiteY0" fmla="*/ 1415443 h 1415443"/>
              <a:gd name="connsiteX1" fmla="*/ 959285 w 4759890"/>
              <a:gd name="connsiteY1" fmla="*/ 450938 h 1415443"/>
              <a:gd name="connsiteX2" fmla="*/ 1848633 w 4759890"/>
              <a:gd name="connsiteY2" fmla="*/ 300625 h 1415443"/>
              <a:gd name="connsiteX3" fmla="*/ 2788085 w 4759890"/>
              <a:gd name="connsiteY3" fmla="*/ 175365 h 1415443"/>
              <a:gd name="connsiteX4" fmla="*/ 3664907 w 4759890"/>
              <a:gd name="connsiteY4" fmla="*/ 87683 h 1415443"/>
              <a:gd name="connsiteX5" fmla="*/ 4759890 w 4759890"/>
              <a:gd name="connsiteY5" fmla="*/ 0 h 1415443"/>
              <a:gd name="connsiteX0" fmla="*/ 0 w 4759890"/>
              <a:gd name="connsiteY0" fmla="*/ 1415443 h 1415443"/>
              <a:gd name="connsiteX1" fmla="*/ 934233 w 4759890"/>
              <a:gd name="connsiteY1" fmla="*/ 463464 h 1415443"/>
              <a:gd name="connsiteX2" fmla="*/ 1848633 w 4759890"/>
              <a:gd name="connsiteY2" fmla="*/ 300625 h 1415443"/>
              <a:gd name="connsiteX3" fmla="*/ 2788085 w 4759890"/>
              <a:gd name="connsiteY3" fmla="*/ 175365 h 1415443"/>
              <a:gd name="connsiteX4" fmla="*/ 3664907 w 4759890"/>
              <a:gd name="connsiteY4" fmla="*/ 87683 h 1415443"/>
              <a:gd name="connsiteX5" fmla="*/ 4759890 w 4759890"/>
              <a:gd name="connsiteY5" fmla="*/ 0 h 1415443"/>
              <a:gd name="connsiteX0" fmla="*/ 0 w 4747364"/>
              <a:gd name="connsiteY0" fmla="*/ 1390391 h 1390391"/>
              <a:gd name="connsiteX1" fmla="*/ 921707 w 4747364"/>
              <a:gd name="connsiteY1" fmla="*/ 463464 h 1390391"/>
              <a:gd name="connsiteX2" fmla="*/ 1836107 w 4747364"/>
              <a:gd name="connsiteY2" fmla="*/ 300625 h 1390391"/>
              <a:gd name="connsiteX3" fmla="*/ 2775559 w 4747364"/>
              <a:gd name="connsiteY3" fmla="*/ 175365 h 1390391"/>
              <a:gd name="connsiteX4" fmla="*/ 3652381 w 4747364"/>
              <a:gd name="connsiteY4" fmla="*/ 87683 h 1390391"/>
              <a:gd name="connsiteX5" fmla="*/ 4747364 w 4747364"/>
              <a:gd name="connsiteY5" fmla="*/ 0 h 1390391"/>
              <a:gd name="connsiteX0" fmla="*/ 0 w 4747364"/>
              <a:gd name="connsiteY0" fmla="*/ 1390391 h 1390391"/>
              <a:gd name="connsiteX1" fmla="*/ 921707 w 4747364"/>
              <a:gd name="connsiteY1" fmla="*/ 463464 h 1390391"/>
              <a:gd name="connsiteX2" fmla="*/ 1836107 w 4747364"/>
              <a:gd name="connsiteY2" fmla="*/ 300625 h 1390391"/>
              <a:gd name="connsiteX3" fmla="*/ 2775559 w 4747364"/>
              <a:gd name="connsiteY3" fmla="*/ 175365 h 1390391"/>
              <a:gd name="connsiteX4" fmla="*/ 3652381 w 4747364"/>
              <a:gd name="connsiteY4" fmla="*/ 87683 h 1390391"/>
              <a:gd name="connsiteX5" fmla="*/ 4747364 w 4747364"/>
              <a:gd name="connsiteY5" fmla="*/ 0 h 139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7364" h="1390391">
                <a:moveTo>
                  <a:pt x="0" y="1390391"/>
                </a:moveTo>
                <a:cubicBezTo>
                  <a:pt x="10786" y="1018785"/>
                  <a:pt x="579822" y="562207"/>
                  <a:pt x="921707" y="463464"/>
                </a:cubicBezTo>
                <a:cubicBezTo>
                  <a:pt x="1290355" y="356992"/>
                  <a:pt x="1527132" y="348641"/>
                  <a:pt x="1836107" y="300625"/>
                </a:cubicBezTo>
                <a:cubicBezTo>
                  <a:pt x="2145082" y="252609"/>
                  <a:pt x="2388329" y="230026"/>
                  <a:pt x="2775559" y="175365"/>
                </a:cubicBezTo>
                <a:cubicBezTo>
                  <a:pt x="3079818" y="132416"/>
                  <a:pt x="3323747" y="116910"/>
                  <a:pt x="3652381" y="87683"/>
                </a:cubicBezTo>
                <a:lnTo>
                  <a:pt x="4747364" y="0"/>
                </a:ln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6732" y="5546224"/>
            <a:ext cx="122090" cy="1667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74" y="3943610"/>
            <a:ext cx="589103" cy="1667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4" y="3470254"/>
            <a:ext cx="333455" cy="244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300000">
            <a:off x="356377" y="3710223"/>
            <a:ext cx="200073" cy="144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Arc 29"/>
          <p:cNvSpPr>
            <a:spLocks/>
          </p:cNvSpPr>
          <p:nvPr/>
        </p:nvSpPr>
        <p:spPr bwMode="auto">
          <a:xfrm rot="16200000">
            <a:off x="5517356" y="5423410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rc 17"/>
          <p:cNvSpPr/>
          <p:nvPr/>
        </p:nvSpPr>
        <p:spPr bwMode="auto">
          <a:xfrm flipH="1">
            <a:off x="2544162" y="4465528"/>
            <a:ext cx="393192" cy="2112264"/>
          </a:xfrm>
          <a:prstGeom prst="arc">
            <a:avLst>
              <a:gd name="adj1" fmla="val 5400398"/>
              <a:gd name="adj2" fmla="val 16199921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2519488" y="4465528"/>
            <a:ext cx="238355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Arc 55"/>
          <p:cNvSpPr/>
          <p:nvPr/>
        </p:nvSpPr>
        <p:spPr bwMode="auto">
          <a:xfrm flipH="1">
            <a:off x="2453014" y="4465528"/>
            <a:ext cx="393192" cy="2112264"/>
          </a:xfrm>
          <a:prstGeom prst="arc">
            <a:avLst>
              <a:gd name="adj1" fmla="val 5400398"/>
              <a:gd name="adj2" fmla="val 16199921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Arc 56"/>
          <p:cNvSpPr/>
          <p:nvPr/>
        </p:nvSpPr>
        <p:spPr bwMode="auto">
          <a:xfrm flipH="1">
            <a:off x="2503118" y="4465528"/>
            <a:ext cx="393192" cy="2112264"/>
          </a:xfrm>
          <a:prstGeom prst="arc">
            <a:avLst>
              <a:gd name="adj1" fmla="val 5400398"/>
              <a:gd name="adj2" fmla="val 16199921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Arc 57"/>
          <p:cNvSpPr/>
          <p:nvPr/>
        </p:nvSpPr>
        <p:spPr bwMode="auto">
          <a:xfrm flipH="1">
            <a:off x="2351386" y="4465528"/>
            <a:ext cx="393192" cy="2112264"/>
          </a:xfrm>
          <a:prstGeom prst="arc">
            <a:avLst>
              <a:gd name="adj1" fmla="val 5400398"/>
              <a:gd name="adj2" fmla="val 10652917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Arc 58"/>
          <p:cNvSpPr/>
          <p:nvPr/>
        </p:nvSpPr>
        <p:spPr bwMode="auto">
          <a:xfrm flipH="1">
            <a:off x="2363578" y="4465528"/>
            <a:ext cx="393192" cy="2112264"/>
          </a:xfrm>
          <a:prstGeom prst="arc">
            <a:avLst>
              <a:gd name="adj1" fmla="val 5400398"/>
              <a:gd name="adj2" fmla="val 16199921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Arc 60"/>
          <p:cNvSpPr/>
          <p:nvPr/>
        </p:nvSpPr>
        <p:spPr bwMode="auto">
          <a:xfrm flipH="1">
            <a:off x="2375770" y="4465528"/>
            <a:ext cx="393192" cy="2112264"/>
          </a:xfrm>
          <a:prstGeom prst="arc">
            <a:avLst>
              <a:gd name="adj1" fmla="val 5400398"/>
              <a:gd name="adj2" fmla="val 16199921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Arc 61"/>
          <p:cNvSpPr/>
          <p:nvPr/>
        </p:nvSpPr>
        <p:spPr bwMode="auto">
          <a:xfrm flipH="1">
            <a:off x="2414392" y="4465528"/>
            <a:ext cx="393192" cy="2112264"/>
          </a:xfrm>
          <a:prstGeom prst="arc">
            <a:avLst>
              <a:gd name="adj1" fmla="val 5400398"/>
              <a:gd name="adj2" fmla="val 16199921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Arc 62"/>
          <p:cNvSpPr/>
          <p:nvPr/>
        </p:nvSpPr>
        <p:spPr bwMode="auto">
          <a:xfrm flipH="1">
            <a:off x="2490926" y="4465528"/>
            <a:ext cx="393192" cy="2112264"/>
          </a:xfrm>
          <a:prstGeom prst="arc">
            <a:avLst>
              <a:gd name="adj1" fmla="val 5400398"/>
              <a:gd name="adj2" fmla="val 16199921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Arc 63"/>
          <p:cNvSpPr/>
          <p:nvPr/>
        </p:nvSpPr>
        <p:spPr bwMode="auto">
          <a:xfrm flipH="1">
            <a:off x="2326334" y="4465528"/>
            <a:ext cx="393192" cy="2112264"/>
          </a:xfrm>
          <a:prstGeom prst="arc">
            <a:avLst>
              <a:gd name="adj1" fmla="val 5400398"/>
              <a:gd name="adj2" fmla="val 16199921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 flipH="1">
            <a:off x="2337148" y="4462856"/>
            <a:ext cx="393192" cy="2112264"/>
          </a:xfrm>
          <a:prstGeom prst="ellipse">
            <a:avLst/>
          </a:prstGeom>
          <a:solidFill>
            <a:srgbClr val="FF6600">
              <a:alpha val="75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Arc 73"/>
          <p:cNvSpPr/>
          <p:nvPr/>
        </p:nvSpPr>
        <p:spPr bwMode="auto">
          <a:xfrm flipH="1">
            <a:off x="2427962" y="4465528"/>
            <a:ext cx="393192" cy="2112264"/>
          </a:xfrm>
          <a:prstGeom prst="arc">
            <a:avLst>
              <a:gd name="adj1" fmla="val 5400398"/>
              <a:gd name="adj2" fmla="val 16199921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Arc 74"/>
          <p:cNvSpPr/>
          <p:nvPr/>
        </p:nvSpPr>
        <p:spPr bwMode="auto">
          <a:xfrm flipH="1">
            <a:off x="2528170" y="4465528"/>
            <a:ext cx="393192" cy="2112264"/>
          </a:xfrm>
          <a:prstGeom prst="arc">
            <a:avLst>
              <a:gd name="adj1" fmla="val 5400398"/>
              <a:gd name="adj2" fmla="val 16199921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Arc 75"/>
          <p:cNvSpPr/>
          <p:nvPr/>
        </p:nvSpPr>
        <p:spPr bwMode="auto">
          <a:xfrm flipH="1">
            <a:off x="2388296" y="4465528"/>
            <a:ext cx="393192" cy="2112264"/>
          </a:xfrm>
          <a:prstGeom prst="arc">
            <a:avLst>
              <a:gd name="adj1" fmla="val 5400398"/>
              <a:gd name="adj2" fmla="val 16199921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Arc 76"/>
          <p:cNvSpPr/>
          <p:nvPr/>
        </p:nvSpPr>
        <p:spPr bwMode="auto">
          <a:xfrm flipH="1">
            <a:off x="2477022" y="4465528"/>
            <a:ext cx="393192" cy="2112264"/>
          </a:xfrm>
          <a:prstGeom prst="arc">
            <a:avLst>
              <a:gd name="adj1" fmla="val 5400398"/>
              <a:gd name="adj2" fmla="val 16199921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Arc 77"/>
          <p:cNvSpPr/>
          <p:nvPr/>
        </p:nvSpPr>
        <p:spPr bwMode="auto">
          <a:xfrm flipH="1">
            <a:off x="2351386" y="4465528"/>
            <a:ext cx="393192" cy="2112264"/>
          </a:xfrm>
          <a:prstGeom prst="arc">
            <a:avLst>
              <a:gd name="adj1" fmla="val 5400398"/>
              <a:gd name="adj2" fmla="val 16199921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Arc 84"/>
          <p:cNvSpPr/>
          <p:nvPr/>
        </p:nvSpPr>
        <p:spPr bwMode="auto">
          <a:xfrm flipH="1">
            <a:off x="2413348" y="4465528"/>
            <a:ext cx="393192" cy="2112264"/>
          </a:xfrm>
          <a:prstGeom prst="arc">
            <a:avLst>
              <a:gd name="adj1" fmla="val 5400398"/>
              <a:gd name="adj2" fmla="val 16199921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" name="Group 41"/>
          <p:cNvGrpSpPr/>
          <p:nvPr/>
        </p:nvGrpSpPr>
        <p:grpSpPr bwMode="auto">
          <a:xfrm>
            <a:off x="1700970" y="5531285"/>
            <a:ext cx="804339" cy="874785"/>
            <a:chOff x="1694201" y="5531285"/>
            <a:chExt cx="804339" cy="874785"/>
          </a:xfrm>
        </p:grpSpPr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94201" y="6173870"/>
              <a:ext cx="273226" cy="2322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7" name="Straight Arrow Connector 86"/>
            <p:cNvCxnSpPr/>
            <p:nvPr/>
          </p:nvCxnSpPr>
          <p:spPr bwMode="auto">
            <a:xfrm flipV="1">
              <a:off x="1912946" y="5531285"/>
              <a:ext cx="585594" cy="642585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6" name="Trapezoid 85"/>
          <p:cNvSpPr/>
          <p:nvPr/>
        </p:nvSpPr>
        <p:spPr bwMode="auto">
          <a:xfrm rot="16200000">
            <a:off x="1888354" y="4780612"/>
            <a:ext cx="914400" cy="321808"/>
          </a:xfrm>
          <a:prstGeom prst="trapezoid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1552188" y="5052164"/>
            <a:ext cx="957882" cy="457200"/>
          </a:xfrm>
          <a:prstGeom prst="rect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 flipV="1">
            <a:off x="951978" y="5519802"/>
            <a:ext cx="15544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2505456" y="4449954"/>
            <a:ext cx="0" cy="107899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oup 26"/>
          <p:cNvGrpSpPr/>
          <p:nvPr/>
        </p:nvGrpSpPr>
        <p:grpSpPr bwMode="auto">
          <a:xfrm>
            <a:off x="137706" y="3001236"/>
            <a:ext cx="2358605" cy="2026920"/>
            <a:chOff x="130333" y="3001236"/>
            <a:chExt cx="2358605" cy="2026920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0333" y="3001236"/>
              <a:ext cx="1941948" cy="3354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 bwMode="auto">
            <a:xfrm>
              <a:off x="961890" y="3199356"/>
              <a:ext cx="1527048" cy="1828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Group 37"/>
          <p:cNvGrpSpPr/>
          <p:nvPr/>
        </p:nvGrpSpPr>
        <p:grpSpPr bwMode="auto">
          <a:xfrm>
            <a:off x="26045" y="2299570"/>
            <a:ext cx="2572055" cy="2499986"/>
            <a:chOff x="18745" y="2299570"/>
            <a:chExt cx="2572055" cy="2499986"/>
          </a:xfrm>
        </p:grpSpPr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745" y="2299570"/>
              <a:ext cx="2365011" cy="5255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7" name="Straight Arrow Connector 66"/>
            <p:cNvCxnSpPr/>
            <p:nvPr/>
          </p:nvCxnSpPr>
          <p:spPr bwMode="auto">
            <a:xfrm>
              <a:off x="1899260" y="3893451"/>
              <a:ext cx="691540" cy="906105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1899260" y="3059147"/>
              <a:ext cx="594360" cy="84124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612648" y="2665956"/>
              <a:ext cx="1892808" cy="39319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5" name="Group 94"/>
          <p:cNvGrpSpPr/>
          <p:nvPr/>
        </p:nvGrpSpPr>
        <p:grpSpPr bwMode="auto">
          <a:xfrm>
            <a:off x="3538659" y="6134622"/>
            <a:ext cx="765972" cy="300751"/>
            <a:chOff x="3700306" y="6122096"/>
            <a:chExt cx="765972" cy="300751"/>
          </a:xfrm>
        </p:grpSpPr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70011" y="6122096"/>
              <a:ext cx="396267" cy="2051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371181">
              <a:off x="3700306" y="6275228"/>
              <a:ext cx="322666" cy="1476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0" name="Group 49"/>
          <p:cNvGrpSpPr/>
          <p:nvPr/>
        </p:nvGrpSpPr>
        <p:grpSpPr bwMode="auto">
          <a:xfrm>
            <a:off x="2758553" y="2323578"/>
            <a:ext cx="5300500" cy="2412304"/>
            <a:chOff x="2765854" y="2323578"/>
            <a:chExt cx="5300500" cy="2412304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93849" y="2323578"/>
              <a:ext cx="3372505" cy="5255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9" name="Straight Arrow Connector 78"/>
            <p:cNvCxnSpPr/>
            <p:nvPr/>
          </p:nvCxnSpPr>
          <p:spPr bwMode="auto">
            <a:xfrm flipH="1">
              <a:off x="2765854" y="2628378"/>
              <a:ext cx="1947672" cy="210750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 bwMode="auto">
          <a:xfrm>
            <a:off x="222273" y="1452724"/>
            <a:ext cx="7846577" cy="832140"/>
            <a:chOff x="493043" y="1452724"/>
            <a:chExt cx="7846577" cy="832140"/>
          </a:xfrm>
        </p:grpSpPr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3043" y="1677444"/>
              <a:ext cx="5035969" cy="2189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39106" y="1452724"/>
              <a:ext cx="2700514" cy="8321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 18"/>
          <p:cNvGrpSpPr/>
          <p:nvPr/>
        </p:nvGrpSpPr>
        <p:grpSpPr bwMode="auto">
          <a:xfrm>
            <a:off x="5141286" y="5943600"/>
            <a:ext cx="2783514" cy="454842"/>
            <a:chOff x="4674342" y="5943600"/>
            <a:chExt cx="2783514" cy="454842"/>
          </a:xfrm>
        </p:grpSpPr>
        <p:pic>
          <p:nvPicPr>
            <p:cNvPr id="98" name="Picture 9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4342" y="5943600"/>
              <a:ext cx="2130876" cy="2189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8447" y="6223348"/>
              <a:ext cx="1459409" cy="1750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4" name="Rectangle 83"/>
          <p:cNvSpPr/>
          <p:nvPr/>
        </p:nvSpPr>
        <p:spPr bwMode="auto">
          <a:xfrm>
            <a:off x="5317468" y="1702496"/>
            <a:ext cx="327019" cy="218955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CF0FDA0-0F35-49B2-A138-86CF6884CF53}" type="slidenum">
              <a:rPr lang="en-US"/>
              <a:pPr/>
              <a:t>2</a:t>
            </a:fld>
            <a:endParaRPr lang="en-US"/>
          </a:p>
        </p:txBody>
      </p:sp>
      <p:sp>
        <p:nvSpPr>
          <p:cNvPr id="18862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6216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6217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4864" y="-609600"/>
            <a:ext cx="8997696" cy="3131538"/>
            <a:chOff x="54864" y="307514"/>
            <a:chExt cx="8997696" cy="3131538"/>
          </a:xfrm>
        </p:grpSpPr>
        <p:sp>
          <p:nvSpPr>
            <p:cNvPr id="123" name="Arc 122"/>
            <p:cNvSpPr/>
            <p:nvPr/>
          </p:nvSpPr>
          <p:spPr bwMode="auto">
            <a:xfrm flipV="1">
              <a:off x="4217096" y="445718"/>
              <a:ext cx="914400" cy="2057400"/>
            </a:xfrm>
            <a:prstGeom prst="arc">
              <a:avLst>
                <a:gd name="adj1" fmla="val 16250806"/>
                <a:gd name="adj2" fmla="val 276464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Arc 126"/>
            <p:cNvSpPr/>
            <p:nvPr/>
          </p:nvSpPr>
          <p:spPr bwMode="auto">
            <a:xfrm flipV="1">
              <a:off x="4418556" y="307514"/>
              <a:ext cx="457200" cy="2194560"/>
            </a:xfrm>
            <a:prstGeom prst="arc">
              <a:avLst>
                <a:gd name="adj1" fmla="val 16250806"/>
                <a:gd name="adj2" fmla="val 276464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Arc 123"/>
            <p:cNvSpPr/>
            <p:nvPr/>
          </p:nvSpPr>
          <p:spPr bwMode="auto">
            <a:xfrm flipH="1" flipV="1">
              <a:off x="3998934" y="445718"/>
              <a:ext cx="914400" cy="2057400"/>
            </a:xfrm>
            <a:prstGeom prst="arc">
              <a:avLst>
                <a:gd name="adj1" fmla="val 16250806"/>
                <a:gd name="adj2" fmla="val 276464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Arc 124"/>
            <p:cNvSpPr/>
            <p:nvPr/>
          </p:nvSpPr>
          <p:spPr bwMode="auto">
            <a:xfrm flipH="1" flipV="1">
              <a:off x="4266156" y="307514"/>
              <a:ext cx="457200" cy="2194560"/>
            </a:xfrm>
            <a:prstGeom prst="arc">
              <a:avLst>
                <a:gd name="adj1" fmla="val 16250806"/>
                <a:gd name="adj2" fmla="val 276464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1" name="Straight Connector 190"/>
            <p:cNvCxnSpPr/>
            <p:nvPr/>
          </p:nvCxnSpPr>
          <p:spPr bwMode="auto">
            <a:xfrm>
              <a:off x="54864" y="2514600"/>
              <a:ext cx="899769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 flipV="1">
              <a:off x="3678268" y="1600200"/>
              <a:ext cx="180283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Straight Connector 207"/>
            <p:cNvCxnSpPr/>
            <p:nvPr/>
          </p:nvCxnSpPr>
          <p:spPr bwMode="auto">
            <a:xfrm flipV="1">
              <a:off x="6415283" y="1600200"/>
              <a:ext cx="180283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2" name="Arc 201"/>
            <p:cNvSpPr/>
            <p:nvPr/>
          </p:nvSpPr>
          <p:spPr bwMode="auto">
            <a:xfrm flipV="1">
              <a:off x="6400800" y="1358030"/>
              <a:ext cx="1828800" cy="457200"/>
            </a:xfrm>
            <a:prstGeom prst="arc">
              <a:avLst>
                <a:gd name="adj1" fmla="val 10763672"/>
                <a:gd name="adj2" fmla="val 14639"/>
              </a:avLst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1" name="Arc 200"/>
            <p:cNvSpPr/>
            <p:nvPr/>
          </p:nvSpPr>
          <p:spPr bwMode="auto">
            <a:xfrm flipV="1">
              <a:off x="3657600" y="1371600"/>
              <a:ext cx="1828800" cy="457200"/>
            </a:xfrm>
            <a:prstGeom prst="arc">
              <a:avLst>
                <a:gd name="adj1" fmla="val 10706351"/>
                <a:gd name="adj2" fmla="val 92889"/>
              </a:avLst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1815921" y="2524652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Straight Connector 167"/>
            <p:cNvCxnSpPr/>
            <p:nvPr/>
          </p:nvCxnSpPr>
          <p:spPr bwMode="auto">
            <a:xfrm>
              <a:off x="4572000" y="2524652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Straight Connector 168"/>
            <p:cNvCxnSpPr/>
            <p:nvPr/>
          </p:nvCxnSpPr>
          <p:spPr bwMode="auto">
            <a:xfrm>
              <a:off x="7316244" y="2524652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Straight Connector 169"/>
            <p:cNvCxnSpPr/>
            <p:nvPr/>
          </p:nvCxnSpPr>
          <p:spPr bwMode="auto">
            <a:xfrm>
              <a:off x="2740759" y="2524652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1" name="Straight Connector 170"/>
            <p:cNvCxnSpPr/>
            <p:nvPr/>
          </p:nvCxnSpPr>
          <p:spPr bwMode="auto">
            <a:xfrm>
              <a:off x="5496838" y="1610252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Straight Connector 171"/>
            <p:cNvCxnSpPr/>
            <p:nvPr/>
          </p:nvCxnSpPr>
          <p:spPr bwMode="auto">
            <a:xfrm>
              <a:off x="8241082" y="2524652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Straight Connector 155"/>
            <p:cNvCxnSpPr/>
            <p:nvPr/>
          </p:nvCxnSpPr>
          <p:spPr bwMode="auto">
            <a:xfrm>
              <a:off x="54864" y="1600200"/>
              <a:ext cx="36118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" name="Arc 119"/>
            <p:cNvSpPr/>
            <p:nvPr/>
          </p:nvSpPr>
          <p:spPr bwMode="auto">
            <a:xfrm flipV="1">
              <a:off x="3657600" y="685800"/>
              <a:ext cx="1828800" cy="1828800"/>
            </a:xfrm>
            <a:prstGeom prst="arc">
              <a:avLst>
                <a:gd name="adj1" fmla="val 10847623"/>
                <a:gd name="adj2" fmla="val 21552988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flipV="1">
              <a:off x="914400" y="1598112"/>
              <a:ext cx="914400" cy="905256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6309" name="Straight Connector 1886308"/>
            <p:cNvCxnSpPr/>
            <p:nvPr/>
          </p:nvCxnSpPr>
          <p:spPr bwMode="auto">
            <a:xfrm flipH="1" flipV="1">
              <a:off x="1828800" y="1598112"/>
              <a:ext cx="914400" cy="905256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Oval 28"/>
            <p:cNvSpPr/>
            <p:nvPr/>
          </p:nvSpPr>
          <p:spPr bwMode="auto">
            <a:xfrm>
              <a:off x="914400" y="2298526"/>
              <a:ext cx="1828800" cy="457200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6400800" y="2298526"/>
              <a:ext cx="1828800" cy="457200"/>
            </a:xfrm>
            <a:prstGeom prst="ellips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86317" name="Arc 1886316"/>
            <p:cNvSpPr/>
            <p:nvPr/>
          </p:nvSpPr>
          <p:spPr bwMode="auto">
            <a:xfrm>
              <a:off x="6400800" y="1371600"/>
              <a:ext cx="1828800" cy="457200"/>
            </a:xfrm>
            <a:prstGeom prst="arc">
              <a:avLst>
                <a:gd name="adj1" fmla="val 10763672"/>
                <a:gd name="adj2" fmla="val 14639"/>
              </a:avLst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8" name="Straight Connector 157"/>
            <p:cNvCxnSpPr/>
            <p:nvPr/>
          </p:nvCxnSpPr>
          <p:spPr bwMode="auto">
            <a:xfrm>
              <a:off x="5501014" y="1600200"/>
              <a:ext cx="89611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>
              <a:off x="8244713" y="1600200"/>
              <a:ext cx="80467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074" y="1955104"/>
              <a:ext cx="160362" cy="2190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99" name="Straight Arrow Connector 198"/>
            <p:cNvCxnSpPr/>
            <p:nvPr/>
          </p:nvCxnSpPr>
          <p:spPr bwMode="auto">
            <a:xfrm flipV="1">
              <a:off x="292274" y="1609344"/>
              <a:ext cx="0" cy="3291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0" name="Straight Arrow Connector 199"/>
            <p:cNvCxnSpPr/>
            <p:nvPr/>
          </p:nvCxnSpPr>
          <p:spPr bwMode="auto">
            <a:xfrm>
              <a:off x="292274" y="2176272"/>
              <a:ext cx="0" cy="3291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" name="Arc 96"/>
            <p:cNvSpPr/>
            <p:nvPr/>
          </p:nvSpPr>
          <p:spPr bwMode="auto">
            <a:xfrm>
              <a:off x="6400800" y="1676400"/>
              <a:ext cx="1828800" cy="457200"/>
            </a:xfrm>
            <a:prstGeom prst="arc">
              <a:avLst>
                <a:gd name="adj1" fmla="val 10763672"/>
                <a:gd name="adj2" fmla="val 14639"/>
              </a:avLst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2" name="Straight Arrow Connector 181"/>
            <p:cNvCxnSpPr/>
            <p:nvPr/>
          </p:nvCxnSpPr>
          <p:spPr bwMode="auto">
            <a:xfrm flipH="1">
              <a:off x="1828800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368296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6614" y="3060526"/>
              <a:ext cx="160070" cy="2186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84" name="Straight Arrow Connector 183"/>
            <p:cNvCxnSpPr/>
            <p:nvPr/>
          </p:nvCxnSpPr>
          <p:spPr bwMode="auto">
            <a:xfrm flipH="1">
              <a:off x="4581144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Straight Arrow Connector 182"/>
            <p:cNvCxnSpPr/>
            <p:nvPr/>
          </p:nvCxnSpPr>
          <p:spPr bwMode="auto">
            <a:xfrm>
              <a:off x="5120640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9643" y="3060526"/>
              <a:ext cx="160070" cy="2186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85" name="Straight Arrow Connector 184"/>
            <p:cNvCxnSpPr/>
            <p:nvPr/>
          </p:nvCxnSpPr>
          <p:spPr bwMode="auto">
            <a:xfrm>
              <a:off x="7863840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Arrow Connector 185"/>
            <p:cNvCxnSpPr/>
            <p:nvPr/>
          </p:nvCxnSpPr>
          <p:spPr bwMode="auto">
            <a:xfrm flipH="1">
              <a:off x="7324344" y="3162822"/>
              <a:ext cx="3657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2" name="Picture 9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99711" y="3060526"/>
              <a:ext cx="160070" cy="2186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886313" name="Straight Connector 1886312"/>
            <p:cNvCxnSpPr/>
            <p:nvPr/>
          </p:nvCxnSpPr>
          <p:spPr bwMode="auto">
            <a:xfrm>
              <a:off x="6400800" y="1600200"/>
              <a:ext cx="0" cy="92692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6315" name="Straight Connector 1886314"/>
            <p:cNvCxnSpPr>
              <a:endCxn id="85" idx="6"/>
            </p:cNvCxnSpPr>
            <p:nvPr/>
          </p:nvCxnSpPr>
          <p:spPr bwMode="auto">
            <a:xfrm>
              <a:off x="8229600" y="1600200"/>
              <a:ext cx="0" cy="92692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7848600" y="1422748"/>
              <a:ext cx="0" cy="92692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Straight Connector 104"/>
            <p:cNvCxnSpPr/>
            <p:nvPr/>
          </p:nvCxnSpPr>
          <p:spPr bwMode="auto">
            <a:xfrm flipH="1" flipV="1">
              <a:off x="1828801" y="1612724"/>
              <a:ext cx="365760" cy="704088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98"/>
            <p:cNvCxnSpPr/>
            <p:nvPr/>
          </p:nvCxnSpPr>
          <p:spPr bwMode="auto">
            <a:xfrm flipV="1">
              <a:off x="1371600" y="1612727"/>
              <a:ext cx="457200" cy="722376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6769274" y="1421704"/>
              <a:ext cx="0" cy="92692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1" name="Arc 120"/>
            <p:cNvSpPr>
              <a:spLocks noChangeAspect="1"/>
            </p:cNvSpPr>
            <p:nvPr/>
          </p:nvSpPr>
          <p:spPr bwMode="auto">
            <a:xfrm>
              <a:off x="4037556" y="2207086"/>
              <a:ext cx="1069848" cy="267462"/>
            </a:xfrm>
            <a:prstGeom prst="arc">
              <a:avLst>
                <a:gd name="adj1" fmla="val 10845231"/>
                <a:gd name="adj2" fmla="val 0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Arc 147"/>
            <p:cNvSpPr/>
            <p:nvPr/>
          </p:nvSpPr>
          <p:spPr bwMode="auto">
            <a:xfrm>
              <a:off x="6400800" y="2068882"/>
              <a:ext cx="1828800" cy="457200"/>
            </a:xfrm>
            <a:prstGeom prst="arc">
              <a:avLst>
                <a:gd name="adj1" fmla="val 10763672"/>
                <a:gd name="adj2" fmla="val 14639"/>
              </a:avLst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86328" name="Arc 1886327"/>
            <p:cNvSpPr/>
            <p:nvPr/>
          </p:nvSpPr>
          <p:spPr bwMode="auto">
            <a:xfrm>
              <a:off x="3657600" y="1384126"/>
              <a:ext cx="1828800" cy="457200"/>
            </a:xfrm>
            <a:prstGeom prst="arc">
              <a:avLst>
                <a:gd name="adj1" fmla="val 10706351"/>
                <a:gd name="adj2" fmla="val 92889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28800" y="76200"/>
            <a:ext cx="7239000" cy="261938"/>
            <a:chOff x="1828800" y="76200"/>
            <a:chExt cx="7239000" cy="261938"/>
          </a:xfrm>
        </p:grpSpPr>
        <p:pic>
          <p:nvPicPr>
            <p:cNvPr id="66" name="Picture 3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76200"/>
              <a:ext cx="37338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" name="Picture 3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538" y="76200"/>
              <a:ext cx="3370262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8" name="Picture 1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" name="Line 96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48081" y="2669088"/>
            <a:ext cx="7814919" cy="292339"/>
            <a:chOff x="948081" y="2669088"/>
            <a:chExt cx="7814919" cy="292339"/>
          </a:xfrm>
        </p:grpSpPr>
        <p:pic>
          <p:nvPicPr>
            <p:cNvPr id="88" name="Picture 87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48081" y="2669088"/>
              <a:ext cx="1433602" cy="2923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8599" y="2669088"/>
              <a:ext cx="2398801" cy="2922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3" name="Picture 92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76135" y="2669088"/>
              <a:ext cx="1886865" cy="2922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95" name="Group 94"/>
            <p:cNvGrpSpPr/>
            <p:nvPr/>
          </p:nvGrpSpPr>
          <p:grpSpPr>
            <a:xfrm>
              <a:off x="2615852" y="2693161"/>
              <a:ext cx="4026074" cy="248421"/>
              <a:chOff x="2615852" y="4800600"/>
              <a:chExt cx="4026074" cy="248421"/>
            </a:xfrm>
          </p:grpSpPr>
          <p:pic>
            <p:nvPicPr>
              <p:cNvPr id="98" name="Picture 97" descr="txp_fi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615852" y="4800600"/>
                <a:ext cx="263344" cy="248421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00" name="Picture 99" descr="txp_fi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378582" y="4876800"/>
                <a:ext cx="263344" cy="102704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101" name="Line 96"/>
          <p:cNvSpPr>
            <a:spLocks noChangeShapeType="1"/>
          </p:cNvSpPr>
          <p:nvPr/>
        </p:nvSpPr>
        <p:spPr bwMode="auto">
          <a:xfrm>
            <a:off x="0" y="259184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4831" y="3200400"/>
            <a:ext cx="916769" cy="2182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6304" y="1000412"/>
            <a:ext cx="7812066" cy="1385796"/>
            <a:chOff x="126304" y="1000412"/>
            <a:chExt cx="7812066" cy="1385796"/>
          </a:xfrm>
        </p:grpSpPr>
        <p:sp>
          <p:nvSpPr>
            <p:cNvPr id="2" name="Hexagon 1"/>
            <p:cNvSpPr>
              <a:spLocks noChangeAspect="1"/>
            </p:cNvSpPr>
            <p:nvPr/>
          </p:nvSpPr>
          <p:spPr bwMode="auto">
            <a:xfrm>
              <a:off x="126304" y="1000412"/>
              <a:ext cx="318210" cy="274320"/>
            </a:xfrm>
            <a:prstGeom prst="hexagon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Hexagon 69"/>
            <p:cNvSpPr>
              <a:spLocks noChangeAspect="1"/>
            </p:cNvSpPr>
            <p:nvPr/>
          </p:nvSpPr>
          <p:spPr bwMode="auto">
            <a:xfrm>
              <a:off x="2106620" y="2111888"/>
              <a:ext cx="318210" cy="274320"/>
            </a:xfrm>
            <a:prstGeom prst="hexagon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Hexagon 70"/>
            <p:cNvSpPr>
              <a:spLocks noChangeAspect="1"/>
            </p:cNvSpPr>
            <p:nvPr/>
          </p:nvSpPr>
          <p:spPr bwMode="auto">
            <a:xfrm>
              <a:off x="4875916" y="2111888"/>
              <a:ext cx="318210" cy="274320"/>
            </a:xfrm>
            <a:prstGeom prst="hexagon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Hexagon 71"/>
            <p:cNvSpPr>
              <a:spLocks noChangeAspect="1"/>
            </p:cNvSpPr>
            <p:nvPr/>
          </p:nvSpPr>
          <p:spPr bwMode="auto">
            <a:xfrm>
              <a:off x="7620160" y="2111888"/>
              <a:ext cx="318210" cy="274320"/>
            </a:xfrm>
            <a:prstGeom prst="hexagon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905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1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273" y="1677444"/>
            <a:ext cx="5035969" cy="2189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1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66" y="398811"/>
            <a:ext cx="24511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98811"/>
            <a:ext cx="5835483" cy="2625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val 12"/>
          <p:cNvSpPr/>
          <p:nvPr/>
        </p:nvSpPr>
        <p:spPr bwMode="auto">
          <a:xfrm>
            <a:off x="924799" y="4152377"/>
            <a:ext cx="4565777" cy="13590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3506091"/>
              <a:gd name="connsiteY0" fmla="*/ 1078010 h 1177406"/>
              <a:gd name="connsiteX1" fmla="*/ 3037562 w 3506091"/>
              <a:gd name="connsiteY1" fmla="*/ 19561 h 1177406"/>
              <a:gd name="connsiteX2" fmla="*/ 3494762 w 3506091"/>
              <a:gd name="connsiteY2" fmla="*/ 476761 h 1177406"/>
              <a:gd name="connsiteX3" fmla="*/ 3037562 w 3506091"/>
              <a:gd name="connsiteY3" fmla="*/ 933961 h 1177406"/>
              <a:gd name="connsiteX4" fmla="*/ 0 w 3506091"/>
              <a:gd name="connsiteY4" fmla="*/ 1078010 h 1177406"/>
              <a:gd name="connsiteX0" fmla="*/ 0 w 3506091"/>
              <a:gd name="connsiteY0" fmla="*/ 1078010 h 1177406"/>
              <a:gd name="connsiteX1" fmla="*/ 3037562 w 3506091"/>
              <a:gd name="connsiteY1" fmla="*/ 19561 h 1177406"/>
              <a:gd name="connsiteX2" fmla="*/ 3494762 w 3506091"/>
              <a:gd name="connsiteY2" fmla="*/ 476761 h 1177406"/>
              <a:gd name="connsiteX3" fmla="*/ 3037562 w 3506091"/>
              <a:gd name="connsiteY3" fmla="*/ 933961 h 1177406"/>
              <a:gd name="connsiteX4" fmla="*/ 0 w 3506091"/>
              <a:gd name="connsiteY4" fmla="*/ 1078010 h 1177406"/>
              <a:gd name="connsiteX0" fmla="*/ 0 w 3506091"/>
              <a:gd name="connsiteY0" fmla="*/ 1078010 h 1083804"/>
              <a:gd name="connsiteX1" fmla="*/ 3037562 w 3506091"/>
              <a:gd name="connsiteY1" fmla="*/ 19561 h 1083804"/>
              <a:gd name="connsiteX2" fmla="*/ 3494762 w 3506091"/>
              <a:gd name="connsiteY2" fmla="*/ 476761 h 1083804"/>
              <a:gd name="connsiteX3" fmla="*/ 3037562 w 3506091"/>
              <a:gd name="connsiteY3" fmla="*/ 933961 h 1083804"/>
              <a:gd name="connsiteX4" fmla="*/ 0 w 3506091"/>
              <a:gd name="connsiteY4" fmla="*/ 1078010 h 1083804"/>
              <a:gd name="connsiteX0" fmla="*/ 0 w 4654788"/>
              <a:gd name="connsiteY0" fmla="*/ 1357837 h 1363631"/>
              <a:gd name="connsiteX1" fmla="*/ 4528159 w 4654788"/>
              <a:gd name="connsiteY1" fmla="*/ 11290 h 1363631"/>
              <a:gd name="connsiteX2" fmla="*/ 3494762 w 4654788"/>
              <a:gd name="connsiteY2" fmla="*/ 756588 h 1363631"/>
              <a:gd name="connsiteX3" fmla="*/ 3037562 w 4654788"/>
              <a:gd name="connsiteY3" fmla="*/ 1213788 h 1363631"/>
              <a:gd name="connsiteX4" fmla="*/ 0 w 4654788"/>
              <a:gd name="connsiteY4" fmla="*/ 1357837 h 1363631"/>
              <a:gd name="connsiteX0" fmla="*/ 0 w 4654788"/>
              <a:gd name="connsiteY0" fmla="*/ 1357837 h 1363631"/>
              <a:gd name="connsiteX1" fmla="*/ 4528159 w 4654788"/>
              <a:gd name="connsiteY1" fmla="*/ 11290 h 1363631"/>
              <a:gd name="connsiteX2" fmla="*/ 3494762 w 4654788"/>
              <a:gd name="connsiteY2" fmla="*/ 756588 h 1363631"/>
              <a:gd name="connsiteX3" fmla="*/ 3037562 w 4654788"/>
              <a:gd name="connsiteY3" fmla="*/ 1213788 h 1363631"/>
              <a:gd name="connsiteX4" fmla="*/ 0 w 4654788"/>
              <a:gd name="connsiteY4" fmla="*/ 1357837 h 1363631"/>
              <a:gd name="connsiteX0" fmla="*/ 0 w 4529461"/>
              <a:gd name="connsiteY0" fmla="*/ 1346547 h 1352341"/>
              <a:gd name="connsiteX1" fmla="*/ 4528159 w 4529461"/>
              <a:gd name="connsiteY1" fmla="*/ 0 h 1352341"/>
              <a:gd name="connsiteX2" fmla="*/ 3494762 w 4529461"/>
              <a:gd name="connsiteY2" fmla="*/ 745298 h 1352341"/>
              <a:gd name="connsiteX3" fmla="*/ 3037562 w 4529461"/>
              <a:gd name="connsiteY3" fmla="*/ 1202498 h 1352341"/>
              <a:gd name="connsiteX4" fmla="*/ 0 w 4529461"/>
              <a:gd name="connsiteY4" fmla="*/ 1346547 h 1352341"/>
              <a:gd name="connsiteX0" fmla="*/ 0 w 4572000"/>
              <a:gd name="connsiteY0" fmla="*/ 1346547 h 1430650"/>
              <a:gd name="connsiteX1" fmla="*/ 4528159 w 4572000"/>
              <a:gd name="connsiteY1" fmla="*/ 0 h 1430650"/>
              <a:gd name="connsiteX2" fmla="*/ 4572000 w 4572000"/>
              <a:gd name="connsiteY2" fmla="*/ 1346547 h 1430650"/>
              <a:gd name="connsiteX3" fmla="*/ 3037562 w 4572000"/>
              <a:gd name="connsiteY3" fmla="*/ 1202498 h 1430650"/>
              <a:gd name="connsiteX4" fmla="*/ 0 w 4572000"/>
              <a:gd name="connsiteY4" fmla="*/ 1346547 h 1430650"/>
              <a:gd name="connsiteX0" fmla="*/ 0 w 4572000"/>
              <a:gd name="connsiteY0" fmla="*/ 1346547 h 1430650"/>
              <a:gd name="connsiteX1" fmla="*/ 4528159 w 4572000"/>
              <a:gd name="connsiteY1" fmla="*/ 0 h 1430650"/>
              <a:gd name="connsiteX2" fmla="*/ 4572000 w 4572000"/>
              <a:gd name="connsiteY2" fmla="*/ 1346547 h 1430650"/>
              <a:gd name="connsiteX3" fmla="*/ 3037562 w 4572000"/>
              <a:gd name="connsiteY3" fmla="*/ 1202498 h 1430650"/>
              <a:gd name="connsiteX4" fmla="*/ 0 w 4572000"/>
              <a:gd name="connsiteY4" fmla="*/ 1346547 h 1430650"/>
              <a:gd name="connsiteX0" fmla="*/ 0 w 4572000"/>
              <a:gd name="connsiteY0" fmla="*/ 1346547 h 1355348"/>
              <a:gd name="connsiteX1" fmla="*/ 4528159 w 4572000"/>
              <a:gd name="connsiteY1" fmla="*/ 0 h 1355348"/>
              <a:gd name="connsiteX2" fmla="*/ 4572000 w 4572000"/>
              <a:gd name="connsiteY2" fmla="*/ 1346547 h 1355348"/>
              <a:gd name="connsiteX3" fmla="*/ 3037562 w 4572000"/>
              <a:gd name="connsiteY3" fmla="*/ 1202498 h 1355348"/>
              <a:gd name="connsiteX4" fmla="*/ 0 w 4572000"/>
              <a:gd name="connsiteY4" fmla="*/ 1346547 h 1355348"/>
              <a:gd name="connsiteX0" fmla="*/ 0 w 4572000"/>
              <a:gd name="connsiteY0" fmla="*/ 1346547 h 1346547"/>
              <a:gd name="connsiteX1" fmla="*/ 4528159 w 4572000"/>
              <a:gd name="connsiteY1" fmla="*/ 0 h 1346547"/>
              <a:gd name="connsiteX2" fmla="*/ 4572000 w 4572000"/>
              <a:gd name="connsiteY2" fmla="*/ 1346547 h 1346547"/>
              <a:gd name="connsiteX3" fmla="*/ 0 w 4572000"/>
              <a:gd name="connsiteY3" fmla="*/ 1346547 h 1346547"/>
              <a:gd name="connsiteX0" fmla="*/ 45593 w 4617593"/>
              <a:gd name="connsiteY0" fmla="*/ 1369682 h 1369682"/>
              <a:gd name="connsiteX1" fmla="*/ 2402573 w 4617593"/>
              <a:gd name="connsiteY1" fmla="*/ 579500 h 1369682"/>
              <a:gd name="connsiteX2" fmla="*/ 4573752 w 4617593"/>
              <a:gd name="connsiteY2" fmla="*/ 23135 h 1369682"/>
              <a:gd name="connsiteX3" fmla="*/ 4617593 w 4617593"/>
              <a:gd name="connsiteY3" fmla="*/ 1369682 h 1369682"/>
              <a:gd name="connsiteX4" fmla="*/ 45593 w 4617593"/>
              <a:gd name="connsiteY4" fmla="*/ 1369682 h 1369682"/>
              <a:gd name="connsiteX0" fmla="*/ 45593 w 4617593"/>
              <a:gd name="connsiteY0" fmla="*/ 1369682 h 1369682"/>
              <a:gd name="connsiteX1" fmla="*/ 2402573 w 4617593"/>
              <a:gd name="connsiteY1" fmla="*/ 579500 h 1369682"/>
              <a:gd name="connsiteX2" fmla="*/ 4573752 w 4617593"/>
              <a:gd name="connsiteY2" fmla="*/ 23135 h 1369682"/>
              <a:gd name="connsiteX3" fmla="*/ 4617593 w 4617593"/>
              <a:gd name="connsiteY3" fmla="*/ 1369682 h 1369682"/>
              <a:gd name="connsiteX4" fmla="*/ 45593 w 4617593"/>
              <a:gd name="connsiteY4" fmla="*/ 1369682 h 1369682"/>
              <a:gd name="connsiteX0" fmla="*/ 120189 w 4692189"/>
              <a:gd name="connsiteY0" fmla="*/ 1376080 h 1376080"/>
              <a:gd name="connsiteX1" fmla="*/ 1036676 w 4692189"/>
              <a:gd name="connsiteY1" fmla="*/ 460637 h 1376080"/>
              <a:gd name="connsiteX2" fmla="*/ 4648348 w 4692189"/>
              <a:gd name="connsiteY2" fmla="*/ 29533 h 1376080"/>
              <a:gd name="connsiteX3" fmla="*/ 4692189 w 4692189"/>
              <a:gd name="connsiteY3" fmla="*/ 1376080 h 1376080"/>
              <a:gd name="connsiteX4" fmla="*/ 120189 w 4692189"/>
              <a:gd name="connsiteY4" fmla="*/ 1376080 h 1376080"/>
              <a:gd name="connsiteX0" fmla="*/ 120189 w 4692189"/>
              <a:gd name="connsiteY0" fmla="*/ 1346547 h 1346547"/>
              <a:gd name="connsiteX1" fmla="*/ 1036676 w 4692189"/>
              <a:gd name="connsiteY1" fmla="*/ 431104 h 1346547"/>
              <a:gd name="connsiteX2" fmla="*/ 4648348 w 4692189"/>
              <a:gd name="connsiteY2" fmla="*/ 0 h 1346547"/>
              <a:gd name="connsiteX3" fmla="*/ 4692189 w 4692189"/>
              <a:gd name="connsiteY3" fmla="*/ 1346547 h 1346547"/>
              <a:gd name="connsiteX4" fmla="*/ 120189 w 4692189"/>
              <a:gd name="connsiteY4" fmla="*/ 1346547 h 1346547"/>
              <a:gd name="connsiteX0" fmla="*/ 150 w 4572150"/>
              <a:gd name="connsiteY0" fmla="*/ 1346547 h 1346547"/>
              <a:gd name="connsiteX1" fmla="*/ 916637 w 4572150"/>
              <a:gd name="connsiteY1" fmla="*/ 431104 h 1346547"/>
              <a:gd name="connsiteX2" fmla="*/ 4528309 w 4572150"/>
              <a:gd name="connsiteY2" fmla="*/ 0 h 1346547"/>
              <a:gd name="connsiteX3" fmla="*/ 4572150 w 4572150"/>
              <a:gd name="connsiteY3" fmla="*/ 1346547 h 1346547"/>
              <a:gd name="connsiteX4" fmla="*/ 150 w 4572150"/>
              <a:gd name="connsiteY4" fmla="*/ 1346547 h 1346547"/>
              <a:gd name="connsiteX0" fmla="*/ 150 w 4572150"/>
              <a:gd name="connsiteY0" fmla="*/ 1346547 h 1448891"/>
              <a:gd name="connsiteX1" fmla="*/ 916637 w 4572150"/>
              <a:gd name="connsiteY1" fmla="*/ 431104 h 1448891"/>
              <a:gd name="connsiteX2" fmla="*/ 4528309 w 4572150"/>
              <a:gd name="connsiteY2" fmla="*/ 0 h 1448891"/>
              <a:gd name="connsiteX3" fmla="*/ 4572150 w 4572150"/>
              <a:gd name="connsiteY3" fmla="*/ 1346547 h 1448891"/>
              <a:gd name="connsiteX4" fmla="*/ 150 w 4572150"/>
              <a:gd name="connsiteY4" fmla="*/ 1346547 h 1448891"/>
              <a:gd name="connsiteX0" fmla="*/ 150 w 4572150"/>
              <a:gd name="connsiteY0" fmla="*/ 1346547 h 1346547"/>
              <a:gd name="connsiteX1" fmla="*/ 916637 w 4572150"/>
              <a:gd name="connsiteY1" fmla="*/ 431104 h 1346547"/>
              <a:gd name="connsiteX2" fmla="*/ 4528309 w 4572150"/>
              <a:gd name="connsiteY2" fmla="*/ 0 h 1346547"/>
              <a:gd name="connsiteX3" fmla="*/ 4572150 w 4572150"/>
              <a:gd name="connsiteY3" fmla="*/ 1346547 h 1346547"/>
              <a:gd name="connsiteX4" fmla="*/ 150 w 4572150"/>
              <a:gd name="connsiteY4" fmla="*/ 1346547 h 1346547"/>
              <a:gd name="connsiteX0" fmla="*/ 150 w 4572150"/>
              <a:gd name="connsiteY0" fmla="*/ 1346547 h 1346547"/>
              <a:gd name="connsiteX1" fmla="*/ 916637 w 4572150"/>
              <a:gd name="connsiteY1" fmla="*/ 431104 h 1346547"/>
              <a:gd name="connsiteX2" fmla="*/ 4528309 w 4572150"/>
              <a:gd name="connsiteY2" fmla="*/ 0 h 1346547"/>
              <a:gd name="connsiteX3" fmla="*/ 4572150 w 4572150"/>
              <a:gd name="connsiteY3" fmla="*/ 1346547 h 1346547"/>
              <a:gd name="connsiteX4" fmla="*/ 150 w 4572150"/>
              <a:gd name="connsiteY4" fmla="*/ 1346547 h 1346547"/>
              <a:gd name="connsiteX0" fmla="*/ 152 w 4572152"/>
              <a:gd name="connsiteY0" fmla="*/ 1359073 h 1359073"/>
              <a:gd name="connsiteX1" fmla="*/ 916639 w 4572152"/>
              <a:gd name="connsiteY1" fmla="*/ 443630 h 1359073"/>
              <a:gd name="connsiteX2" fmla="*/ 4553363 w 4572152"/>
              <a:gd name="connsiteY2" fmla="*/ 0 h 1359073"/>
              <a:gd name="connsiteX3" fmla="*/ 4572152 w 4572152"/>
              <a:gd name="connsiteY3" fmla="*/ 1359073 h 1359073"/>
              <a:gd name="connsiteX4" fmla="*/ 152 w 4572152"/>
              <a:gd name="connsiteY4" fmla="*/ 1359073 h 1359073"/>
              <a:gd name="connsiteX0" fmla="*/ 152 w 4572152"/>
              <a:gd name="connsiteY0" fmla="*/ 1359073 h 1359073"/>
              <a:gd name="connsiteX1" fmla="*/ 916639 w 4572152"/>
              <a:gd name="connsiteY1" fmla="*/ 443630 h 1359073"/>
              <a:gd name="connsiteX2" fmla="*/ 4553363 w 4572152"/>
              <a:gd name="connsiteY2" fmla="*/ 0 h 1359073"/>
              <a:gd name="connsiteX3" fmla="*/ 4572152 w 4572152"/>
              <a:gd name="connsiteY3" fmla="*/ 1359073 h 1359073"/>
              <a:gd name="connsiteX4" fmla="*/ 152 w 4572152"/>
              <a:gd name="connsiteY4" fmla="*/ 1359073 h 1359073"/>
              <a:gd name="connsiteX0" fmla="*/ 49 w 4572049"/>
              <a:gd name="connsiteY0" fmla="*/ 1359073 h 1359073"/>
              <a:gd name="connsiteX1" fmla="*/ 916536 w 4572049"/>
              <a:gd name="connsiteY1" fmla="*/ 443630 h 1359073"/>
              <a:gd name="connsiteX2" fmla="*/ 4553260 w 4572049"/>
              <a:gd name="connsiteY2" fmla="*/ 0 h 1359073"/>
              <a:gd name="connsiteX3" fmla="*/ 4572049 w 4572049"/>
              <a:gd name="connsiteY3" fmla="*/ 1359073 h 1359073"/>
              <a:gd name="connsiteX4" fmla="*/ 49 w 4572049"/>
              <a:gd name="connsiteY4" fmla="*/ 1359073 h 1359073"/>
              <a:gd name="connsiteX0" fmla="*/ 49 w 4572049"/>
              <a:gd name="connsiteY0" fmla="*/ 1359073 h 1359073"/>
              <a:gd name="connsiteX1" fmla="*/ 916536 w 4572049"/>
              <a:gd name="connsiteY1" fmla="*/ 443630 h 1359073"/>
              <a:gd name="connsiteX2" fmla="*/ 4553260 w 4572049"/>
              <a:gd name="connsiteY2" fmla="*/ 0 h 1359073"/>
              <a:gd name="connsiteX3" fmla="*/ 4572049 w 4572049"/>
              <a:gd name="connsiteY3" fmla="*/ 1359073 h 1359073"/>
              <a:gd name="connsiteX4" fmla="*/ 49 w 4572049"/>
              <a:gd name="connsiteY4" fmla="*/ 1359073 h 1359073"/>
              <a:gd name="connsiteX0" fmla="*/ 154 w 4572154"/>
              <a:gd name="connsiteY0" fmla="*/ 1359073 h 1359073"/>
              <a:gd name="connsiteX1" fmla="*/ 916641 w 4572154"/>
              <a:gd name="connsiteY1" fmla="*/ 443630 h 1359073"/>
              <a:gd name="connsiteX2" fmla="*/ 4565891 w 4572154"/>
              <a:gd name="connsiteY2" fmla="*/ 0 h 1359073"/>
              <a:gd name="connsiteX3" fmla="*/ 4572154 w 4572154"/>
              <a:gd name="connsiteY3" fmla="*/ 1359073 h 1359073"/>
              <a:gd name="connsiteX4" fmla="*/ 154 w 4572154"/>
              <a:gd name="connsiteY4" fmla="*/ 1359073 h 1359073"/>
              <a:gd name="connsiteX0" fmla="*/ 154 w 4572154"/>
              <a:gd name="connsiteY0" fmla="*/ 1359073 h 1359073"/>
              <a:gd name="connsiteX1" fmla="*/ 916641 w 4572154"/>
              <a:gd name="connsiteY1" fmla="*/ 443630 h 1359073"/>
              <a:gd name="connsiteX2" fmla="*/ 4565891 w 4572154"/>
              <a:gd name="connsiteY2" fmla="*/ 0 h 1359073"/>
              <a:gd name="connsiteX3" fmla="*/ 4572154 w 4572154"/>
              <a:gd name="connsiteY3" fmla="*/ 1346547 h 1359073"/>
              <a:gd name="connsiteX4" fmla="*/ 154 w 4572154"/>
              <a:gd name="connsiteY4" fmla="*/ 1359073 h 1359073"/>
              <a:gd name="connsiteX0" fmla="*/ 154 w 4572154"/>
              <a:gd name="connsiteY0" fmla="*/ 1359073 h 1359073"/>
              <a:gd name="connsiteX1" fmla="*/ 916641 w 4572154"/>
              <a:gd name="connsiteY1" fmla="*/ 443630 h 1359073"/>
              <a:gd name="connsiteX2" fmla="*/ 4565891 w 4572154"/>
              <a:gd name="connsiteY2" fmla="*/ 0 h 1359073"/>
              <a:gd name="connsiteX3" fmla="*/ 4572154 w 4572154"/>
              <a:gd name="connsiteY3" fmla="*/ 1346547 h 1359073"/>
              <a:gd name="connsiteX4" fmla="*/ 154 w 4572154"/>
              <a:gd name="connsiteY4" fmla="*/ 1359073 h 1359073"/>
              <a:gd name="connsiteX0" fmla="*/ 154 w 4565891"/>
              <a:gd name="connsiteY0" fmla="*/ 1359073 h 1371600"/>
              <a:gd name="connsiteX1" fmla="*/ 916641 w 4565891"/>
              <a:gd name="connsiteY1" fmla="*/ 443630 h 1371600"/>
              <a:gd name="connsiteX2" fmla="*/ 4565891 w 4565891"/>
              <a:gd name="connsiteY2" fmla="*/ 0 h 1371600"/>
              <a:gd name="connsiteX3" fmla="*/ 4547102 w 4565891"/>
              <a:gd name="connsiteY3" fmla="*/ 1371600 h 1371600"/>
              <a:gd name="connsiteX4" fmla="*/ 154 w 4565891"/>
              <a:gd name="connsiteY4" fmla="*/ 1359073 h 1371600"/>
              <a:gd name="connsiteX0" fmla="*/ 154 w 4565891"/>
              <a:gd name="connsiteY0" fmla="*/ 1359073 h 1359073"/>
              <a:gd name="connsiteX1" fmla="*/ 916641 w 4565891"/>
              <a:gd name="connsiteY1" fmla="*/ 443630 h 1359073"/>
              <a:gd name="connsiteX2" fmla="*/ 4565891 w 4565891"/>
              <a:gd name="connsiteY2" fmla="*/ 0 h 1359073"/>
              <a:gd name="connsiteX3" fmla="*/ 4559628 w 4565891"/>
              <a:gd name="connsiteY3" fmla="*/ 1334021 h 1359073"/>
              <a:gd name="connsiteX4" fmla="*/ 154 w 4565891"/>
              <a:gd name="connsiteY4" fmla="*/ 1359073 h 1359073"/>
              <a:gd name="connsiteX0" fmla="*/ 154 w 4565891"/>
              <a:gd name="connsiteY0" fmla="*/ 1359073 h 1359073"/>
              <a:gd name="connsiteX1" fmla="*/ 916641 w 4565891"/>
              <a:gd name="connsiteY1" fmla="*/ 443630 h 1359073"/>
              <a:gd name="connsiteX2" fmla="*/ 4565891 w 4565891"/>
              <a:gd name="connsiteY2" fmla="*/ 0 h 1359073"/>
              <a:gd name="connsiteX3" fmla="*/ 4547102 w 4565891"/>
              <a:gd name="connsiteY3" fmla="*/ 1359073 h 1359073"/>
              <a:gd name="connsiteX4" fmla="*/ 154 w 4565891"/>
              <a:gd name="connsiteY4" fmla="*/ 1359073 h 1359073"/>
              <a:gd name="connsiteX0" fmla="*/ 47 w 4565784"/>
              <a:gd name="connsiteY0" fmla="*/ 1359073 h 1359073"/>
              <a:gd name="connsiteX1" fmla="*/ 916534 w 4565784"/>
              <a:gd name="connsiteY1" fmla="*/ 443630 h 1359073"/>
              <a:gd name="connsiteX2" fmla="*/ 4565784 w 4565784"/>
              <a:gd name="connsiteY2" fmla="*/ 0 h 1359073"/>
              <a:gd name="connsiteX3" fmla="*/ 4546995 w 4565784"/>
              <a:gd name="connsiteY3" fmla="*/ 1359073 h 1359073"/>
              <a:gd name="connsiteX4" fmla="*/ 47 w 4565784"/>
              <a:gd name="connsiteY4" fmla="*/ 1359073 h 1359073"/>
              <a:gd name="connsiteX0" fmla="*/ 47 w 4565784"/>
              <a:gd name="connsiteY0" fmla="*/ 1359073 h 1359073"/>
              <a:gd name="connsiteX1" fmla="*/ 916534 w 4565784"/>
              <a:gd name="connsiteY1" fmla="*/ 443630 h 1359073"/>
              <a:gd name="connsiteX2" fmla="*/ 4565784 w 4565784"/>
              <a:gd name="connsiteY2" fmla="*/ 0 h 1359073"/>
              <a:gd name="connsiteX3" fmla="*/ 4559521 w 4565784"/>
              <a:gd name="connsiteY3" fmla="*/ 1359073 h 1359073"/>
              <a:gd name="connsiteX4" fmla="*/ 47 w 4565784"/>
              <a:gd name="connsiteY4" fmla="*/ 1359073 h 1359073"/>
              <a:gd name="connsiteX0" fmla="*/ 40 w 4565777"/>
              <a:gd name="connsiteY0" fmla="*/ 1359073 h 1359073"/>
              <a:gd name="connsiteX1" fmla="*/ 916527 w 4565777"/>
              <a:gd name="connsiteY1" fmla="*/ 443630 h 1359073"/>
              <a:gd name="connsiteX2" fmla="*/ 4565777 w 4565777"/>
              <a:gd name="connsiteY2" fmla="*/ 0 h 1359073"/>
              <a:gd name="connsiteX3" fmla="*/ 4559514 w 4565777"/>
              <a:gd name="connsiteY3" fmla="*/ 1359073 h 1359073"/>
              <a:gd name="connsiteX4" fmla="*/ 40 w 4565777"/>
              <a:gd name="connsiteY4" fmla="*/ 1359073 h 135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5777" h="1359073">
                <a:moveTo>
                  <a:pt x="40" y="1359073"/>
                </a:moveTo>
                <a:cubicBezTo>
                  <a:pt x="-5875" y="964330"/>
                  <a:pt x="656612" y="507304"/>
                  <a:pt x="916527" y="443630"/>
                </a:cubicBezTo>
                <a:cubicBezTo>
                  <a:pt x="1687677" y="254714"/>
                  <a:pt x="4083873" y="43668"/>
                  <a:pt x="4565777" y="0"/>
                </a:cubicBezTo>
                <a:cubicBezTo>
                  <a:pt x="4559514" y="1139869"/>
                  <a:pt x="4559514" y="542897"/>
                  <a:pt x="4559514" y="1359073"/>
                </a:cubicBezTo>
                <a:lnTo>
                  <a:pt x="40" y="1359073"/>
                </a:ln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85800" y="5519802"/>
            <a:ext cx="530352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Straight Arrow Connector 2"/>
          <p:cNvCxnSpPr/>
          <p:nvPr/>
        </p:nvCxnSpPr>
        <p:spPr bwMode="auto">
          <a:xfrm flipV="1">
            <a:off x="914400" y="3310002"/>
            <a:ext cx="0" cy="24384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reeform 6"/>
          <p:cNvSpPr/>
          <p:nvPr/>
        </p:nvSpPr>
        <p:spPr>
          <a:xfrm>
            <a:off x="919619" y="4132543"/>
            <a:ext cx="4747364" cy="1390391"/>
          </a:xfrm>
          <a:custGeom>
            <a:avLst/>
            <a:gdLst>
              <a:gd name="connsiteX0" fmla="*/ 0 w 171366"/>
              <a:gd name="connsiteY0" fmla="*/ 185292 h 185292"/>
              <a:gd name="connsiteX1" fmla="*/ 25052 w 171366"/>
              <a:gd name="connsiteY1" fmla="*/ 110136 h 185292"/>
              <a:gd name="connsiteX2" fmla="*/ 62630 w 171366"/>
              <a:gd name="connsiteY2" fmla="*/ 85084 h 185292"/>
              <a:gd name="connsiteX3" fmla="*/ 87682 w 171366"/>
              <a:gd name="connsiteY3" fmla="*/ 60031 h 185292"/>
              <a:gd name="connsiteX4" fmla="*/ 150312 w 171366"/>
              <a:gd name="connsiteY4" fmla="*/ 22453 h 185292"/>
              <a:gd name="connsiteX0" fmla="*/ 0 w 87682"/>
              <a:gd name="connsiteY0" fmla="*/ 125261 h 125261"/>
              <a:gd name="connsiteX1" fmla="*/ 25052 w 87682"/>
              <a:gd name="connsiteY1" fmla="*/ 50105 h 125261"/>
              <a:gd name="connsiteX2" fmla="*/ 62630 w 87682"/>
              <a:gd name="connsiteY2" fmla="*/ 25053 h 125261"/>
              <a:gd name="connsiteX3" fmla="*/ 87682 w 87682"/>
              <a:gd name="connsiteY3" fmla="*/ 0 h 125261"/>
              <a:gd name="connsiteX0" fmla="*/ 0 w 601249"/>
              <a:gd name="connsiteY0" fmla="*/ 425885 h 425885"/>
              <a:gd name="connsiteX1" fmla="*/ 25052 w 601249"/>
              <a:gd name="connsiteY1" fmla="*/ 350729 h 425885"/>
              <a:gd name="connsiteX2" fmla="*/ 62630 w 601249"/>
              <a:gd name="connsiteY2" fmla="*/ 325677 h 425885"/>
              <a:gd name="connsiteX3" fmla="*/ 601249 w 601249"/>
              <a:gd name="connsiteY3" fmla="*/ 0 h 425885"/>
              <a:gd name="connsiteX0" fmla="*/ 24722 w 625971"/>
              <a:gd name="connsiteY0" fmla="*/ 425885 h 425885"/>
              <a:gd name="connsiteX1" fmla="*/ 49774 w 625971"/>
              <a:gd name="connsiteY1" fmla="*/ 350729 h 425885"/>
              <a:gd name="connsiteX2" fmla="*/ 625971 w 625971"/>
              <a:gd name="connsiteY2" fmla="*/ 0 h 425885"/>
              <a:gd name="connsiteX0" fmla="*/ 0 w 601249"/>
              <a:gd name="connsiteY0" fmla="*/ 425885 h 425885"/>
              <a:gd name="connsiteX1" fmla="*/ 601249 w 601249"/>
              <a:gd name="connsiteY1" fmla="*/ 0 h 425885"/>
              <a:gd name="connsiteX0" fmla="*/ 0 w 6501008"/>
              <a:gd name="connsiteY0" fmla="*/ 2192055 h 2192055"/>
              <a:gd name="connsiteX1" fmla="*/ 6501008 w 6501008"/>
              <a:gd name="connsiteY1" fmla="*/ 0 h 2192055"/>
              <a:gd name="connsiteX0" fmla="*/ 0 w 6501008"/>
              <a:gd name="connsiteY0" fmla="*/ 2192055 h 2192055"/>
              <a:gd name="connsiteX1" fmla="*/ 6501008 w 6501008"/>
              <a:gd name="connsiteY1" fmla="*/ 0 h 2192055"/>
              <a:gd name="connsiteX0" fmla="*/ 0 w 4572000"/>
              <a:gd name="connsiteY0" fmla="*/ 1415442 h 1415442"/>
              <a:gd name="connsiteX1" fmla="*/ 4572000 w 4572000"/>
              <a:gd name="connsiteY1" fmla="*/ 0 h 1415442"/>
              <a:gd name="connsiteX0" fmla="*/ 0 w 4572000"/>
              <a:gd name="connsiteY0" fmla="*/ 1415442 h 1415442"/>
              <a:gd name="connsiteX1" fmla="*/ 946759 w 4572000"/>
              <a:gd name="connsiteY1" fmla="*/ 1114816 h 1415442"/>
              <a:gd name="connsiteX2" fmla="*/ 4572000 w 4572000"/>
              <a:gd name="connsiteY2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4572000 w 4572000"/>
              <a:gd name="connsiteY2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338202 h 1415442"/>
              <a:gd name="connsiteX3" fmla="*/ 4572000 w 4572000"/>
              <a:gd name="connsiteY3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4572000 w 4572000"/>
              <a:gd name="connsiteY3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4572000 w 4572000"/>
              <a:gd name="connsiteY3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4572000 w 4572000"/>
              <a:gd name="connsiteY4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4572000 w 4572000"/>
              <a:gd name="connsiteY4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3677433 w 4572000"/>
              <a:gd name="connsiteY4" fmla="*/ 100208 h 1415442"/>
              <a:gd name="connsiteX5" fmla="*/ 4572000 w 4572000"/>
              <a:gd name="connsiteY5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3677433 w 4572000"/>
              <a:gd name="connsiteY4" fmla="*/ 100208 h 1415442"/>
              <a:gd name="connsiteX5" fmla="*/ 4572000 w 4572000"/>
              <a:gd name="connsiteY5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3677433 w 4572000"/>
              <a:gd name="connsiteY4" fmla="*/ 100208 h 1415442"/>
              <a:gd name="connsiteX5" fmla="*/ 4572000 w 4572000"/>
              <a:gd name="connsiteY5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3677433 w 4572000"/>
              <a:gd name="connsiteY4" fmla="*/ 100208 h 1415442"/>
              <a:gd name="connsiteX5" fmla="*/ 4572000 w 4572000"/>
              <a:gd name="connsiteY5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3677433 w 4572000"/>
              <a:gd name="connsiteY4" fmla="*/ 100208 h 1415442"/>
              <a:gd name="connsiteX5" fmla="*/ 4572000 w 4572000"/>
              <a:gd name="connsiteY5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3677433 w 4572000"/>
              <a:gd name="connsiteY4" fmla="*/ 100208 h 1415442"/>
              <a:gd name="connsiteX5" fmla="*/ 4572000 w 4572000"/>
              <a:gd name="connsiteY5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3677433 w 4572000"/>
              <a:gd name="connsiteY4" fmla="*/ 100208 h 1415442"/>
              <a:gd name="connsiteX5" fmla="*/ 4572000 w 4572000"/>
              <a:gd name="connsiteY5" fmla="*/ 0 h 1415442"/>
              <a:gd name="connsiteX0" fmla="*/ 0 w 4546948"/>
              <a:gd name="connsiteY0" fmla="*/ 1390390 h 1390390"/>
              <a:gd name="connsiteX1" fmla="*/ 934233 w 4546948"/>
              <a:gd name="connsiteY1" fmla="*/ 425884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52381 w 4546948"/>
              <a:gd name="connsiteY4" fmla="*/ 100208 h 1390390"/>
              <a:gd name="connsiteX5" fmla="*/ 4546948 w 4546948"/>
              <a:gd name="connsiteY5" fmla="*/ 0 h 1390390"/>
              <a:gd name="connsiteX0" fmla="*/ 0 w 4546948"/>
              <a:gd name="connsiteY0" fmla="*/ 1390390 h 1390390"/>
              <a:gd name="connsiteX1" fmla="*/ 934233 w 4546948"/>
              <a:gd name="connsiteY1" fmla="*/ 425884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52381 w 4546948"/>
              <a:gd name="connsiteY4" fmla="*/ 100208 h 1390390"/>
              <a:gd name="connsiteX5" fmla="*/ 4546948 w 4546948"/>
              <a:gd name="connsiteY5" fmla="*/ 0 h 1390390"/>
              <a:gd name="connsiteX0" fmla="*/ 0 w 4546948"/>
              <a:gd name="connsiteY0" fmla="*/ 1390390 h 1390390"/>
              <a:gd name="connsiteX1" fmla="*/ 921707 w 4546948"/>
              <a:gd name="connsiteY1" fmla="*/ 463463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52381 w 4546948"/>
              <a:gd name="connsiteY4" fmla="*/ 100208 h 1390390"/>
              <a:gd name="connsiteX5" fmla="*/ 4546948 w 4546948"/>
              <a:gd name="connsiteY5" fmla="*/ 0 h 1390390"/>
              <a:gd name="connsiteX0" fmla="*/ 0 w 4546948"/>
              <a:gd name="connsiteY0" fmla="*/ 1390390 h 1390390"/>
              <a:gd name="connsiteX1" fmla="*/ 921707 w 4546948"/>
              <a:gd name="connsiteY1" fmla="*/ 463463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52381 w 4546948"/>
              <a:gd name="connsiteY4" fmla="*/ 100208 h 1390390"/>
              <a:gd name="connsiteX5" fmla="*/ 4546948 w 4546948"/>
              <a:gd name="connsiteY5" fmla="*/ 0 h 1390390"/>
              <a:gd name="connsiteX0" fmla="*/ 0 w 4546948"/>
              <a:gd name="connsiteY0" fmla="*/ 1390390 h 1390390"/>
              <a:gd name="connsiteX1" fmla="*/ 921707 w 4546948"/>
              <a:gd name="connsiteY1" fmla="*/ 463463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89959 w 4546948"/>
              <a:gd name="connsiteY4" fmla="*/ 75156 h 1390390"/>
              <a:gd name="connsiteX5" fmla="*/ 4546948 w 4546948"/>
              <a:gd name="connsiteY5" fmla="*/ 0 h 1390390"/>
              <a:gd name="connsiteX0" fmla="*/ 0 w 4546948"/>
              <a:gd name="connsiteY0" fmla="*/ 1390390 h 1390390"/>
              <a:gd name="connsiteX1" fmla="*/ 934233 w 4546948"/>
              <a:gd name="connsiteY1" fmla="*/ 450936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89959 w 4546948"/>
              <a:gd name="connsiteY4" fmla="*/ 75156 h 1390390"/>
              <a:gd name="connsiteX5" fmla="*/ 4546948 w 4546948"/>
              <a:gd name="connsiteY5" fmla="*/ 0 h 1390390"/>
              <a:gd name="connsiteX0" fmla="*/ 0 w 4546948"/>
              <a:gd name="connsiteY0" fmla="*/ 1390390 h 1390390"/>
              <a:gd name="connsiteX1" fmla="*/ 946759 w 4546948"/>
              <a:gd name="connsiteY1" fmla="*/ 413358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89959 w 4546948"/>
              <a:gd name="connsiteY4" fmla="*/ 75156 h 1390390"/>
              <a:gd name="connsiteX5" fmla="*/ 4546948 w 4546948"/>
              <a:gd name="connsiteY5" fmla="*/ 0 h 1390390"/>
              <a:gd name="connsiteX0" fmla="*/ 0 w 4546948"/>
              <a:gd name="connsiteY0" fmla="*/ 1390390 h 1390390"/>
              <a:gd name="connsiteX1" fmla="*/ 971811 w 4546948"/>
              <a:gd name="connsiteY1" fmla="*/ 413358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89959 w 4546948"/>
              <a:gd name="connsiteY4" fmla="*/ 75156 h 1390390"/>
              <a:gd name="connsiteX5" fmla="*/ 4546948 w 4546948"/>
              <a:gd name="connsiteY5" fmla="*/ 0 h 1390390"/>
              <a:gd name="connsiteX0" fmla="*/ 0 w 4546948"/>
              <a:gd name="connsiteY0" fmla="*/ 1415443 h 1415443"/>
              <a:gd name="connsiteX1" fmla="*/ 971811 w 4546948"/>
              <a:gd name="connsiteY1" fmla="*/ 438411 h 1415443"/>
              <a:gd name="connsiteX2" fmla="*/ 1848633 w 4546948"/>
              <a:gd name="connsiteY2" fmla="*/ 288099 h 1415443"/>
              <a:gd name="connsiteX3" fmla="*/ 2750507 w 4546948"/>
              <a:gd name="connsiteY3" fmla="*/ 187891 h 1415443"/>
              <a:gd name="connsiteX4" fmla="*/ 3689959 w 4546948"/>
              <a:gd name="connsiteY4" fmla="*/ 100209 h 1415443"/>
              <a:gd name="connsiteX5" fmla="*/ 4546948 w 4546948"/>
              <a:gd name="connsiteY5" fmla="*/ 0 h 1415443"/>
              <a:gd name="connsiteX0" fmla="*/ 0 w 4546948"/>
              <a:gd name="connsiteY0" fmla="*/ 1415443 h 1415443"/>
              <a:gd name="connsiteX1" fmla="*/ 971811 w 4546948"/>
              <a:gd name="connsiteY1" fmla="*/ 438411 h 1415443"/>
              <a:gd name="connsiteX2" fmla="*/ 1848633 w 4546948"/>
              <a:gd name="connsiteY2" fmla="*/ 288099 h 1415443"/>
              <a:gd name="connsiteX3" fmla="*/ 2750507 w 4546948"/>
              <a:gd name="connsiteY3" fmla="*/ 187891 h 1415443"/>
              <a:gd name="connsiteX4" fmla="*/ 3689959 w 4546948"/>
              <a:gd name="connsiteY4" fmla="*/ 100209 h 1415443"/>
              <a:gd name="connsiteX5" fmla="*/ 4546948 w 4546948"/>
              <a:gd name="connsiteY5" fmla="*/ 0 h 1415443"/>
              <a:gd name="connsiteX0" fmla="*/ 0 w 4546948"/>
              <a:gd name="connsiteY0" fmla="*/ 1415443 h 1415443"/>
              <a:gd name="connsiteX1" fmla="*/ 971811 w 4546948"/>
              <a:gd name="connsiteY1" fmla="*/ 438411 h 1415443"/>
              <a:gd name="connsiteX2" fmla="*/ 1848633 w 4546948"/>
              <a:gd name="connsiteY2" fmla="*/ 288099 h 1415443"/>
              <a:gd name="connsiteX3" fmla="*/ 2750507 w 4546948"/>
              <a:gd name="connsiteY3" fmla="*/ 187891 h 1415443"/>
              <a:gd name="connsiteX4" fmla="*/ 3677433 w 4546948"/>
              <a:gd name="connsiteY4" fmla="*/ 125261 h 1415443"/>
              <a:gd name="connsiteX5" fmla="*/ 4546948 w 4546948"/>
              <a:gd name="connsiteY5" fmla="*/ 0 h 1415443"/>
              <a:gd name="connsiteX0" fmla="*/ 0 w 4546948"/>
              <a:gd name="connsiteY0" fmla="*/ 1415443 h 1415443"/>
              <a:gd name="connsiteX1" fmla="*/ 971811 w 4546948"/>
              <a:gd name="connsiteY1" fmla="*/ 438411 h 1415443"/>
              <a:gd name="connsiteX2" fmla="*/ 1848633 w 4546948"/>
              <a:gd name="connsiteY2" fmla="*/ 288099 h 1415443"/>
              <a:gd name="connsiteX3" fmla="*/ 2750507 w 4546948"/>
              <a:gd name="connsiteY3" fmla="*/ 187891 h 1415443"/>
              <a:gd name="connsiteX4" fmla="*/ 3664907 w 4546948"/>
              <a:gd name="connsiteY4" fmla="*/ 87683 h 1415443"/>
              <a:gd name="connsiteX5" fmla="*/ 4546948 w 4546948"/>
              <a:gd name="connsiteY5" fmla="*/ 0 h 1415443"/>
              <a:gd name="connsiteX0" fmla="*/ 0 w 4546948"/>
              <a:gd name="connsiteY0" fmla="*/ 1415443 h 1415443"/>
              <a:gd name="connsiteX1" fmla="*/ 971811 w 4546948"/>
              <a:gd name="connsiteY1" fmla="*/ 438411 h 1415443"/>
              <a:gd name="connsiteX2" fmla="*/ 1848633 w 4546948"/>
              <a:gd name="connsiteY2" fmla="*/ 288099 h 1415443"/>
              <a:gd name="connsiteX3" fmla="*/ 2750507 w 4546948"/>
              <a:gd name="connsiteY3" fmla="*/ 187891 h 1415443"/>
              <a:gd name="connsiteX4" fmla="*/ 3664907 w 4546948"/>
              <a:gd name="connsiteY4" fmla="*/ 87683 h 1415443"/>
              <a:gd name="connsiteX5" fmla="*/ 4546948 w 4546948"/>
              <a:gd name="connsiteY5" fmla="*/ 0 h 1415443"/>
              <a:gd name="connsiteX0" fmla="*/ 0 w 4546948"/>
              <a:gd name="connsiteY0" fmla="*/ 1415443 h 1415443"/>
              <a:gd name="connsiteX1" fmla="*/ 959285 w 4546948"/>
              <a:gd name="connsiteY1" fmla="*/ 450937 h 1415443"/>
              <a:gd name="connsiteX2" fmla="*/ 1848633 w 4546948"/>
              <a:gd name="connsiteY2" fmla="*/ 288099 h 1415443"/>
              <a:gd name="connsiteX3" fmla="*/ 2750507 w 4546948"/>
              <a:gd name="connsiteY3" fmla="*/ 187891 h 1415443"/>
              <a:gd name="connsiteX4" fmla="*/ 3664907 w 4546948"/>
              <a:gd name="connsiteY4" fmla="*/ 87683 h 1415443"/>
              <a:gd name="connsiteX5" fmla="*/ 4546948 w 4546948"/>
              <a:gd name="connsiteY5" fmla="*/ 0 h 1415443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75573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75573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75573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75573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46759 w 4584526"/>
              <a:gd name="connsiteY1" fmla="*/ 488516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34233 w 4584526"/>
              <a:gd name="connsiteY1" fmla="*/ 463464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709786"/>
              <a:gd name="connsiteY0" fmla="*/ 1415443 h 1415443"/>
              <a:gd name="connsiteX1" fmla="*/ 934233 w 4709786"/>
              <a:gd name="connsiteY1" fmla="*/ 475990 h 1415443"/>
              <a:gd name="connsiteX2" fmla="*/ 1848633 w 4709786"/>
              <a:gd name="connsiteY2" fmla="*/ 300625 h 1415443"/>
              <a:gd name="connsiteX3" fmla="*/ 2750507 w 4709786"/>
              <a:gd name="connsiteY3" fmla="*/ 187891 h 1415443"/>
              <a:gd name="connsiteX4" fmla="*/ 3664907 w 4709786"/>
              <a:gd name="connsiteY4" fmla="*/ 87683 h 1415443"/>
              <a:gd name="connsiteX5" fmla="*/ 4709786 w 4709786"/>
              <a:gd name="connsiteY5" fmla="*/ 0 h 1415443"/>
              <a:gd name="connsiteX0" fmla="*/ 0 w 4709786"/>
              <a:gd name="connsiteY0" fmla="*/ 1415443 h 1415443"/>
              <a:gd name="connsiteX1" fmla="*/ 934233 w 4709786"/>
              <a:gd name="connsiteY1" fmla="*/ 475990 h 1415443"/>
              <a:gd name="connsiteX2" fmla="*/ 1848633 w 4709786"/>
              <a:gd name="connsiteY2" fmla="*/ 300625 h 1415443"/>
              <a:gd name="connsiteX3" fmla="*/ 2788085 w 4709786"/>
              <a:gd name="connsiteY3" fmla="*/ 175365 h 1415443"/>
              <a:gd name="connsiteX4" fmla="*/ 3664907 w 4709786"/>
              <a:gd name="connsiteY4" fmla="*/ 87683 h 1415443"/>
              <a:gd name="connsiteX5" fmla="*/ 4709786 w 4709786"/>
              <a:gd name="connsiteY5" fmla="*/ 0 h 1415443"/>
              <a:gd name="connsiteX0" fmla="*/ 0 w 4709786"/>
              <a:gd name="connsiteY0" fmla="*/ 1415443 h 1415443"/>
              <a:gd name="connsiteX1" fmla="*/ 959285 w 4709786"/>
              <a:gd name="connsiteY1" fmla="*/ 450938 h 1415443"/>
              <a:gd name="connsiteX2" fmla="*/ 1848633 w 4709786"/>
              <a:gd name="connsiteY2" fmla="*/ 300625 h 1415443"/>
              <a:gd name="connsiteX3" fmla="*/ 2788085 w 4709786"/>
              <a:gd name="connsiteY3" fmla="*/ 175365 h 1415443"/>
              <a:gd name="connsiteX4" fmla="*/ 3664907 w 4709786"/>
              <a:gd name="connsiteY4" fmla="*/ 87683 h 1415443"/>
              <a:gd name="connsiteX5" fmla="*/ 4709786 w 4709786"/>
              <a:gd name="connsiteY5" fmla="*/ 0 h 1415443"/>
              <a:gd name="connsiteX0" fmla="*/ 0 w 4722312"/>
              <a:gd name="connsiteY0" fmla="*/ 1440495 h 1440495"/>
              <a:gd name="connsiteX1" fmla="*/ 959285 w 4722312"/>
              <a:gd name="connsiteY1" fmla="*/ 475990 h 1440495"/>
              <a:gd name="connsiteX2" fmla="*/ 1848633 w 4722312"/>
              <a:gd name="connsiteY2" fmla="*/ 325677 h 1440495"/>
              <a:gd name="connsiteX3" fmla="*/ 2788085 w 4722312"/>
              <a:gd name="connsiteY3" fmla="*/ 200417 h 1440495"/>
              <a:gd name="connsiteX4" fmla="*/ 3664907 w 4722312"/>
              <a:gd name="connsiteY4" fmla="*/ 112735 h 1440495"/>
              <a:gd name="connsiteX5" fmla="*/ 4722312 w 4722312"/>
              <a:gd name="connsiteY5" fmla="*/ 0 h 1440495"/>
              <a:gd name="connsiteX0" fmla="*/ 0 w 4722312"/>
              <a:gd name="connsiteY0" fmla="*/ 1427969 h 1427969"/>
              <a:gd name="connsiteX1" fmla="*/ 959285 w 4722312"/>
              <a:gd name="connsiteY1" fmla="*/ 463464 h 1427969"/>
              <a:gd name="connsiteX2" fmla="*/ 1848633 w 4722312"/>
              <a:gd name="connsiteY2" fmla="*/ 313151 h 1427969"/>
              <a:gd name="connsiteX3" fmla="*/ 2788085 w 4722312"/>
              <a:gd name="connsiteY3" fmla="*/ 187891 h 1427969"/>
              <a:gd name="connsiteX4" fmla="*/ 3664907 w 4722312"/>
              <a:gd name="connsiteY4" fmla="*/ 100209 h 1427969"/>
              <a:gd name="connsiteX5" fmla="*/ 4722312 w 4722312"/>
              <a:gd name="connsiteY5" fmla="*/ 0 h 1427969"/>
              <a:gd name="connsiteX0" fmla="*/ 0 w 4722312"/>
              <a:gd name="connsiteY0" fmla="*/ 1427969 h 1427969"/>
              <a:gd name="connsiteX1" fmla="*/ 959285 w 4722312"/>
              <a:gd name="connsiteY1" fmla="*/ 463464 h 1427969"/>
              <a:gd name="connsiteX2" fmla="*/ 1848633 w 4722312"/>
              <a:gd name="connsiteY2" fmla="*/ 313151 h 1427969"/>
              <a:gd name="connsiteX3" fmla="*/ 2788085 w 4722312"/>
              <a:gd name="connsiteY3" fmla="*/ 187891 h 1427969"/>
              <a:gd name="connsiteX4" fmla="*/ 3664907 w 4722312"/>
              <a:gd name="connsiteY4" fmla="*/ 100209 h 1427969"/>
              <a:gd name="connsiteX5" fmla="*/ 4722312 w 4722312"/>
              <a:gd name="connsiteY5" fmla="*/ 0 h 1427969"/>
              <a:gd name="connsiteX0" fmla="*/ 0 w 4759890"/>
              <a:gd name="connsiteY0" fmla="*/ 1415443 h 1415443"/>
              <a:gd name="connsiteX1" fmla="*/ 959285 w 4759890"/>
              <a:gd name="connsiteY1" fmla="*/ 450938 h 1415443"/>
              <a:gd name="connsiteX2" fmla="*/ 1848633 w 4759890"/>
              <a:gd name="connsiteY2" fmla="*/ 300625 h 1415443"/>
              <a:gd name="connsiteX3" fmla="*/ 2788085 w 4759890"/>
              <a:gd name="connsiteY3" fmla="*/ 175365 h 1415443"/>
              <a:gd name="connsiteX4" fmla="*/ 3664907 w 4759890"/>
              <a:gd name="connsiteY4" fmla="*/ 87683 h 1415443"/>
              <a:gd name="connsiteX5" fmla="*/ 4759890 w 4759890"/>
              <a:gd name="connsiteY5" fmla="*/ 0 h 1415443"/>
              <a:gd name="connsiteX0" fmla="*/ 0 w 4759890"/>
              <a:gd name="connsiteY0" fmla="*/ 1415443 h 1415443"/>
              <a:gd name="connsiteX1" fmla="*/ 959285 w 4759890"/>
              <a:gd name="connsiteY1" fmla="*/ 450938 h 1415443"/>
              <a:gd name="connsiteX2" fmla="*/ 1848633 w 4759890"/>
              <a:gd name="connsiteY2" fmla="*/ 300625 h 1415443"/>
              <a:gd name="connsiteX3" fmla="*/ 2788085 w 4759890"/>
              <a:gd name="connsiteY3" fmla="*/ 175365 h 1415443"/>
              <a:gd name="connsiteX4" fmla="*/ 3664907 w 4759890"/>
              <a:gd name="connsiteY4" fmla="*/ 87683 h 1415443"/>
              <a:gd name="connsiteX5" fmla="*/ 4759890 w 4759890"/>
              <a:gd name="connsiteY5" fmla="*/ 0 h 1415443"/>
              <a:gd name="connsiteX0" fmla="*/ 0 w 4759890"/>
              <a:gd name="connsiteY0" fmla="*/ 1415443 h 1415443"/>
              <a:gd name="connsiteX1" fmla="*/ 934233 w 4759890"/>
              <a:gd name="connsiteY1" fmla="*/ 463464 h 1415443"/>
              <a:gd name="connsiteX2" fmla="*/ 1848633 w 4759890"/>
              <a:gd name="connsiteY2" fmla="*/ 300625 h 1415443"/>
              <a:gd name="connsiteX3" fmla="*/ 2788085 w 4759890"/>
              <a:gd name="connsiteY3" fmla="*/ 175365 h 1415443"/>
              <a:gd name="connsiteX4" fmla="*/ 3664907 w 4759890"/>
              <a:gd name="connsiteY4" fmla="*/ 87683 h 1415443"/>
              <a:gd name="connsiteX5" fmla="*/ 4759890 w 4759890"/>
              <a:gd name="connsiteY5" fmla="*/ 0 h 1415443"/>
              <a:gd name="connsiteX0" fmla="*/ 0 w 4747364"/>
              <a:gd name="connsiteY0" fmla="*/ 1390391 h 1390391"/>
              <a:gd name="connsiteX1" fmla="*/ 921707 w 4747364"/>
              <a:gd name="connsiteY1" fmla="*/ 463464 h 1390391"/>
              <a:gd name="connsiteX2" fmla="*/ 1836107 w 4747364"/>
              <a:gd name="connsiteY2" fmla="*/ 300625 h 1390391"/>
              <a:gd name="connsiteX3" fmla="*/ 2775559 w 4747364"/>
              <a:gd name="connsiteY3" fmla="*/ 175365 h 1390391"/>
              <a:gd name="connsiteX4" fmla="*/ 3652381 w 4747364"/>
              <a:gd name="connsiteY4" fmla="*/ 87683 h 1390391"/>
              <a:gd name="connsiteX5" fmla="*/ 4747364 w 4747364"/>
              <a:gd name="connsiteY5" fmla="*/ 0 h 1390391"/>
              <a:gd name="connsiteX0" fmla="*/ 0 w 4747364"/>
              <a:gd name="connsiteY0" fmla="*/ 1390391 h 1390391"/>
              <a:gd name="connsiteX1" fmla="*/ 921707 w 4747364"/>
              <a:gd name="connsiteY1" fmla="*/ 463464 h 1390391"/>
              <a:gd name="connsiteX2" fmla="*/ 1836107 w 4747364"/>
              <a:gd name="connsiteY2" fmla="*/ 300625 h 1390391"/>
              <a:gd name="connsiteX3" fmla="*/ 2775559 w 4747364"/>
              <a:gd name="connsiteY3" fmla="*/ 175365 h 1390391"/>
              <a:gd name="connsiteX4" fmla="*/ 3652381 w 4747364"/>
              <a:gd name="connsiteY4" fmla="*/ 87683 h 1390391"/>
              <a:gd name="connsiteX5" fmla="*/ 4747364 w 4747364"/>
              <a:gd name="connsiteY5" fmla="*/ 0 h 139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7364" h="1390391">
                <a:moveTo>
                  <a:pt x="0" y="1390391"/>
                </a:moveTo>
                <a:cubicBezTo>
                  <a:pt x="10786" y="1018785"/>
                  <a:pt x="579822" y="562207"/>
                  <a:pt x="921707" y="463464"/>
                </a:cubicBezTo>
                <a:cubicBezTo>
                  <a:pt x="1290355" y="356992"/>
                  <a:pt x="1527132" y="348641"/>
                  <a:pt x="1836107" y="300625"/>
                </a:cubicBezTo>
                <a:cubicBezTo>
                  <a:pt x="2145082" y="252609"/>
                  <a:pt x="2388329" y="230026"/>
                  <a:pt x="2775559" y="175365"/>
                </a:cubicBezTo>
                <a:cubicBezTo>
                  <a:pt x="3079818" y="132416"/>
                  <a:pt x="3323747" y="116910"/>
                  <a:pt x="3652381" y="87683"/>
                </a:cubicBezTo>
                <a:lnTo>
                  <a:pt x="4747364" y="0"/>
                </a:ln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 flipH="1">
            <a:off x="2337148" y="4462856"/>
            <a:ext cx="393192" cy="2112264"/>
          </a:xfrm>
          <a:prstGeom prst="ellipse">
            <a:avLst/>
          </a:prstGeom>
          <a:solidFill>
            <a:srgbClr val="FF6600">
              <a:alpha val="75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1552188" y="5052164"/>
            <a:ext cx="957882" cy="457200"/>
          </a:xfrm>
          <a:prstGeom prst="rect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2" name="Picture 8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874" y="3818295"/>
            <a:ext cx="1094298" cy="3064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4" name="Straight Arrow Connector 23"/>
          <p:cNvCxnSpPr/>
          <p:nvPr/>
        </p:nvCxnSpPr>
        <p:spPr bwMode="auto">
          <a:xfrm>
            <a:off x="685800" y="4148202"/>
            <a:ext cx="50292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54F12AA-0739-4686-AA64-910DFA4C1AB7}" type="slidenum">
              <a:rPr lang="en-US"/>
              <a:pPr/>
              <a:t>20</a:t>
            </a:fld>
            <a:endParaRPr lang="en-US"/>
          </a:p>
        </p:txBody>
      </p:sp>
      <p:sp>
        <p:nvSpPr>
          <p:cNvPr id="1824871" name="Rectangle 10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4899" name="Picture 1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3844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4879" name="Picture 1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148"/>
            <a:ext cx="41576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4900" name="Picture 1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24248"/>
            <a:ext cx="45085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4898" name="Rectangle 1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5486400" y="3310002"/>
            <a:ext cx="0" cy="24384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6732" y="5546224"/>
            <a:ext cx="122090" cy="1667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74" y="3943610"/>
            <a:ext cx="589103" cy="1667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4" y="3470254"/>
            <a:ext cx="333455" cy="244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300000">
            <a:off x="356377" y="3710223"/>
            <a:ext cx="200073" cy="144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0" name="Line 56"/>
          <p:cNvSpPr>
            <a:spLocks noChangeShapeType="1"/>
          </p:cNvSpPr>
          <p:nvPr/>
        </p:nvSpPr>
        <p:spPr bwMode="auto">
          <a:xfrm>
            <a:off x="0" y="142274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241" y="2323578"/>
            <a:ext cx="3138066" cy="5254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9" name="Straight Arrow Connector 78"/>
          <p:cNvCxnSpPr/>
          <p:nvPr/>
        </p:nvCxnSpPr>
        <p:spPr bwMode="auto">
          <a:xfrm flipH="1">
            <a:off x="2660904" y="2624328"/>
            <a:ext cx="2039112" cy="211226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000" y="1465250"/>
            <a:ext cx="2452307" cy="656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8" y="2969028"/>
            <a:ext cx="1810261" cy="306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45" y="2299570"/>
            <a:ext cx="2248227" cy="5254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1753263" y="5531285"/>
            <a:ext cx="749857" cy="779745"/>
            <a:chOff x="1740737" y="5531285"/>
            <a:chExt cx="749857" cy="779745"/>
          </a:xfrm>
        </p:grpSpPr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40737" y="6173870"/>
              <a:ext cx="164263" cy="1371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1" name="Straight Arrow Connector 70"/>
            <p:cNvCxnSpPr/>
            <p:nvPr/>
          </p:nvCxnSpPr>
          <p:spPr bwMode="auto">
            <a:xfrm flipV="1">
              <a:off x="1905000" y="5531285"/>
              <a:ext cx="585594" cy="642585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0" name="Straight Connector 79"/>
          <p:cNvCxnSpPr/>
          <p:nvPr/>
        </p:nvCxnSpPr>
        <p:spPr bwMode="auto">
          <a:xfrm flipV="1">
            <a:off x="951978" y="5519802"/>
            <a:ext cx="15544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Arc 29"/>
          <p:cNvSpPr>
            <a:spLocks/>
          </p:cNvSpPr>
          <p:nvPr/>
        </p:nvSpPr>
        <p:spPr bwMode="auto">
          <a:xfrm rot="16200000">
            <a:off x="5517356" y="5423410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82"/>
          <p:cNvSpPr/>
          <p:nvPr/>
        </p:nvSpPr>
        <p:spPr bwMode="auto">
          <a:xfrm>
            <a:off x="5321558" y="1702496"/>
            <a:ext cx="327019" cy="218955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rapezoid 83"/>
          <p:cNvSpPr/>
          <p:nvPr/>
        </p:nvSpPr>
        <p:spPr bwMode="auto">
          <a:xfrm rot="16200000">
            <a:off x="1888354" y="4780612"/>
            <a:ext cx="914400" cy="321808"/>
          </a:xfrm>
          <a:prstGeom prst="trapezoid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969263" y="3199356"/>
            <a:ext cx="1527048" cy="1828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926105" y="6593974"/>
            <a:ext cx="1744027" cy="221212"/>
            <a:chOff x="926105" y="6593974"/>
            <a:chExt cx="1744027" cy="221212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49009" y="6593974"/>
              <a:ext cx="321123" cy="2187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6105" y="6596206"/>
              <a:ext cx="1270089" cy="2189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36" name="Straight Connector 35"/>
          <p:cNvCxnSpPr/>
          <p:nvPr/>
        </p:nvCxnSpPr>
        <p:spPr bwMode="auto">
          <a:xfrm flipV="1">
            <a:off x="4724400" y="313276"/>
            <a:ext cx="2377440" cy="1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/>
          <p:cNvCxnSpPr/>
          <p:nvPr/>
        </p:nvCxnSpPr>
        <p:spPr bwMode="auto">
          <a:xfrm flipV="1">
            <a:off x="2505456" y="4449954"/>
            <a:ext cx="0" cy="107899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1906560" y="3893451"/>
            <a:ext cx="691540" cy="90610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1906560" y="3059147"/>
            <a:ext cx="594360" cy="84124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619948" y="2665956"/>
            <a:ext cx="1892808" cy="39319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8173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273" y="1677444"/>
            <a:ext cx="5035969" cy="2189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000" y="1465250"/>
            <a:ext cx="2452307" cy="656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1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66" y="398811"/>
            <a:ext cx="24511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98811"/>
            <a:ext cx="5835483" cy="2625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24898" name="Rectangle 1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Oval 12"/>
          <p:cNvSpPr/>
          <p:nvPr/>
        </p:nvSpPr>
        <p:spPr bwMode="auto">
          <a:xfrm>
            <a:off x="924799" y="4152377"/>
            <a:ext cx="4565777" cy="13590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3506091"/>
              <a:gd name="connsiteY0" fmla="*/ 1078010 h 1177406"/>
              <a:gd name="connsiteX1" fmla="*/ 3037562 w 3506091"/>
              <a:gd name="connsiteY1" fmla="*/ 19561 h 1177406"/>
              <a:gd name="connsiteX2" fmla="*/ 3494762 w 3506091"/>
              <a:gd name="connsiteY2" fmla="*/ 476761 h 1177406"/>
              <a:gd name="connsiteX3" fmla="*/ 3037562 w 3506091"/>
              <a:gd name="connsiteY3" fmla="*/ 933961 h 1177406"/>
              <a:gd name="connsiteX4" fmla="*/ 0 w 3506091"/>
              <a:gd name="connsiteY4" fmla="*/ 1078010 h 1177406"/>
              <a:gd name="connsiteX0" fmla="*/ 0 w 3506091"/>
              <a:gd name="connsiteY0" fmla="*/ 1078010 h 1177406"/>
              <a:gd name="connsiteX1" fmla="*/ 3037562 w 3506091"/>
              <a:gd name="connsiteY1" fmla="*/ 19561 h 1177406"/>
              <a:gd name="connsiteX2" fmla="*/ 3494762 w 3506091"/>
              <a:gd name="connsiteY2" fmla="*/ 476761 h 1177406"/>
              <a:gd name="connsiteX3" fmla="*/ 3037562 w 3506091"/>
              <a:gd name="connsiteY3" fmla="*/ 933961 h 1177406"/>
              <a:gd name="connsiteX4" fmla="*/ 0 w 3506091"/>
              <a:gd name="connsiteY4" fmla="*/ 1078010 h 1177406"/>
              <a:gd name="connsiteX0" fmla="*/ 0 w 3506091"/>
              <a:gd name="connsiteY0" fmla="*/ 1078010 h 1083804"/>
              <a:gd name="connsiteX1" fmla="*/ 3037562 w 3506091"/>
              <a:gd name="connsiteY1" fmla="*/ 19561 h 1083804"/>
              <a:gd name="connsiteX2" fmla="*/ 3494762 w 3506091"/>
              <a:gd name="connsiteY2" fmla="*/ 476761 h 1083804"/>
              <a:gd name="connsiteX3" fmla="*/ 3037562 w 3506091"/>
              <a:gd name="connsiteY3" fmla="*/ 933961 h 1083804"/>
              <a:gd name="connsiteX4" fmla="*/ 0 w 3506091"/>
              <a:gd name="connsiteY4" fmla="*/ 1078010 h 1083804"/>
              <a:gd name="connsiteX0" fmla="*/ 0 w 4654788"/>
              <a:gd name="connsiteY0" fmla="*/ 1357837 h 1363631"/>
              <a:gd name="connsiteX1" fmla="*/ 4528159 w 4654788"/>
              <a:gd name="connsiteY1" fmla="*/ 11290 h 1363631"/>
              <a:gd name="connsiteX2" fmla="*/ 3494762 w 4654788"/>
              <a:gd name="connsiteY2" fmla="*/ 756588 h 1363631"/>
              <a:gd name="connsiteX3" fmla="*/ 3037562 w 4654788"/>
              <a:gd name="connsiteY3" fmla="*/ 1213788 h 1363631"/>
              <a:gd name="connsiteX4" fmla="*/ 0 w 4654788"/>
              <a:gd name="connsiteY4" fmla="*/ 1357837 h 1363631"/>
              <a:gd name="connsiteX0" fmla="*/ 0 w 4654788"/>
              <a:gd name="connsiteY0" fmla="*/ 1357837 h 1363631"/>
              <a:gd name="connsiteX1" fmla="*/ 4528159 w 4654788"/>
              <a:gd name="connsiteY1" fmla="*/ 11290 h 1363631"/>
              <a:gd name="connsiteX2" fmla="*/ 3494762 w 4654788"/>
              <a:gd name="connsiteY2" fmla="*/ 756588 h 1363631"/>
              <a:gd name="connsiteX3" fmla="*/ 3037562 w 4654788"/>
              <a:gd name="connsiteY3" fmla="*/ 1213788 h 1363631"/>
              <a:gd name="connsiteX4" fmla="*/ 0 w 4654788"/>
              <a:gd name="connsiteY4" fmla="*/ 1357837 h 1363631"/>
              <a:gd name="connsiteX0" fmla="*/ 0 w 4529461"/>
              <a:gd name="connsiteY0" fmla="*/ 1346547 h 1352341"/>
              <a:gd name="connsiteX1" fmla="*/ 4528159 w 4529461"/>
              <a:gd name="connsiteY1" fmla="*/ 0 h 1352341"/>
              <a:gd name="connsiteX2" fmla="*/ 3494762 w 4529461"/>
              <a:gd name="connsiteY2" fmla="*/ 745298 h 1352341"/>
              <a:gd name="connsiteX3" fmla="*/ 3037562 w 4529461"/>
              <a:gd name="connsiteY3" fmla="*/ 1202498 h 1352341"/>
              <a:gd name="connsiteX4" fmla="*/ 0 w 4529461"/>
              <a:gd name="connsiteY4" fmla="*/ 1346547 h 1352341"/>
              <a:gd name="connsiteX0" fmla="*/ 0 w 4572000"/>
              <a:gd name="connsiteY0" fmla="*/ 1346547 h 1430650"/>
              <a:gd name="connsiteX1" fmla="*/ 4528159 w 4572000"/>
              <a:gd name="connsiteY1" fmla="*/ 0 h 1430650"/>
              <a:gd name="connsiteX2" fmla="*/ 4572000 w 4572000"/>
              <a:gd name="connsiteY2" fmla="*/ 1346547 h 1430650"/>
              <a:gd name="connsiteX3" fmla="*/ 3037562 w 4572000"/>
              <a:gd name="connsiteY3" fmla="*/ 1202498 h 1430650"/>
              <a:gd name="connsiteX4" fmla="*/ 0 w 4572000"/>
              <a:gd name="connsiteY4" fmla="*/ 1346547 h 1430650"/>
              <a:gd name="connsiteX0" fmla="*/ 0 w 4572000"/>
              <a:gd name="connsiteY0" fmla="*/ 1346547 h 1430650"/>
              <a:gd name="connsiteX1" fmla="*/ 4528159 w 4572000"/>
              <a:gd name="connsiteY1" fmla="*/ 0 h 1430650"/>
              <a:gd name="connsiteX2" fmla="*/ 4572000 w 4572000"/>
              <a:gd name="connsiteY2" fmla="*/ 1346547 h 1430650"/>
              <a:gd name="connsiteX3" fmla="*/ 3037562 w 4572000"/>
              <a:gd name="connsiteY3" fmla="*/ 1202498 h 1430650"/>
              <a:gd name="connsiteX4" fmla="*/ 0 w 4572000"/>
              <a:gd name="connsiteY4" fmla="*/ 1346547 h 1430650"/>
              <a:gd name="connsiteX0" fmla="*/ 0 w 4572000"/>
              <a:gd name="connsiteY0" fmla="*/ 1346547 h 1355348"/>
              <a:gd name="connsiteX1" fmla="*/ 4528159 w 4572000"/>
              <a:gd name="connsiteY1" fmla="*/ 0 h 1355348"/>
              <a:gd name="connsiteX2" fmla="*/ 4572000 w 4572000"/>
              <a:gd name="connsiteY2" fmla="*/ 1346547 h 1355348"/>
              <a:gd name="connsiteX3" fmla="*/ 3037562 w 4572000"/>
              <a:gd name="connsiteY3" fmla="*/ 1202498 h 1355348"/>
              <a:gd name="connsiteX4" fmla="*/ 0 w 4572000"/>
              <a:gd name="connsiteY4" fmla="*/ 1346547 h 1355348"/>
              <a:gd name="connsiteX0" fmla="*/ 0 w 4572000"/>
              <a:gd name="connsiteY0" fmla="*/ 1346547 h 1346547"/>
              <a:gd name="connsiteX1" fmla="*/ 4528159 w 4572000"/>
              <a:gd name="connsiteY1" fmla="*/ 0 h 1346547"/>
              <a:gd name="connsiteX2" fmla="*/ 4572000 w 4572000"/>
              <a:gd name="connsiteY2" fmla="*/ 1346547 h 1346547"/>
              <a:gd name="connsiteX3" fmla="*/ 0 w 4572000"/>
              <a:gd name="connsiteY3" fmla="*/ 1346547 h 1346547"/>
              <a:gd name="connsiteX0" fmla="*/ 45593 w 4617593"/>
              <a:gd name="connsiteY0" fmla="*/ 1369682 h 1369682"/>
              <a:gd name="connsiteX1" fmla="*/ 2402573 w 4617593"/>
              <a:gd name="connsiteY1" fmla="*/ 579500 h 1369682"/>
              <a:gd name="connsiteX2" fmla="*/ 4573752 w 4617593"/>
              <a:gd name="connsiteY2" fmla="*/ 23135 h 1369682"/>
              <a:gd name="connsiteX3" fmla="*/ 4617593 w 4617593"/>
              <a:gd name="connsiteY3" fmla="*/ 1369682 h 1369682"/>
              <a:gd name="connsiteX4" fmla="*/ 45593 w 4617593"/>
              <a:gd name="connsiteY4" fmla="*/ 1369682 h 1369682"/>
              <a:gd name="connsiteX0" fmla="*/ 45593 w 4617593"/>
              <a:gd name="connsiteY0" fmla="*/ 1369682 h 1369682"/>
              <a:gd name="connsiteX1" fmla="*/ 2402573 w 4617593"/>
              <a:gd name="connsiteY1" fmla="*/ 579500 h 1369682"/>
              <a:gd name="connsiteX2" fmla="*/ 4573752 w 4617593"/>
              <a:gd name="connsiteY2" fmla="*/ 23135 h 1369682"/>
              <a:gd name="connsiteX3" fmla="*/ 4617593 w 4617593"/>
              <a:gd name="connsiteY3" fmla="*/ 1369682 h 1369682"/>
              <a:gd name="connsiteX4" fmla="*/ 45593 w 4617593"/>
              <a:gd name="connsiteY4" fmla="*/ 1369682 h 1369682"/>
              <a:gd name="connsiteX0" fmla="*/ 120189 w 4692189"/>
              <a:gd name="connsiteY0" fmla="*/ 1376080 h 1376080"/>
              <a:gd name="connsiteX1" fmla="*/ 1036676 w 4692189"/>
              <a:gd name="connsiteY1" fmla="*/ 460637 h 1376080"/>
              <a:gd name="connsiteX2" fmla="*/ 4648348 w 4692189"/>
              <a:gd name="connsiteY2" fmla="*/ 29533 h 1376080"/>
              <a:gd name="connsiteX3" fmla="*/ 4692189 w 4692189"/>
              <a:gd name="connsiteY3" fmla="*/ 1376080 h 1376080"/>
              <a:gd name="connsiteX4" fmla="*/ 120189 w 4692189"/>
              <a:gd name="connsiteY4" fmla="*/ 1376080 h 1376080"/>
              <a:gd name="connsiteX0" fmla="*/ 120189 w 4692189"/>
              <a:gd name="connsiteY0" fmla="*/ 1346547 h 1346547"/>
              <a:gd name="connsiteX1" fmla="*/ 1036676 w 4692189"/>
              <a:gd name="connsiteY1" fmla="*/ 431104 h 1346547"/>
              <a:gd name="connsiteX2" fmla="*/ 4648348 w 4692189"/>
              <a:gd name="connsiteY2" fmla="*/ 0 h 1346547"/>
              <a:gd name="connsiteX3" fmla="*/ 4692189 w 4692189"/>
              <a:gd name="connsiteY3" fmla="*/ 1346547 h 1346547"/>
              <a:gd name="connsiteX4" fmla="*/ 120189 w 4692189"/>
              <a:gd name="connsiteY4" fmla="*/ 1346547 h 1346547"/>
              <a:gd name="connsiteX0" fmla="*/ 150 w 4572150"/>
              <a:gd name="connsiteY0" fmla="*/ 1346547 h 1346547"/>
              <a:gd name="connsiteX1" fmla="*/ 916637 w 4572150"/>
              <a:gd name="connsiteY1" fmla="*/ 431104 h 1346547"/>
              <a:gd name="connsiteX2" fmla="*/ 4528309 w 4572150"/>
              <a:gd name="connsiteY2" fmla="*/ 0 h 1346547"/>
              <a:gd name="connsiteX3" fmla="*/ 4572150 w 4572150"/>
              <a:gd name="connsiteY3" fmla="*/ 1346547 h 1346547"/>
              <a:gd name="connsiteX4" fmla="*/ 150 w 4572150"/>
              <a:gd name="connsiteY4" fmla="*/ 1346547 h 1346547"/>
              <a:gd name="connsiteX0" fmla="*/ 150 w 4572150"/>
              <a:gd name="connsiteY0" fmla="*/ 1346547 h 1448891"/>
              <a:gd name="connsiteX1" fmla="*/ 916637 w 4572150"/>
              <a:gd name="connsiteY1" fmla="*/ 431104 h 1448891"/>
              <a:gd name="connsiteX2" fmla="*/ 4528309 w 4572150"/>
              <a:gd name="connsiteY2" fmla="*/ 0 h 1448891"/>
              <a:gd name="connsiteX3" fmla="*/ 4572150 w 4572150"/>
              <a:gd name="connsiteY3" fmla="*/ 1346547 h 1448891"/>
              <a:gd name="connsiteX4" fmla="*/ 150 w 4572150"/>
              <a:gd name="connsiteY4" fmla="*/ 1346547 h 1448891"/>
              <a:gd name="connsiteX0" fmla="*/ 150 w 4572150"/>
              <a:gd name="connsiteY0" fmla="*/ 1346547 h 1346547"/>
              <a:gd name="connsiteX1" fmla="*/ 916637 w 4572150"/>
              <a:gd name="connsiteY1" fmla="*/ 431104 h 1346547"/>
              <a:gd name="connsiteX2" fmla="*/ 4528309 w 4572150"/>
              <a:gd name="connsiteY2" fmla="*/ 0 h 1346547"/>
              <a:gd name="connsiteX3" fmla="*/ 4572150 w 4572150"/>
              <a:gd name="connsiteY3" fmla="*/ 1346547 h 1346547"/>
              <a:gd name="connsiteX4" fmla="*/ 150 w 4572150"/>
              <a:gd name="connsiteY4" fmla="*/ 1346547 h 1346547"/>
              <a:gd name="connsiteX0" fmla="*/ 150 w 4572150"/>
              <a:gd name="connsiteY0" fmla="*/ 1346547 h 1346547"/>
              <a:gd name="connsiteX1" fmla="*/ 916637 w 4572150"/>
              <a:gd name="connsiteY1" fmla="*/ 431104 h 1346547"/>
              <a:gd name="connsiteX2" fmla="*/ 4528309 w 4572150"/>
              <a:gd name="connsiteY2" fmla="*/ 0 h 1346547"/>
              <a:gd name="connsiteX3" fmla="*/ 4572150 w 4572150"/>
              <a:gd name="connsiteY3" fmla="*/ 1346547 h 1346547"/>
              <a:gd name="connsiteX4" fmla="*/ 150 w 4572150"/>
              <a:gd name="connsiteY4" fmla="*/ 1346547 h 1346547"/>
              <a:gd name="connsiteX0" fmla="*/ 152 w 4572152"/>
              <a:gd name="connsiteY0" fmla="*/ 1359073 h 1359073"/>
              <a:gd name="connsiteX1" fmla="*/ 916639 w 4572152"/>
              <a:gd name="connsiteY1" fmla="*/ 443630 h 1359073"/>
              <a:gd name="connsiteX2" fmla="*/ 4553363 w 4572152"/>
              <a:gd name="connsiteY2" fmla="*/ 0 h 1359073"/>
              <a:gd name="connsiteX3" fmla="*/ 4572152 w 4572152"/>
              <a:gd name="connsiteY3" fmla="*/ 1359073 h 1359073"/>
              <a:gd name="connsiteX4" fmla="*/ 152 w 4572152"/>
              <a:gd name="connsiteY4" fmla="*/ 1359073 h 1359073"/>
              <a:gd name="connsiteX0" fmla="*/ 152 w 4572152"/>
              <a:gd name="connsiteY0" fmla="*/ 1359073 h 1359073"/>
              <a:gd name="connsiteX1" fmla="*/ 916639 w 4572152"/>
              <a:gd name="connsiteY1" fmla="*/ 443630 h 1359073"/>
              <a:gd name="connsiteX2" fmla="*/ 4553363 w 4572152"/>
              <a:gd name="connsiteY2" fmla="*/ 0 h 1359073"/>
              <a:gd name="connsiteX3" fmla="*/ 4572152 w 4572152"/>
              <a:gd name="connsiteY3" fmla="*/ 1359073 h 1359073"/>
              <a:gd name="connsiteX4" fmla="*/ 152 w 4572152"/>
              <a:gd name="connsiteY4" fmla="*/ 1359073 h 1359073"/>
              <a:gd name="connsiteX0" fmla="*/ 49 w 4572049"/>
              <a:gd name="connsiteY0" fmla="*/ 1359073 h 1359073"/>
              <a:gd name="connsiteX1" fmla="*/ 916536 w 4572049"/>
              <a:gd name="connsiteY1" fmla="*/ 443630 h 1359073"/>
              <a:gd name="connsiteX2" fmla="*/ 4553260 w 4572049"/>
              <a:gd name="connsiteY2" fmla="*/ 0 h 1359073"/>
              <a:gd name="connsiteX3" fmla="*/ 4572049 w 4572049"/>
              <a:gd name="connsiteY3" fmla="*/ 1359073 h 1359073"/>
              <a:gd name="connsiteX4" fmla="*/ 49 w 4572049"/>
              <a:gd name="connsiteY4" fmla="*/ 1359073 h 1359073"/>
              <a:gd name="connsiteX0" fmla="*/ 49 w 4572049"/>
              <a:gd name="connsiteY0" fmla="*/ 1359073 h 1359073"/>
              <a:gd name="connsiteX1" fmla="*/ 916536 w 4572049"/>
              <a:gd name="connsiteY1" fmla="*/ 443630 h 1359073"/>
              <a:gd name="connsiteX2" fmla="*/ 4553260 w 4572049"/>
              <a:gd name="connsiteY2" fmla="*/ 0 h 1359073"/>
              <a:gd name="connsiteX3" fmla="*/ 4572049 w 4572049"/>
              <a:gd name="connsiteY3" fmla="*/ 1359073 h 1359073"/>
              <a:gd name="connsiteX4" fmla="*/ 49 w 4572049"/>
              <a:gd name="connsiteY4" fmla="*/ 1359073 h 1359073"/>
              <a:gd name="connsiteX0" fmla="*/ 154 w 4572154"/>
              <a:gd name="connsiteY0" fmla="*/ 1359073 h 1359073"/>
              <a:gd name="connsiteX1" fmla="*/ 916641 w 4572154"/>
              <a:gd name="connsiteY1" fmla="*/ 443630 h 1359073"/>
              <a:gd name="connsiteX2" fmla="*/ 4565891 w 4572154"/>
              <a:gd name="connsiteY2" fmla="*/ 0 h 1359073"/>
              <a:gd name="connsiteX3" fmla="*/ 4572154 w 4572154"/>
              <a:gd name="connsiteY3" fmla="*/ 1359073 h 1359073"/>
              <a:gd name="connsiteX4" fmla="*/ 154 w 4572154"/>
              <a:gd name="connsiteY4" fmla="*/ 1359073 h 1359073"/>
              <a:gd name="connsiteX0" fmla="*/ 154 w 4572154"/>
              <a:gd name="connsiteY0" fmla="*/ 1359073 h 1359073"/>
              <a:gd name="connsiteX1" fmla="*/ 916641 w 4572154"/>
              <a:gd name="connsiteY1" fmla="*/ 443630 h 1359073"/>
              <a:gd name="connsiteX2" fmla="*/ 4565891 w 4572154"/>
              <a:gd name="connsiteY2" fmla="*/ 0 h 1359073"/>
              <a:gd name="connsiteX3" fmla="*/ 4572154 w 4572154"/>
              <a:gd name="connsiteY3" fmla="*/ 1346547 h 1359073"/>
              <a:gd name="connsiteX4" fmla="*/ 154 w 4572154"/>
              <a:gd name="connsiteY4" fmla="*/ 1359073 h 1359073"/>
              <a:gd name="connsiteX0" fmla="*/ 154 w 4572154"/>
              <a:gd name="connsiteY0" fmla="*/ 1359073 h 1359073"/>
              <a:gd name="connsiteX1" fmla="*/ 916641 w 4572154"/>
              <a:gd name="connsiteY1" fmla="*/ 443630 h 1359073"/>
              <a:gd name="connsiteX2" fmla="*/ 4565891 w 4572154"/>
              <a:gd name="connsiteY2" fmla="*/ 0 h 1359073"/>
              <a:gd name="connsiteX3" fmla="*/ 4572154 w 4572154"/>
              <a:gd name="connsiteY3" fmla="*/ 1346547 h 1359073"/>
              <a:gd name="connsiteX4" fmla="*/ 154 w 4572154"/>
              <a:gd name="connsiteY4" fmla="*/ 1359073 h 1359073"/>
              <a:gd name="connsiteX0" fmla="*/ 154 w 4565891"/>
              <a:gd name="connsiteY0" fmla="*/ 1359073 h 1371600"/>
              <a:gd name="connsiteX1" fmla="*/ 916641 w 4565891"/>
              <a:gd name="connsiteY1" fmla="*/ 443630 h 1371600"/>
              <a:gd name="connsiteX2" fmla="*/ 4565891 w 4565891"/>
              <a:gd name="connsiteY2" fmla="*/ 0 h 1371600"/>
              <a:gd name="connsiteX3" fmla="*/ 4547102 w 4565891"/>
              <a:gd name="connsiteY3" fmla="*/ 1371600 h 1371600"/>
              <a:gd name="connsiteX4" fmla="*/ 154 w 4565891"/>
              <a:gd name="connsiteY4" fmla="*/ 1359073 h 1371600"/>
              <a:gd name="connsiteX0" fmla="*/ 154 w 4565891"/>
              <a:gd name="connsiteY0" fmla="*/ 1359073 h 1359073"/>
              <a:gd name="connsiteX1" fmla="*/ 916641 w 4565891"/>
              <a:gd name="connsiteY1" fmla="*/ 443630 h 1359073"/>
              <a:gd name="connsiteX2" fmla="*/ 4565891 w 4565891"/>
              <a:gd name="connsiteY2" fmla="*/ 0 h 1359073"/>
              <a:gd name="connsiteX3" fmla="*/ 4559628 w 4565891"/>
              <a:gd name="connsiteY3" fmla="*/ 1334021 h 1359073"/>
              <a:gd name="connsiteX4" fmla="*/ 154 w 4565891"/>
              <a:gd name="connsiteY4" fmla="*/ 1359073 h 1359073"/>
              <a:gd name="connsiteX0" fmla="*/ 154 w 4565891"/>
              <a:gd name="connsiteY0" fmla="*/ 1359073 h 1359073"/>
              <a:gd name="connsiteX1" fmla="*/ 916641 w 4565891"/>
              <a:gd name="connsiteY1" fmla="*/ 443630 h 1359073"/>
              <a:gd name="connsiteX2" fmla="*/ 4565891 w 4565891"/>
              <a:gd name="connsiteY2" fmla="*/ 0 h 1359073"/>
              <a:gd name="connsiteX3" fmla="*/ 4547102 w 4565891"/>
              <a:gd name="connsiteY3" fmla="*/ 1359073 h 1359073"/>
              <a:gd name="connsiteX4" fmla="*/ 154 w 4565891"/>
              <a:gd name="connsiteY4" fmla="*/ 1359073 h 1359073"/>
              <a:gd name="connsiteX0" fmla="*/ 47 w 4565784"/>
              <a:gd name="connsiteY0" fmla="*/ 1359073 h 1359073"/>
              <a:gd name="connsiteX1" fmla="*/ 916534 w 4565784"/>
              <a:gd name="connsiteY1" fmla="*/ 443630 h 1359073"/>
              <a:gd name="connsiteX2" fmla="*/ 4565784 w 4565784"/>
              <a:gd name="connsiteY2" fmla="*/ 0 h 1359073"/>
              <a:gd name="connsiteX3" fmla="*/ 4546995 w 4565784"/>
              <a:gd name="connsiteY3" fmla="*/ 1359073 h 1359073"/>
              <a:gd name="connsiteX4" fmla="*/ 47 w 4565784"/>
              <a:gd name="connsiteY4" fmla="*/ 1359073 h 1359073"/>
              <a:gd name="connsiteX0" fmla="*/ 47 w 4565784"/>
              <a:gd name="connsiteY0" fmla="*/ 1359073 h 1359073"/>
              <a:gd name="connsiteX1" fmla="*/ 916534 w 4565784"/>
              <a:gd name="connsiteY1" fmla="*/ 443630 h 1359073"/>
              <a:gd name="connsiteX2" fmla="*/ 4565784 w 4565784"/>
              <a:gd name="connsiteY2" fmla="*/ 0 h 1359073"/>
              <a:gd name="connsiteX3" fmla="*/ 4559521 w 4565784"/>
              <a:gd name="connsiteY3" fmla="*/ 1359073 h 1359073"/>
              <a:gd name="connsiteX4" fmla="*/ 47 w 4565784"/>
              <a:gd name="connsiteY4" fmla="*/ 1359073 h 1359073"/>
              <a:gd name="connsiteX0" fmla="*/ 40 w 4565777"/>
              <a:gd name="connsiteY0" fmla="*/ 1359073 h 1359073"/>
              <a:gd name="connsiteX1" fmla="*/ 916527 w 4565777"/>
              <a:gd name="connsiteY1" fmla="*/ 443630 h 1359073"/>
              <a:gd name="connsiteX2" fmla="*/ 4565777 w 4565777"/>
              <a:gd name="connsiteY2" fmla="*/ 0 h 1359073"/>
              <a:gd name="connsiteX3" fmla="*/ 4559514 w 4565777"/>
              <a:gd name="connsiteY3" fmla="*/ 1359073 h 1359073"/>
              <a:gd name="connsiteX4" fmla="*/ 40 w 4565777"/>
              <a:gd name="connsiteY4" fmla="*/ 1359073 h 135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5777" h="1359073">
                <a:moveTo>
                  <a:pt x="40" y="1359073"/>
                </a:moveTo>
                <a:cubicBezTo>
                  <a:pt x="-5875" y="964330"/>
                  <a:pt x="656612" y="507304"/>
                  <a:pt x="916527" y="443630"/>
                </a:cubicBezTo>
                <a:cubicBezTo>
                  <a:pt x="1687677" y="254714"/>
                  <a:pt x="4083873" y="43668"/>
                  <a:pt x="4565777" y="0"/>
                </a:cubicBezTo>
                <a:cubicBezTo>
                  <a:pt x="4559514" y="1139869"/>
                  <a:pt x="4559514" y="542897"/>
                  <a:pt x="4559514" y="1359073"/>
                </a:cubicBezTo>
                <a:lnTo>
                  <a:pt x="40" y="1359073"/>
                </a:ln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4" name="Straight Arrow Connector 133"/>
          <p:cNvCxnSpPr/>
          <p:nvPr/>
        </p:nvCxnSpPr>
        <p:spPr bwMode="auto">
          <a:xfrm>
            <a:off x="685800" y="5519802"/>
            <a:ext cx="530352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Arrow Connector 134"/>
          <p:cNvCxnSpPr/>
          <p:nvPr/>
        </p:nvCxnSpPr>
        <p:spPr bwMode="auto">
          <a:xfrm flipV="1">
            <a:off x="914400" y="3310002"/>
            <a:ext cx="0" cy="24384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6" name="Freeform 135"/>
          <p:cNvSpPr/>
          <p:nvPr/>
        </p:nvSpPr>
        <p:spPr>
          <a:xfrm>
            <a:off x="919619" y="4132543"/>
            <a:ext cx="4747364" cy="1390391"/>
          </a:xfrm>
          <a:custGeom>
            <a:avLst/>
            <a:gdLst>
              <a:gd name="connsiteX0" fmla="*/ 0 w 171366"/>
              <a:gd name="connsiteY0" fmla="*/ 185292 h 185292"/>
              <a:gd name="connsiteX1" fmla="*/ 25052 w 171366"/>
              <a:gd name="connsiteY1" fmla="*/ 110136 h 185292"/>
              <a:gd name="connsiteX2" fmla="*/ 62630 w 171366"/>
              <a:gd name="connsiteY2" fmla="*/ 85084 h 185292"/>
              <a:gd name="connsiteX3" fmla="*/ 87682 w 171366"/>
              <a:gd name="connsiteY3" fmla="*/ 60031 h 185292"/>
              <a:gd name="connsiteX4" fmla="*/ 150312 w 171366"/>
              <a:gd name="connsiteY4" fmla="*/ 22453 h 185292"/>
              <a:gd name="connsiteX0" fmla="*/ 0 w 87682"/>
              <a:gd name="connsiteY0" fmla="*/ 125261 h 125261"/>
              <a:gd name="connsiteX1" fmla="*/ 25052 w 87682"/>
              <a:gd name="connsiteY1" fmla="*/ 50105 h 125261"/>
              <a:gd name="connsiteX2" fmla="*/ 62630 w 87682"/>
              <a:gd name="connsiteY2" fmla="*/ 25053 h 125261"/>
              <a:gd name="connsiteX3" fmla="*/ 87682 w 87682"/>
              <a:gd name="connsiteY3" fmla="*/ 0 h 125261"/>
              <a:gd name="connsiteX0" fmla="*/ 0 w 601249"/>
              <a:gd name="connsiteY0" fmla="*/ 425885 h 425885"/>
              <a:gd name="connsiteX1" fmla="*/ 25052 w 601249"/>
              <a:gd name="connsiteY1" fmla="*/ 350729 h 425885"/>
              <a:gd name="connsiteX2" fmla="*/ 62630 w 601249"/>
              <a:gd name="connsiteY2" fmla="*/ 325677 h 425885"/>
              <a:gd name="connsiteX3" fmla="*/ 601249 w 601249"/>
              <a:gd name="connsiteY3" fmla="*/ 0 h 425885"/>
              <a:gd name="connsiteX0" fmla="*/ 24722 w 625971"/>
              <a:gd name="connsiteY0" fmla="*/ 425885 h 425885"/>
              <a:gd name="connsiteX1" fmla="*/ 49774 w 625971"/>
              <a:gd name="connsiteY1" fmla="*/ 350729 h 425885"/>
              <a:gd name="connsiteX2" fmla="*/ 625971 w 625971"/>
              <a:gd name="connsiteY2" fmla="*/ 0 h 425885"/>
              <a:gd name="connsiteX0" fmla="*/ 0 w 601249"/>
              <a:gd name="connsiteY0" fmla="*/ 425885 h 425885"/>
              <a:gd name="connsiteX1" fmla="*/ 601249 w 601249"/>
              <a:gd name="connsiteY1" fmla="*/ 0 h 425885"/>
              <a:gd name="connsiteX0" fmla="*/ 0 w 6501008"/>
              <a:gd name="connsiteY0" fmla="*/ 2192055 h 2192055"/>
              <a:gd name="connsiteX1" fmla="*/ 6501008 w 6501008"/>
              <a:gd name="connsiteY1" fmla="*/ 0 h 2192055"/>
              <a:gd name="connsiteX0" fmla="*/ 0 w 6501008"/>
              <a:gd name="connsiteY0" fmla="*/ 2192055 h 2192055"/>
              <a:gd name="connsiteX1" fmla="*/ 6501008 w 6501008"/>
              <a:gd name="connsiteY1" fmla="*/ 0 h 2192055"/>
              <a:gd name="connsiteX0" fmla="*/ 0 w 4572000"/>
              <a:gd name="connsiteY0" fmla="*/ 1415442 h 1415442"/>
              <a:gd name="connsiteX1" fmla="*/ 4572000 w 4572000"/>
              <a:gd name="connsiteY1" fmla="*/ 0 h 1415442"/>
              <a:gd name="connsiteX0" fmla="*/ 0 w 4572000"/>
              <a:gd name="connsiteY0" fmla="*/ 1415442 h 1415442"/>
              <a:gd name="connsiteX1" fmla="*/ 946759 w 4572000"/>
              <a:gd name="connsiteY1" fmla="*/ 1114816 h 1415442"/>
              <a:gd name="connsiteX2" fmla="*/ 4572000 w 4572000"/>
              <a:gd name="connsiteY2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4572000 w 4572000"/>
              <a:gd name="connsiteY2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338202 h 1415442"/>
              <a:gd name="connsiteX3" fmla="*/ 4572000 w 4572000"/>
              <a:gd name="connsiteY3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4572000 w 4572000"/>
              <a:gd name="connsiteY3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4572000 w 4572000"/>
              <a:gd name="connsiteY3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4572000 w 4572000"/>
              <a:gd name="connsiteY4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4572000 w 4572000"/>
              <a:gd name="connsiteY4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3677433 w 4572000"/>
              <a:gd name="connsiteY4" fmla="*/ 100208 h 1415442"/>
              <a:gd name="connsiteX5" fmla="*/ 4572000 w 4572000"/>
              <a:gd name="connsiteY5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3677433 w 4572000"/>
              <a:gd name="connsiteY4" fmla="*/ 100208 h 1415442"/>
              <a:gd name="connsiteX5" fmla="*/ 4572000 w 4572000"/>
              <a:gd name="connsiteY5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3677433 w 4572000"/>
              <a:gd name="connsiteY4" fmla="*/ 100208 h 1415442"/>
              <a:gd name="connsiteX5" fmla="*/ 4572000 w 4572000"/>
              <a:gd name="connsiteY5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3677433 w 4572000"/>
              <a:gd name="connsiteY4" fmla="*/ 100208 h 1415442"/>
              <a:gd name="connsiteX5" fmla="*/ 4572000 w 4572000"/>
              <a:gd name="connsiteY5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3677433 w 4572000"/>
              <a:gd name="connsiteY4" fmla="*/ 100208 h 1415442"/>
              <a:gd name="connsiteX5" fmla="*/ 4572000 w 4572000"/>
              <a:gd name="connsiteY5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3677433 w 4572000"/>
              <a:gd name="connsiteY4" fmla="*/ 100208 h 1415442"/>
              <a:gd name="connsiteX5" fmla="*/ 4572000 w 4572000"/>
              <a:gd name="connsiteY5" fmla="*/ 0 h 1415442"/>
              <a:gd name="connsiteX0" fmla="*/ 0 w 4572000"/>
              <a:gd name="connsiteY0" fmla="*/ 1415442 h 1415442"/>
              <a:gd name="connsiteX1" fmla="*/ 959285 w 4572000"/>
              <a:gd name="connsiteY1" fmla="*/ 425884 h 1415442"/>
              <a:gd name="connsiteX2" fmla="*/ 1873685 w 4572000"/>
              <a:gd name="connsiteY2" fmla="*/ 263046 h 1415442"/>
              <a:gd name="connsiteX3" fmla="*/ 2775559 w 4572000"/>
              <a:gd name="connsiteY3" fmla="*/ 162838 h 1415442"/>
              <a:gd name="connsiteX4" fmla="*/ 3677433 w 4572000"/>
              <a:gd name="connsiteY4" fmla="*/ 100208 h 1415442"/>
              <a:gd name="connsiteX5" fmla="*/ 4572000 w 4572000"/>
              <a:gd name="connsiteY5" fmla="*/ 0 h 1415442"/>
              <a:gd name="connsiteX0" fmla="*/ 0 w 4546948"/>
              <a:gd name="connsiteY0" fmla="*/ 1390390 h 1390390"/>
              <a:gd name="connsiteX1" fmla="*/ 934233 w 4546948"/>
              <a:gd name="connsiteY1" fmla="*/ 425884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52381 w 4546948"/>
              <a:gd name="connsiteY4" fmla="*/ 100208 h 1390390"/>
              <a:gd name="connsiteX5" fmla="*/ 4546948 w 4546948"/>
              <a:gd name="connsiteY5" fmla="*/ 0 h 1390390"/>
              <a:gd name="connsiteX0" fmla="*/ 0 w 4546948"/>
              <a:gd name="connsiteY0" fmla="*/ 1390390 h 1390390"/>
              <a:gd name="connsiteX1" fmla="*/ 934233 w 4546948"/>
              <a:gd name="connsiteY1" fmla="*/ 425884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52381 w 4546948"/>
              <a:gd name="connsiteY4" fmla="*/ 100208 h 1390390"/>
              <a:gd name="connsiteX5" fmla="*/ 4546948 w 4546948"/>
              <a:gd name="connsiteY5" fmla="*/ 0 h 1390390"/>
              <a:gd name="connsiteX0" fmla="*/ 0 w 4546948"/>
              <a:gd name="connsiteY0" fmla="*/ 1390390 h 1390390"/>
              <a:gd name="connsiteX1" fmla="*/ 921707 w 4546948"/>
              <a:gd name="connsiteY1" fmla="*/ 463463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52381 w 4546948"/>
              <a:gd name="connsiteY4" fmla="*/ 100208 h 1390390"/>
              <a:gd name="connsiteX5" fmla="*/ 4546948 w 4546948"/>
              <a:gd name="connsiteY5" fmla="*/ 0 h 1390390"/>
              <a:gd name="connsiteX0" fmla="*/ 0 w 4546948"/>
              <a:gd name="connsiteY0" fmla="*/ 1390390 h 1390390"/>
              <a:gd name="connsiteX1" fmla="*/ 921707 w 4546948"/>
              <a:gd name="connsiteY1" fmla="*/ 463463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52381 w 4546948"/>
              <a:gd name="connsiteY4" fmla="*/ 100208 h 1390390"/>
              <a:gd name="connsiteX5" fmla="*/ 4546948 w 4546948"/>
              <a:gd name="connsiteY5" fmla="*/ 0 h 1390390"/>
              <a:gd name="connsiteX0" fmla="*/ 0 w 4546948"/>
              <a:gd name="connsiteY0" fmla="*/ 1390390 h 1390390"/>
              <a:gd name="connsiteX1" fmla="*/ 921707 w 4546948"/>
              <a:gd name="connsiteY1" fmla="*/ 463463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89959 w 4546948"/>
              <a:gd name="connsiteY4" fmla="*/ 75156 h 1390390"/>
              <a:gd name="connsiteX5" fmla="*/ 4546948 w 4546948"/>
              <a:gd name="connsiteY5" fmla="*/ 0 h 1390390"/>
              <a:gd name="connsiteX0" fmla="*/ 0 w 4546948"/>
              <a:gd name="connsiteY0" fmla="*/ 1390390 h 1390390"/>
              <a:gd name="connsiteX1" fmla="*/ 934233 w 4546948"/>
              <a:gd name="connsiteY1" fmla="*/ 450936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89959 w 4546948"/>
              <a:gd name="connsiteY4" fmla="*/ 75156 h 1390390"/>
              <a:gd name="connsiteX5" fmla="*/ 4546948 w 4546948"/>
              <a:gd name="connsiteY5" fmla="*/ 0 h 1390390"/>
              <a:gd name="connsiteX0" fmla="*/ 0 w 4546948"/>
              <a:gd name="connsiteY0" fmla="*/ 1390390 h 1390390"/>
              <a:gd name="connsiteX1" fmla="*/ 946759 w 4546948"/>
              <a:gd name="connsiteY1" fmla="*/ 413358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89959 w 4546948"/>
              <a:gd name="connsiteY4" fmla="*/ 75156 h 1390390"/>
              <a:gd name="connsiteX5" fmla="*/ 4546948 w 4546948"/>
              <a:gd name="connsiteY5" fmla="*/ 0 h 1390390"/>
              <a:gd name="connsiteX0" fmla="*/ 0 w 4546948"/>
              <a:gd name="connsiteY0" fmla="*/ 1390390 h 1390390"/>
              <a:gd name="connsiteX1" fmla="*/ 971811 w 4546948"/>
              <a:gd name="connsiteY1" fmla="*/ 413358 h 1390390"/>
              <a:gd name="connsiteX2" fmla="*/ 1848633 w 4546948"/>
              <a:gd name="connsiteY2" fmla="*/ 263046 h 1390390"/>
              <a:gd name="connsiteX3" fmla="*/ 2750507 w 4546948"/>
              <a:gd name="connsiteY3" fmla="*/ 162838 h 1390390"/>
              <a:gd name="connsiteX4" fmla="*/ 3689959 w 4546948"/>
              <a:gd name="connsiteY4" fmla="*/ 75156 h 1390390"/>
              <a:gd name="connsiteX5" fmla="*/ 4546948 w 4546948"/>
              <a:gd name="connsiteY5" fmla="*/ 0 h 1390390"/>
              <a:gd name="connsiteX0" fmla="*/ 0 w 4546948"/>
              <a:gd name="connsiteY0" fmla="*/ 1415443 h 1415443"/>
              <a:gd name="connsiteX1" fmla="*/ 971811 w 4546948"/>
              <a:gd name="connsiteY1" fmla="*/ 438411 h 1415443"/>
              <a:gd name="connsiteX2" fmla="*/ 1848633 w 4546948"/>
              <a:gd name="connsiteY2" fmla="*/ 288099 h 1415443"/>
              <a:gd name="connsiteX3" fmla="*/ 2750507 w 4546948"/>
              <a:gd name="connsiteY3" fmla="*/ 187891 h 1415443"/>
              <a:gd name="connsiteX4" fmla="*/ 3689959 w 4546948"/>
              <a:gd name="connsiteY4" fmla="*/ 100209 h 1415443"/>
              <a:gd name="connsiteX5" fmla="*/ 4546948 w 4546948"/>
              <a:gd name="connsiteY5" fmla="*/ 0 h 1415443"/>
              <a:gd name="connsiteX0" fmla="*/ 0 w 4546948"/>
              <a:gd name="connsiteY0" fmla="*/ 1415443 h 1415443"/>
              <a:gd name="connsiteX1" fmla="*/ 971811 w 4546948"/>
              <a:gd name="connsiteY1" fmla="*/ 438411 h 1415443"/>
              <a:gd name="connsiteX2" fmla="*/ 1848633 w 4546948"/>
              <a:gd name="connsiteY2" fmla="*/ 288099 h 1415443"/>
              <a:gd name="connsiteX3" fmla="*/ 2750507 w 4546948"/>
              <a:gd name="connsiteY3" fmla="*/ 187891 h 1415443"/>
              <a:gd name="connsiteX4" fmla="*/ 3689959 w 4546948"/>
              <a:gd name="connsiteY4" fmla="*/ 100209 h 1415443"/>
              <a:gd name="connsiteX5" fmla="*/ 4546948 w 4546948"/>
              <a:gd name="connsiteY5" fmla="*/ 0 h 1415443"/>
              <a:gd name="connsiteX0" fmla="*/ 0 w 4546948"/>
              <a:gd name="connsiteY0" fmla="*/ 1415443 h 1415443"/>
              <a:gd name="connsiteX1" fmla="*/ 971811 w 4546948"/>
              <a:gd name="connsiteY1" fmla="*/ 438411 h 1415443"/>
              <a:gd name="connsiteX2" fmla="*/ 1848633 w 4546948"/>
              <a:gd name="connsiteY2" fmla="*/ 288099 h 1415443"/>
              <a:gd name="connsiteX3" fmla="*/ 2750507 w 4546948"/>
              <a:gd name="connsiteY3" fmla="*/ 187891 h 1415443"/>
              <a:gd name="connsiteX4" fmla="*/ 3677433 w 4546948"/>
              <a:gd name="connsiteY4" fmla="*/ 125261 h 1415443"/>
              <a:gd name="connsiteX5" fmla="*/ 4546948 w 4546948"/>
              <a:gd name="connsiteY5" fmla="*/ 0 h 1415443"/>
              <a:gd name="connsiteX0" fmla="*/ 0 w 4546948"/>
              <a:gd name="connsiteY0" fmla="*/ 1415443 h 1415443"/>
              <a:gd name="connsiteX1" fmla="*/ 971811 w 4546948"/>
              <a:gd name="connsiteY1" fmla="*/ 438411 h 1415443"/>
              <a:gd name="connsiteX2" fmla="*/ 1848633 w 4546948"/>
              <a:gd name="connsiteY2" fmla="*/ 288099 h 1415443"/>
              <a:gd name="connsiteX3" fmla="*/ 2750507 w 4546948"/>
              <a:gd name="connsiteY3" fmla="*/ 187891 h 1415443"/>
              <a:gd name="connsiteX4" fmla="*/ 3664907 w 4546948"/>
              <a:gd name="connsiteY4" fmla="*/ 87683 h 1415443"/>
              <a:gd name="connsiteX5" fmla="*/ 4546948 w 4546948"/>
              <a:gd name="connsiteY5" fmla="*/ 0 h 1415443"/>
              <a:gd name="connsiteX0" fmla="*/ 0 w 4546948"/>
              <a:gd name="connsiteY0" fmla="*/ 1415443 h 1415443"/>
              <a:gd name="connsiteX1" fmla="*/ 971811 w 4546948"/>
              <a:gd name="connsiteY1" fmla="*/ 438411 h 1415443"/>
              <a:gd name="connsiteX2" fmla="*/ 1848633 w 4546948"/>
              <a:gd name="connsiteY2" fmla="*/ 288099 h 1415443"/>
              <a:gd name="connsiteX3" fmla="*/ 2750507 w 4546948"/>
              <a:gd name="connsiteY3" fmla="*/ 187891 h 1415443"/>
              <a:gd name="connsiteX4" fmla="*/ 3664907 w 4546948"/>
              <a:gd name="connsiteY4" fmla="*/ 87683 h 1415443"/>
              <a:gd name="connsiteX5" fmla="*/ 4546948 w 4546948"/>
              <a:gd name="connsiteY5" fmla="*/ 0 h 1415443"/>
              <a:gd name="connsiteX0" fmla="*/ 0 w 4546948"/>
              <a:gd name="connsiteY0" fmla="*/ 1415443 h 1415443"/>
              <a:gd name="connsiteX1" fmla="*/ 959285 w 4546948"/>
              <a:gd name="connsiteY1" fmla="*/ 450937 h 1415443"/>
              <a:gd name="connsiteX2" fmla="*/ 1848633 w 4546948"/>
              <a:gd name="connsiteY2" fmla="*/ 288099 h 1415443"/>
              <a:gd name="connsiteX3" fmla="*/ 2750507 w 4546948"/>
              <a:gd name="connsiteY3" fmla="*/ 187891 h 1415443"/>
              <a:gd name="connsiteX4" fmla="*/ 3664907 w 4546948"/>
              <a:gd name="connsiteY4" fmla="*/ 87683 h 1415443"/>
              <a:gd name="connsiteX5" fmla="*/ 4546948 w 4546948"/>
              <a:gd name="connsiteY5" fmla="*/ 0 h 1415443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75573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75573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75573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75573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59285 w 4584526"/>
              <a:gd name="connsiteY1" fmla="*/ 438411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46759 w 4584526"/>
              <a:gd name="connsiteY1" fmla="*/ 488516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584526"/>
              <a:gd name="connsiteY0" fmla="*/ 1402917 h 1402917"/>
              <a:gd name="connsiteX1" fmla="*/ 934233 w 4584526"/>
              <a:gd name="connsiteY1" fmla="*/ 463464 h 1402917"/>
              <a:gd name="connsiteX2" fmla="*/ 1848633 w 4584526"/>
              <a:gd name="connsiteY2" fmla="*/ 288099 h 1402917"/>
              <a:gd name="connsiteX3" fmla="*/ 2750507 w 4584526"/>
              <a:gd name="connsiteY3" fmla="*/ 175365 h 1402917"/>
              <a:gd name="connsiteX4" fmla="*/ 3664907 w 4584526"/>
              <a:gd name="connsiteY4" fmla="*/ 75157 h 1402917"/>
              <a:gd name="connsiteX5" fmla="*/ 4584526 w 4584526"/>
              <a:gd name="connsiteY5" fmla="*/ 0 h 1402917"/>
              <a:gd name="connsiteX0" fmla="*/ 0 w 4709786"/>
              <a:gd name="connsiteY0" fmla="*/ 1415443 h 1415443"/>
              <a:gd name="connsiteX1" fmla="*/ 934233 w 4709786"/>
              <a:gd name="connsiteY1" fmla="*/ 475990 h 1415443"/>
              <a:gd name="connsiteX2" fmla="*/ 1848633 w 4709786"/>
              <a:gd name="connsiteY2" fmla="*/ 300625 h 1415443"/>
              <a:gd name="connsiteX3" fmla="*/ 2750507 w 4709786"/>
              <a:gd name="connsiteY3" fmla="*/ 187891 h 1415443"/>
              <a:gd name="connsiteX4" fmla="*/ 3664907 w 4709786"/>
              <a:gd name="connsiteY4" fmla="*/ 87683 h 1415443"/>
              <a:gd name="connsiteX5" fmla="*/ 4709786 w 4709786"/>
              <a:gd name="connsiteY5" fmla="*/ 0 h 1415443"/>
              <a:gd name="connsiteX0" fmla="*/ 0 w 4709786"/>
              <a:gd name="connsiteY0" fmla="*/ 1415443 h 1415443"/>
              <a:gd name="connsiteX1" fmla="*/ 934233 w 4709786"/>
              <a:gd name="connsiteY1" fmla="*/ 475990 h 1415443"/>
              <a:gd name="connsiteX2" fmla="*/ 1848633 w 4709786"/>
              <a:gd name="connsiteY2" fmla="*/ 300625 h 1415443"/>
              <a:gd name="connsiteX3" fmla="*/ 2788085 w 4709786"/>
              <a:gd name="connsiteY3" fmla="*/ 175365 h 1415443"/>
              <a:gd name="connsiteX4" fmla="*/ 3664907 w 4709786"/>
              <a:gd name="connsiteY4" fmla="*/ 87683 h 1415443"/>
              <a:gd name="connsiteX5" fmla="*/ 4709786 w 4709786"/>
              <a:gd name="connsiteY5" fmla="*/ 0 h 1415443"/>
              <a:gd name="connsiteX0" fmla="*/ 0 w 4709786"/>
              <a:gd name="connsiteY0" fmla="*/ 1415443 h 1415443"/>
              <a:gd name="connsiteX1" fmla="*/ 959285 w 4709786"/>
              <a:gd name="connsiteY1" fmla="*/ 450938 h 1415443"/>
              <a:gd name="connsiteX2" fmla="*/ 1848633 w 4709786"/>
              <a:gd name="connsiteY2" fmla="*/ 300625 h 1415443"/>
              <a:gd name="connsiteX3" fmla="*/ 2788085 w 4709786"/>
              <a:gd name="connsiteY3" fmla="*/ 175365 h 1415443"/>
              <a:gd name="connsiteX4" fmla="*/ 3664907 w 4709786"/>
              <a:gd name="connsiteY4" fmla="*/ 87683 h 1415443"/>
              <a:gd name="connsiteX5" fmla="*/ 4709786 w 4709786"/>
              <a:gd name="connsiteY5" fmla="*/ 0 h 1415443"/>
              <a:gd name="connsiteX0" fmla="*/ 0 w 4722312"/>
              <a:gd name="connsiteY0" fmla="*/ 1440495 h 1440495"/>
              <a:gd name="connsiteX1" fmla="*/ 959285 w 4722312"/>
              <a:gd name="connsiteY1" fmla="*/ 475990 h 1440495"/>
              <a:gd name="connsiteX2" fmla="*/ 1848633 w 4722312"/>
              <a:gd name="connsiteY2" fmla="*/ 325677 h 1440495"/>
              <a:gd name="connsiteX3" fmla="*/ 2788085 w 4722312"/>
              <a:gd name="connsiteY3" fmla="*/ 200417 h 1440495"/>
              <a:gd name="connsiteX4" fmla="*/ 3664907 w 4722312"/>
              <a:gd name="connsiteY4" fmla="*/ 112735 h 1440495"/>
              <a:gd name="connsiteX5" fmla="*/ 4722312 w 4722312"/>
              <a:gd name="connsiteY5" fmla="*/ 0 h 1440495"/>
              <a:gd name="connsiteX0" fmla="*/ 0 w 4722312"/>
              <a:gd name="connsiteY0" fmla="*/ 1427969 h 1427969"/>
              <a:gd name="connsiteX1" fmla="*/ 959285 w 4722312"/>
              <a:gd name="connsiteY1" fmla="*/ 463464 h 1427969"/>
              <a:gd name="connsiteX2" fmla="*/ 1848633 w 4722312"/>
              <a:gd name="connsiteY2" fmla="*/ 313151 h 1427969"/>
              <a:gd name="connsiteX3" fmla="*/ 2788085 w 4722312"/>
              <a:gd name="connsiteY3" fmla="*/ 187891 h 1427969"/>
              <a:gd name="connsiteX4" fmla="*/ 3664907 w 4722312"/>
              <a:gd name="connsiteY4" fmla="*/ 100209 h 1427969"/>
              <a:gd name="connsiteX5" fmla="*/ 4722312 w 4722312"/>
              <a:gd name="connsiteY5" fmla="*/ 0 h 1427969"/>
              <a:gd name="connsiteX0" fmla="*/ 0 w 4722312"/>
              <a:gd name="connsiteY0" fmla="*/ 1427969 h 1427969"/>
              <a:gd name="connsiteX1" fmla="*/ 959285 w 4722312"/>
              <a:gd name="connsiteY1" fmla="*/ 463464 h 1427969"/>
              <a:gd name="connsiteX2" fmla="*/ 1848633 w 4722312"/>
              <a:gd name="connsiteY2" fmla="*/ 313151 h 1427969"/>
              <a:gd name="connsiteX3" fmla="*/ 2788085 w 4722312"/>
              <a:gd name="connsiteY3" fmla="*/ 187891 h 1427969"/>
              <a:gd name="connsiteX4" fmla="*/ 3664907 w 4722312"/>
              <a:gd name="connsiteY4" fmla="*/ 100209 h 1427969"/>
              <a:gd name="connsiteX5" fmla="*/ 4722312 w 4722312"/>
              <a:gd name="connsiteY5" fmla="*/ 0 h 1427969"/>
              <a:gd name="connsiteX0" fmla="*/ 0 w 4759890"/>
              <a:gd name="connsiteY0" fmla="*/ 1415443 h 1415443"/>
              <a:gd name="connsiteX1" fmla="*/ 959285 w 4759890"/>
              <a:gd name="connsiteY1" fmla="*/ 450938 h 1415443"/>
              <a:gd name="connsiteX2" fmla="*/ 1848633 w 4759890"/>
              <a:gd name="connsiteY2" fmla="*/ 300625 h 1415443"/>
              <a:gd name="connsiteX3" fmla="*/ 2788085 w 4759890"/>
              <a:gd name="connsiteY3" fmla="*/ 175365 h 1415443"/>
              <a:gd name="connsiteX4" fmla="*/ 3664907 w 4759890"/>
              <a:gd name="connsiteY4" fmla="*/ 87683 h 1415443"/>
              <a:gd name="connsiteX5" fmla="*/ 4759890 w 4759890"/>
              <a:gd name="connsiteY5" fmla="*/ 0 h 1415443"/>
              <a:gd name="connsiteX0" fmla="*/ 0 w 4759890"/>
              <a:gd name="connsiteY0" fmla="*/ 1415443 h 1415443"/>
              <a:gd name="connsiteX1" fmla="*/ 959285 w 4759890"/>
              <a:gd name="connsiteY1" fmla="*/ 450938 h 1415443"/>
              <a:gd name="connsiteX2" fmla="*/ 1848633 w 4759890"/>
              <a:gd name="connsiteY2" fmla="*/ 300625 h 1415443"/>
              <a:gd name="connsiteX3" fmla="*/ 2788085 w 4759890"/>
              <a:gd name="connsiteY3" fmla="*/ 175365 h 1415443"/>
              <a:gd name="connsiteX4" fmla="*/ 3664907 w 4759890"/>
              <a:gd name="connsiteY4" fmla="*/ 87683 h 1415443"/>
              <a:gd name="connsiteX5" fmla="*/ 4759890 w 4759890"/>
              <a:gd name="connsiteY5" fmla="*/ 0 h 1415443"/>
              <a:gd name="connsiteX0" fmla="*/ 0 w 4759890"/>
              <a:gd name="connsiteY0" fmla="*/ 1415443 h 1415443"/>
              <a:gd name="connsiteX1" fmla="*/ 934233 w 4759890"/>
              <a:gd name="connsiteY1" fmla="*/ 463464 h 1415443"/>
              <a:gd name="connsiteX2" fmla="*/ 1848633 w 4759890"/>
              <a:gd name="connsiteY2" fmla="*/ 300625 h 1415443"/>
              <a:gd name="connsiteX3" fmla="*/ 2788085 w 4759890"/>
              <a:gd name="connsiteY3" fmla="*/ 175365 h 1415443"/>
              <a:gd name="connsiteX4" fmla="*/ 3664907 w 4759890"/>
              <a:gd name="connsiteY4" fmla="*/ 87683 h 1415443"/>
              <a:gd name="connsiteX5" fmla="*/ 4759890 w 4759890"/>
              <a:gd name="connsiteY5" fmla="*/ 0 h 1415443"/>
              <a:gd name="connsiteX0" fmla="*/ 0 w 4747364"/>
              <a:gd name="connsiteY0" fmla="*/ 1390391 h 1390391"/>
              <a:gd name="connsiteX1" fmla="*/ 921707 w 4747364"/>
              <a:gd name="connsiteY1" fmla="*/ 463464 h 1390391"/>
              <a:gd name="connsiteX2" fmla="*/ 1836107 w 4747364"/>
              <a:gd name="connsiteY2" fmla="*/ 300625 h 1390391"/>
              <a:gd name="connsiteX3" fmla="*/ 2775559 w 4747364"/>
              <a:gd name="connsiteY3" fmla="*/ 175365 h 1390391"/>
              <a:gd name="connsiteX4" fmla="*/ 3652381 w 4747364"/>
              <a:gd name="connsiteY4" fmla="*/ 87683 h 1390391"/>
              <a:gd name="connsiteX5" fmla="*/ 4747364 w 4747364"/>
              <a:gd name="connsiteY5" fmla="*/ 0 h 1390391"/>
              <a:gd name="connsiteX0" fmla="*/ 0 w 4747364"/>
              <a:gd name="connsiteY0" fmla="*/ 1390391 h 1390391"/>
              <a:gd name="connsiteX1" fmla="*/ 921707 w 4747364"/>
              <a:gd name="connsiteY1" fmla="*/ 463464 h 1390391"/>
              <a:gd name="connsiteX2" fmla="*/ 1836107 w 4747364"/>
              <a:gd name="connsiteY2" fmla="*/ 300625 h 1390391"/>
              <a:gd name="connsiteX3" fmla="*/ 2775559 w 4747364"/>
              <a:gd name="connsiteY3" fmla="*/ 175365 h 1390391"/>
              <a:gd name="connsiteX4" fmla="*/ 3652381 w 4747364"/>
              <a:gd name="connsiteY4" fmla="*/ 87683 h 1390391"/>
              <a:gd name="connsiteX5" fmla="*/ 4747364 w 4747364"/>
              <a:gd name="connsiteY5" fmla="*/ 0 h 139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7364" h="1390391">
                <a:moveTo>
                  <a:pt x="0" y="1390391"/>
                </a:moveTo>
                <a:cubicBezTo>
                  <a:pt x="10786" y="1018785"/>
                  <a:pt x="579822" y="562207"/>
                  <a:pt x="921707" y="463464"/>
                </a:cubicBezTo>
                <a:cubicBezTo>
                  <a:pt x="1290355" y="356992"/>
                  <a:pt x="1527132" y="348641"/>
                  <a:pt x="1836107" y="300625"/>
                </a:cubicBezTo>
                <a:cubicBezTo>
                  <a:pt x="2145082" y="252609"/>
                  <a:pt x="2388329" y="230026"/>
                  <a:pt x="2775559" y="175365"/>
                </a:cubicBezTo>
                <a:cubicBezTo>
                  <a:pt x="3079818" y="132416"/>
                  <a:pt x="3323747" y="116910"/>
                  <a:pt x="3652381" y="87683"/>
                </a:cubicBezTo>
                <a:lnTo>
                  <a:pt x="4747364" y="0"/>
                </a:ln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Oval 147"/>
          <p:cNvSpPr/>
          <p:nvPr/>
        </p:nvSpPr>
        <p:spPr bwMode="auto">
          <a:xfrm flipH="1">
            <a:off x="2337148" y="4462856"/>
            <a:ext cx="393192" cy="2112264"/>
          </a:xfrm>
          <a:prstGeom prst="ellipse">
            <a:avLst/>
          </a:prstGeom>
          <a:solidFill>
            <a:srgbClr val="FF6600">
              <a:alpha val="75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1552188" y="5052164"/>
            <a:ext cx="957882" cy="457200"/>
          </a:xfrm>
          <a:prstGeom prst="rect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7" name="Picture 15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874" y="3818295"/>
            <a:ext cx="1094298" cy="3064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8" name="Straight Arrow Connector 157"/>
          <p:cNvCxnSpPr/>
          <p:nvPr/>
        </p:nvCxnSpPr>
        <p:spPr bwMode="auto">
          <a:xfrm>
            <a:off x="685800" y="4148202"/>
            <a:ext cx="50292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Straight Arrow Connector 158"/>
          <p:cNvCxnSpPr/>
          <p:nvPr/>
        </p:nvCxnSpPr>
        <p:spPr bwMode="auto">
          <a:xfrm flipV="1">
            <a:off x="5486400" y="3310002"/>
            <a:ext cx="0" cy="24384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0" name="Picture 15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6732" y="5546224"/>
            <a:ext cx="122090" cy="1667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" name="Picture 16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74" y="3943610"/>
            <a:ext cx="589103" cy="1667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2" name="Picture 16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4" y="3470254"/>
            <a:ext cx="333455" cy="244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3" name="Picture 16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300000">
            <a:off x="356377" y="3710223"/>
            <a:ext cx="200073" cy="144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8" name="Straight Connector 167"/>
          <p:cNvCxnSpPr/>
          <p:nvPr/>
        </p:nvCxnSpPr>
        <p:spPr bwMode="auto">
          <a:xfrm flipV="1">
            <a:off x="951978" y="5519802"/>
            <a:ext cx="15544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9" name="Arc 29"/>
          <p:cNvSpPr>
            <a:spLocks/>
          </p:cNvSpPr>
          <p:nvPr/>
        </p:nvSpPr>
        <p:spPr bwMode="auto">
          <a:xfrm rot="16200000">
            <a:off x="5517356" y="5423410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Trapezoid 169"/>
          <p:cNvSpPr/>
          <p:nvPr/>
        </p:nvSpPr>
        <p:spPr bwMode="auto">
          <a:xfrm rot="16200000">
            <a:off x="1888354" y="4780612"/>
            <a:ext cx="914400" cy="321808"/>
          </a:xfrm>
          <a:prstGeom prst="trapezoid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1" name="Straight Arrow Connector 170"/>
          <p:cNvCxnSpPr/>
          <p:nvPr/>
        </p:nvCxnSpPr>
        <p:spPr bwMode="auto">
          <a:xfrm flipV="1">
            <a:off x="2505456" y="4449954"/>
            <a:ext cx="0" cy="107899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54F12AA-0739-4686-AA64-910DFA4C1AB7}" type="slidenum">
              <a:rPr lang="en-US"/>
              <a:pPr/>
              <a:t>21</a:t>
            </a:fld>
            <a:endParaRPr lang="en-US"/>
          </a:p>
        </p:txBody>
      </p:sp>
      <p:sp>
        <p:nvSpPr>
          <p:cNvPr id="1824871" name="Rectangle 10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4899" name="Picture 1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3844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4879" name="Picture 1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148"/>
            <a:ext cx="41576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4900" name="Picture 1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24248"/>
            <a:ext cx="45085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" name="Line 56"/>
          <p:cNvSpPr>
            <a:spLocks noChangeShapeType="1"/>
          </p:cNvSpPr>
          <p:nvPr/>
        </p:nvSpPr>
        <p:spPr bwMode="auto">
          <a:xfrm>
            <a:off x="0" y="142274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1" name="Straight Connector 130"/>
          <p:cNvCxnSpPr/>
          <p:nvPr/>
        </p:nvCxnSpPr>
        <p:spPr bwMode="auto">
          <a:xfrm flipV="1">
            <a:off x="4724400" y="313276"/>
            <a:ext cx="2377440" cy="1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roup 15"/>
          <p:cNvGrpSpPr/>
          <p:nvPr/>
        </p:nvGrpSpPr>
        <p:grpSpPr>
          <a:xfrm>
            <a:off x="6820043" y="2146966"/>
            <a:ext cx="2247757" cy="989760"/>
            <a:chOff x="6820043" y="237945"/>
            <a:chExt cx="2247757" cy="989760"/>
          </a:xfrm>
        </p:grpSpPr>
        <p:pic>
          <p:nvPicPr>
            <p:cNvPr id="82" name="Picture 8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20043" y="570978"/>
              <a:ext cx="2247757" cy="6567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3" name="Picture 8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900000" flipV="1">
              <a:off x="6923221" y="318083"/>
              <a:ext cx="262747" cy="1024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6800680" y="3330640"/>
            <a:ext cx="1736615" cy="1012760"/>
            <a:chOff x="6800680" y="3733801"/>
            <a:chExt cx="1736615" cy="1012760"/>
          </a:xfrm>
        </p:grpSpPr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00680" y="4089748"/>
              <a:ext cx="1736615" cy="6568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7526117" y="3813939"/>
              <a:ext cx="262747" cy="1024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6967805" y="4381923"/>
            <a:ext cx="1794992" cy="1169195"/>
            <a:chOff x="6967805" y="2464497"/>
            <a:chExt cx="1794992" cy="1169195"/>
          </a:xfrm>
        </p:grpSpPr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67805" y="2743200"/>
              <a:ext cx="1794992" cy="8904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7526117" y="2544635"/>
              <a:ext cx="262747" cy="1024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6967805" y="5638801"/>
            <a:ext cx="1109395" cy="1168051"/>
            <a:chOff x="6967805" y="5638801"/>
            <a:chExt cx="1109395" cy="1168051"/>
          </a:xfrm>
        </p:grpSpPr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7526117" y="5718939"/>
              <a:ext cx="262747" cy="1024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3" name="Picture 9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67805" y="6003920"/>
              <a:ext cx="1109395" cy="8029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5" name="Rectangle 134"/>
          <p:cNvSpPr>
            <a:spLocks noChangeArrowheads="1"/>
          </p:cNvSpPr>
          <p:nvPr/>
        </p:nvSpPr>
        <p:spPr bwMode="auto">
          <a:xfrm>
            <a:off x="6629400" y="631103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800600" y="6158630"/>
            <a:ext cx="1477962" cy="457200"/>
            <a:chOff x="4770438" y="1536526"/>
            <a:chExt cx="1477962" cy="457200"/>
          </a:xfrm>
        </p:grpSpPr>
        <p:pic>
          <p:nvPicPr>
            <p:cNvPr id="97" name="Picture 13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963" y="1536526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" name="Picture 13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438" y="1812751"/>
              <a:ext cx="1477962" cy="18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8095154" y="5387862"/>
            <a:ext cx="731520" cy="137160"/>
            <a:chOff x="6288783" y="4723356"/>
            <a:chExt cx="731520" cy="137160"/>
          </a:xfrm>
        </p:grpSpPr>
        <p:cxnSp>
          <p:nvCxnSpPr>
            <p:cNvPr id="49" name="Straight Connector 48"/>
            <p:cNvCxnSpPr/>
            <p:nvPr/>
          </p:nvCxnSpPr>
          <p:spPr bwMode="auto">
            <a:xfrm flipH="1">
              <a:off x="6288783" y="4723356"/>
              <a:ext cx="731520" cy="13716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 flipV="1">
              <a:off x="6288783" y="4723356"/>
              <a:ext cx="731520" cy="13716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7110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53168F66-16B8-42D3-B466-E6244FBE25CF}" type="slidenum">
              <a:rPr lang="en-US"/>
              <a:pPr/>
              <a:t>22</a:t>
            </a:fld>
            <a:endParaRPr lang="en-US"/>
          </a:p>
        </p:txBody>
      </p:sp>
      <p:sp>
        <p:nvSpPr>
          <p:cNvPr id="18769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44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6513" y="36513"/>
            <a:ext cx="8987014" cy="6224587"/>
            <a:chOff x="36513" y="36513"/>
            <a:chExt cx="8987014" cy="6224587"/>
          </a:xfrm>
        </p:grpSpPr>
        <p:sp>
          <p:nvSpPr>
            <p:cNvPr id="1877054" name="Freeform 62" descr="25%"/>
            <p:cNvSpPr>
              <a:spLocks/>
            </p:cNvSpPr>
            <p:nvPr/>
          </p:nvSpPr>
          <p:spPr bwMode="auto">
            <a:xfrm>
              <a:off x="1974726" y="4272870"/>
              <a:ext cx="1638252" cy="1078040"/>
            </a:xfrm>
            <a:custGeom>
              <a:avLst/>
              <a:gdLst>
                <a:gd name="T0" fmla="*/ 39 w 1079"/>
                <a:gd name="T1" fmla="*/ 667 h 709"/>
                <a:gd name="T2" fmla="*/ 40 w 1079"/>
                <a:gd name="T3" fmla="*/ 294 h 709"/>
                <a:gd name="T4" fmla="*/ 279 w 1079"/>
                <a:gd name="T5" fmla="*/ 48 h 709"/>
                <a:gd name="T6" fmla="*/ 357 w 1079"/>
                <a:gd name="T7" fmla="*/ 14 h 709"/>
                <a:gd name="T8" fmla="*/ 451 w 1079"/>
                <a:gd name="T9" fmla="*/ 31 h 709"/>
                <a:gd name="T10" fmla="*/ 735 w 1079"/>
                <a:gd name="T11" fmla="*/ 203 h 709"/>
                <a:gd name="T12" fmla="*/ 952 w 1079"/>
                <a:gd name="T13" fmla="*/ 54 h 709"/>
                <a:gd name="T14" fmla="*/ 1048 w 1079"/>
                <a:gd name="T15" fmla="*/ 342 h 709"/>
                <a:gd name="T16" fmla="*/ 1053 w 1079"/>
                <a:gd name="T17" fmla="*/ 470 h 709"/>
                <a:gd name="T18" fmla="*/ 1062 w 1079"/>
                <a:gd name="T19" fmla="*/ 676 h 709"/>
                <a:gd name="T20" fmla="*/ 950 w 1079"/>
                <a:gd name="T21" fmla="*/ 667 h 709"/>
                <a:gd name="T22" fmla="*/ 856 w 1079"/>
                <a:gd name="T23" fmla="*/ 678 h 709"/>
                <a:gd name="T24" fmla="*/ 328 w 1079"/>
                <a:gd name="T25" fmla="*/ 678 h 709"/>
                <a:gd name="T26" fmla="*/ 40 w 1079"/>
                <a:gd name="T27" fmla="*/ 678 h 709"/>
                <a:gd name="connsiteX0" fmla="*/ 158 w 9695"/>
                <a:gd name="connsiteY0" fmla="*/ 9273 h 9578"/>
                <a:gd name="connsiteX1" fmla="*/ 168 w 9695"/>
                <a:gd name="connsiteY1" fmla="*/ 4012 h 9578"/>
                <a:gd name="connsiteX2" fmla="*/ 2383 w 9695"/>
                <a:gd name="connsiteY2" fmla="*/ 542 h 9578"/>
                <a:gd name="connsiteX3" fmla="*/ 3106 w 9695"/>
                <a:gd name="connsiteY3" fmla="*/ 62 h 9578"/>
                <a:gd name="connsiteX4" fmla="*/ 3977 w 9695"/>
                <a:gd name="connsiteY4" fmla="*/ 302 h 9578"/>
                <a:gd name="connsiteX5" fmla="*/ 6609 w 9695"/>
                <a:gd name="connsiteY5" fmla="*/ 2728 h 9578"/>
                <a:gd name="connsiteX6" fmla="*/ 8620 w 9695"/>
                <a:gd name="connsiteY6" fmla="*/ 627 h 9578"/>
                <a:gd name="connsiteX7" fmla="*/ 9510 w 9695"/>
                <a:gd name="connsiteY7" fmla="*/ 4689 h 9578"/>
                <a:gd name="connsiteX8" fmla="*/ 9556 w 9695"/>
                <a:gd name="connsiteY8" fmla="*/ 6494 h 9578"/>
                <a:gd name="connsiteX9" fmla="*/ 9639 w 9695"/>
                <a:gd name="connsiteY9" fmla="*/ 9400 h 9578"/>
                <a:gd name="connsiteX10" fmla="*/ 8601 w 9695"/>
                <a:gd name="connsiteY10" fmla="*/ 9273 h 9578"/>
                <a:gd name="connsiteX11" fmla="*/ 7730 w 9695"/>
                <a:gd name="connsiteY11" fmla="*/ 9428 h 9578"/>
                <a:gd name="connsiteX12" fmla="*/ 2837 w 9695"/>
                <a:gd name="connsiteY12" fmla="*/ 9428 h 9578"/>
                <a:gd name="connsiteX13" fmla="*/ 168 w 9695"/>
                <a:gd name="connsiteY13" fmla="*/ 9428 h 9578"/>
                <a:gd name="connsiteX0" fmla="*/ 29 w 9866"/>
                <a:gd name="connsiteY0" fmla="*/ 9682 h 10000"/>
                <a:gd name="connsiteX1" fmla="*/ 39 w 9866"/>
                <a:gd name="connsiteY1" fmla="*/ 4189 h 10000"/>
                <a:gd name="connsiteX2" fmla="*/ 2324 w 9866"/>
                <a:gd name="connsiteY2" fmla="*/ 566 h 10000"/>
                <a:gd name="connsiteX3" fmla="*/ 3070 w 9866"/>
                <a:gd name="connsiteY3" fmla="*/ 65 h 10000"/>
                <a:gd name="connsiteX4" fmla="*/ 3968 w 9866"/>
                <a:gd name="connsiteY4" fmla="*/ 315 h 10000"/>
                <a:gd name="connsiteX5" fmla="*/ 6683 w 9866"/>
                <a:gd name="connsiteY5" fmla="*/ 2848 h 10000"/>
                <a:gd name="connsiteX6" fmla="*/ 8757 w 9866"/>
                <a:gd name="connsiteY6" fmla="*/ 655 h 10000"/>
                <a:gd name="connsiteX7" fmla="*/ 9675 w 9866"/>
                <a:gd name="connsiteY7" fmla="*/ 4896 h 10000"/>
                <a:gd name="connsiteX8" fmla="*/ 9723 w 9866"/>
                <a:gd name="connsiteY8" fmla="*/ 6780 h 10000"/>
                <a:gd name="connsiteX9" fmla="*/ 9808 w 9866"/>
                <a:gd name="connsiteY9" fmla="*/ 9814 h 10000"/>
                <a:gd name="connsiteX10" fmla="*/ 8738 w 9866"/>
                <a:gd name="connsiteY10" fmla="*/ 9682 h 10000"/>
                <a:gd name="connsiteX11" fmla="*/ 7839 w 9866"/>
                <a:gd name="connsiteY11" fmla="*/ 9843 h 10000"/>
                <a:gd name="connsiteX12" fmla="*/ 2792 w 9866"/>
                <a:gd name="connsiteY12" fmla="*/ 9843 h 10000"/>
                <a:gd name="connsiteX13" fmla="*/ 39 w 9866"/>
                <a:gd name="connsiteY13" fmla="*/ 9843 h 10000"/>
                <a:gd name="connsiteX0" fmla="*/ 29 w 9999"/>
                <a:gd name="connsiteY0" fmla="*/ 9682 h 10000"/>
                <a:gd name="connsiteX1" fmla="*/ 40 w 9999"/>
                <a:gd name="connsiteY1" fmla="*/ 4189 h 10000"/>
                <a:gd name="connsiteX2" fmla="*/ 2356 w 9999"/>
                <a:gd name="connsiteY2" fmla="*/ 566 h 10000"/>
                <a:gd name="connsiteX3" fmla="*/ 3112 w 9999"/>
                <a:gd name="connsiteY3" fmla="*/ 65 h 10000"/>
                <a:gd name="connsiteX4" fmla="*/ 4022 w 9999"/>
                <a:gd name="connsiteY4" fmla="*/ 315 h 10000"/>
                <a:gd name="connsiteX5" fmla="*/ 6774 w 9999"/>
                <a:gd name="connsiteY5" fmla="*/ 2848 h 10000"/>
                <a:gd name="connsiteX6" fmla="*/ 8876 w 9999"/>
                <a:gd name="connsiteY6" fmla="*/ 655 h 10000"/>
                <a:gd name="connsiteX7" fmla="*/ 9806 w 9999"/>
                <a:gd name="connsiteY7" fmla="*/ 4896 h 10000"/>
                <a:gd name="connsiteX8" fmla="*/ 9855 w 9999"/>
                <a:gd name="connsiteY8" fmla="*/ 6780 h 10000"/>
                <a:gd name="connsiteX9" fmla="*/ 9941 w 9999"/>
                <a:gd name="connsiteY9" fmla="*/ 9814 h 10000"/>
                <a:gd name="connsiteX10" fmla="*/ 8857 w 9999"/>
                <a:gd name="connsiteY10" fmla="*/ 9682 h 10000"/>
                <a:gd name="connsiteX11" fmla="*/ 7945 w 9999"/>
                <a:gd name="connsiteY11" fmla="*/ 9843 h 10000"/>
                <a:gd name="connsiteX12" fmla="*/ 2830 w 9999"/>
                <a:gd name="connsiteY12" fmla="*/ 9843 h 10000"/>
                <a:gd name="connsiteX13" fmla="*/ 40 w 9999"/>
                <a:gd name="connsiteY13" fmla="*/ 984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99" h="10000">
                  <a:moveTo>
                    <a:pt x="29" y="9682"/>
                  </a:moveTo>
                  <a:cubicBezTo>
                    <a:pt x="29" y="8739"/>
                    <a:pt x="-42" y="8029"/>
                    <a:pt x="40" y="4189"/>
                  </a:cubicBezTo>
                  <a:cubicBezTo>
                    <a:pt x="733" y="2788"/>
                    <a:pt x="1843" y="1258"/>
                    <a:pt x="2356" y="566"/>
                  </a:cubicBezTo>
                  <a:cubicBezTo>
                    <a:pt x="2868" y="-126"/>
                    <a:pt x="2830" y="110"/>
                    <a:pt x="3112" y="65"/>
                  </a:cubicBezTo>
                  <a:cubicBezTo>
                    <a:pt x="3391" y="21"/>
                    <a:pt x="3412" y="-141"/>
                    <a:pt x="4022" y="315"/>
                  </a:cubicBezTo>
                  <a:cubicBezTo>
                    <a:pt x="4632" y="772"/>
                    <a:pt x="5970" y="2790"/>
                    <a:pt x="6774" y="2848"/>
                  </a:cubicBezTo>
                  <a:cubicBezTo>
                    <a:pt x="7578" y="2908"/>
                    <a:pt x="8372" y="315"/>
                    <a:pt x="8876" y="655"/>
                  </a:cubicBezTo>
                  <a:cubicBezTo>
                    <a:pt x="9380" y="993"/>
                    <a:pt x="9641" y="3879"/>
                    <a:pt x="9806" y="4896"/>
                  </a:cubicBezTo>
                  <a:cubicBezTo>
                    <a:pt x="9971" y="5911"/>
                    <a:pt x="9836" y="5955"/>
                    <a:pt x="9855" y="6780"/>
                  </a:cubicBezTo>
                  <a:cubicBezTo>
                    <a:pt x="9874" y="7605"/>
                    <a:pt x="10106" y="9328"/>
                    <a:pt x="9941" y="9814"/>
                  </a:cubicBezTo>
                  <a:cubicBezTo>
                    <a:pt x="9777" y="10300"/>
                    <a:pt x="9187" y="9682"/>
                    <a:pt x="8857" y="9682"/>
                  </a:cubicBezTo>
                  <a:cubicBezTo>
                    <a:pt x="8527" y="9682"/>
                    <a:pt x="8954" y="9814"/>
                    <a:pt x="7945" y="9843"/>
                  </a:cubicBezTo>
                  <a:cubicBezTo>
                    <a:pt x="6938" y="9873"/>
                    <a:pt x="4148" y="9843"/>
                    <a:pt x="2830" y="9843"/>
                  </a:cubicBezTo>
                  <a:lnTo>
                    <a:pt x="40" y="9843"/>
                  </a:lnTo>
                </a:path>
              </a:pathLst>
            </a:custGeom>
            <a:pattFill prst="pct25">
              <a:fgClr>
                <a:srgbClr val="00CC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877047" name="Picture 5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6513"/>
              <a:ext cx="3375025" cy="23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1" name="Group 50"/>
            <p:cNvGrpSpPr/>
            <p:nvPr/>
          </p:nvGrpSpPr>
          <p:grpSpPr>
            <a:xfrm>
              <a:off x="1447800" y="3747370"/>
              <a:ext cx="3110641" cy="1967642"/>
              <a:chOff x="1447800" y="3747370"/>
              <a:chExt cx="3110641" cy="1967642"/>
            </a:xfrm>
          </p:grpSpPr>
          <p:pic>
            <p:nvPicPr>
              <p:cNvPr id="45" name="Picture 44" descr="txp_fi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05646" y="5347581"/>
                <a:ext cx="146696" cy="146696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9" name="Picture 48" descr="txp_fi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64370" y="5347581"/>
                <a:ext cx="131445" cy="219075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0" name="Picture 9" descr="txp_fig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95159" y="4188912"/>
                <a:ext cx="1063282" cy="252910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877028" name="Line 36"/>
              <p:cNvSpPr>
                <a:spLocks noChangeShapeType="1"/>
              </p:cNvSpPr>
              <p:nvPr/>
            </p:nvSpPr>
            <p:spPr bwMode="auto">
              <a:xfrm>
                <a:off x="1981200" y="4724410"/>
                <a:ext cx="0" cy="609601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029" name="Line 37"/>
              <p:cNvSpPr>
                <a:spLocks noChangeShapeType="1"/>
              </p:cNvSpPr>
              <p:nvPr/>
            </p:nvSpPr>
            <p:spPr bwMode="auto">
              <a:xfrm>
                <a:off x="3602039" y="4876810"/>
                <a:ext cx="0" cy="457201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025" name="Line 33"/>
              <p:cNvSpPr>
                <a:spLocks noChangeShapeType="1"/>
              </p:cNvSpPr>
              <p:nvPr/>
            </p:nvSpPr>
            <p:spPr bwMode="auto">
              <a:xfrm flipV="1">
                <a:off x="1828800" y="3962408"/>
                <a:ext cx="0" cy="17526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026" name="Line 34"/>
              <p:cNvSpPr>
                <a:spLocks noChangeShapeType="1"/>
              </p:cNvSpPr>
              <p:nvPr/>
            </p:nvSpPr>
            <p:spPr bwMode="auto">
              <a:xfrm rot="5400000" flipH="1" flipV="1">
                <a:off x="2819401" y="3962410"/>
                <a:ext cx="0" cy="274320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027" name="Freeform 35"/>
              <p:cNvSpPr>
                <a:spLocks/>
              </p:cNvSpPr>
              <p:nvPr/>
            </p:nvSpPr>
            <p:spPr bwMode="auto">
              <a:xfrm>
                <a:off x="1981200" y="4241809"/>
                <a:ext cx="1620839" cy="628651"/>
              </a:xfrm>
              <a:custGeom>
                <a:avLst/>
                <a:gdLst>
                  <a:gd name="T0" fmla="*/ 0 w 1021"/>
                  <a:gd name="T1" fmla="*/ 304 h 396"/>
                  <a:gd name="T2" fmla="*/ 336 w 1021"/>
                  <a:gd name="T3" fmla="*/ 16 h 396"/>
                  <a:gd name="T4" fmla="*/ 672 w 1021"/>
                  <a:gd name="T5" fmla="*/ 208 h 396"/>
                  <a:gd name="T6" fmla="*/ 912 w 1021"/>
                  <a:gd name="T7" fmla="*/ 64 h 396"/>
                  <a:gd name="T8" fmla="*/ 1021 w 1021"/>
                  <a:gd name="T9" fmla="*/ 39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1" h="396">
                    <a:moveTo>
                      <a:pt x="0" y="304"/>
                    </a:moveTo>
                    <a:cubicBezTo>
                      <a:pt x="112" y="168"/>
                      <a:pt x="224" y="32"/>
                      <a:pt x="336" y="16"/>
                    </a:cubicBezTo>
                    <a:cubicBezTo>
                      <a:pt x="448" y="0"/>
                      <a:pt x="576" y="200"/>
                      <a:pt x="672" y="208"/>
                    </a:cubicBezTo>
                    <a:cubicBezTo>
                      <a:pt x="768" y="216"/>
                      <a:pt x="854" y="33"/>
                      <a:pt x="912" y="64"/>
                    </a:cubicBezTo>
                    <a:cubicBezTo>
                      <a:pt x="970" y="95"/>
                      <a:pt x="998" y="327"/>
                      <a:pt x="1021" y="396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5" name="Picture 64" descr="txp_fig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58788" y="3747370"/>
                <a:ext cx="159782" cy="203438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6" name="Picture 15" descr="txp_fig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08789" y="5257910"/>
                <a:ext cx="174308" cy="14554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6275" y="457200"/>
              <a:ext cx="3329954" cy="2918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676275" y="875778"/>
              <a:ext cx="7976532" cy="635261"/>
              <a:chOff x="676275" y="875778"/>
              <a:chExt cx="7976532" cy="635261"/>
            </a:xfrm>
          </p:grpSpPr>
          <p:pic>
            <p:nvPicPr>
              <p:cNvPr id="95" name="Picture 94" descr="txp_fi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730752" y="875778"/>
                <a:ext cx="4922055" cy="262883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96" name="Picture 95" descr="txp_fi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720294" y="1219200"/>
                <a:ext cx="1636224" cy="291839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Picture 10" descr="txp_fi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492050" y="1232770"/>
                <a:ext cx="2978679" cy="219020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" name="Picture 4" descr="txp_fi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76275" y="877714"/>
                <a:ext cx="2891531" cy="262866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4" name="Rectangle 3"/>
            <p:cNvSpPr/>
            <p:nvPr/>
          </p:nvSpPr>
          <p:spPr bwMode="auto">
            <a:xfrm>
              <a:off x="2832970" y="5292664"/>
              <a:ext cx="210312" cy="91440"/>
            </a:xfrm>
            <a:prstGeom prst="rect">
              <a:avLst/>
            </a:prstGeom>
            <a:pattFill prst="pct25">
              <a:fgClr>
                <a:srgbClr val="0000FF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3049044" y="5263470"/>
              <a:ext cx="0" cy="14673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77066" name="Oval 74" descr="25%"/>
            <p:cNvSpPr>
              <a:spLocks noChangeArrowheads="1"/>
            </p:cNvSpPr>
            <p:nvPr/>
          </p:nvSpPr>
          <p:spPr bwMode="auto">
            <a:xfrm>
              <a:off x="2590800" y="4432300"/>
              <a:ext cx="457200" cy="1828800"/>
            </a:xfrm>
            <a:prstGeom prst="ellipse">
              <a:avLst/>
            </a:prstGeom>
            <a:pattFill prst="pct25">
              <a:fgClr>
                <a:srgbClr val="0000FF">
                  <a:alpha val="59000"/>
                </a:srgbClr>
              </a:fgClr>
              <a:bgClr>
                <a:schemeClr val="bg1">
                  <a:alpha val="59000"/>
                </a:schemeClr>
              </a:bgClr>
            </a:pattFill>
            <a:ln w="2857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77064" name="Group 72"/>
            <p:cNvGrpSpPr>
              <a:grpSpLocks/>
            </p:cNvGrpSpPr>
            <p:nvPr/>
          </p:nvGrpSpPr>
          <p:grpSpPr bwMode="auto">
            <a:xfrm>
              <a:off x="943192" y="4698283"/>
              <a:ext cx="1865313" cy="233362"/>
              <a:chOff x="460" y="3527"/>
              <a:chExt cx="1175" cy="147"/>
            </a:xfrm>
          </p:grpSpPr>
          <p:pic>
            <p:nvPicPr>
              <p:cNvPr id="1877058" name="Picture 66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" y="3527"/>
                <a:ext cx="479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877063" name="Line 71"/>
              <p:cNvSpPr>
                <a:spLocks noChangeShapeType="1"/>
              </p:cNvSpPr>
              <p:nvPr/>
            </p:nvSpPr>
            <p:spPr bwMode="auto">
              <a:xfrm>
                <a:off x="938" y="3600"/>
                <a:ext cx="697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362200" y="4434840"/>
              <a:ext cx="1992464" cy="1470138"/>
              <a:chOff x="2362200" y="4434840"/>
              <a:chExt cx="1992464" cy="1470138"/>
            </a:xfrm>
          </p:grpSpPr>
          <p:sp>
            <p:nvSpPr>
              <p:cNvPr id="1877036" name="Line 44"/>
              <p:cNvSpPr>
                <a:spLocks noChangeShapeType="1"/>
              </p:cNvSpPr>
              <p:nvPr/>
            </p:nvSpPr>
            <p:spPr bwMode="auto">
              <a:xfrm>
                <a:off x="2818193" y="4434840"/>
                <a:ext cx="0" cy="90525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" name="Picture 19" descr="txp_fi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62200" y="5759166"/>
                <a:ext cx="174625" cy="145812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3" name="Picture 22" descr="txp_fi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07207" y="4824239"/>
                <a:ext cx="447457" cy="218160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82" name="Line 71"/>
              <p:cNvSpPr>
                <a:spLocks noChangeShapeType="1"/>
              </p:cNvSpPr>
              <p:nvPr/>
            </p:nvSpPr>
            <p:spPr bwMode="auto">
              <a:xfrm flipH="1">
                <a:off x="2830642" y="4953000"/>
                <a:ext cx="110648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 bwMode="auto">
              <a:xfrm flipV="1">
                <a:off x="2513556" y="5349240"/>
                <a:ext cx="305060" cy="410696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" name="Group 29"/>
            <p:cNvGrpSpPr/>
            <p:nvPr/>
          </p:nvGrpSpPr>
          <p:grpSpPr>
            <a:xfrm>
              <a:off x="1888179" y="5096223"/>
              <a:ext cx="450013" cy="1149002"/>
              <a:chOff x="1988387" y="5158853"/>
              <a:chExt cx="450013" cy="1149002"/>
            </a:xfrm>
          </p:grpSpPr>
          <p:pic>
            <p:nvPicPr>
              <p:cNvPr id="27" name="Picture 26" descr="txp_fi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88387" y="6088780"/>
                <a:ext cx="233972" cy="219075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2130425" y="5158853"/>
                <a:ext cx="307975" cy="904875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CC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2590800" y="4419774"/>
              <a:ext cx="457200" cy="1828800"/>
              <a:chOff x="4800600" y="4419774"/>
              <a:chExt cx="457200" cy="1828800"/>
            </a:xfrm>
          </p:grpSpPr>
          <p:sp>
            <p:nvSpPr>
              <p:cNvPr id="21" name="Arc 20"/>
              <p:cNvSpPr/>
              <p:nvPr/>
            </p:nvSpPr>
            <p:spPr bwMode="auto">
              <a:xfrm>
                <a:off x="4800600" y="4419774"/>
                <a:ext cx="457200" cy="1828800"/>
              </a:xfrm>
              <a:prstGeom prst="arc">
                <a:avLst>
                  <a:gd name="adj1" fmla="val 16200000"/>
                  <a:gd name="adj2" fmla="val 10729736"/>
                </a:avLst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Arc 66"/>
              <p:cNvSpPr/>
              <p:nvPr/>
            </p:nvSpPr>
            <p:spPr bwMode="auto">
              <a:xfrm flipH="1">
                <a:off x="4800600" y="4419774"/>
                <a:ext cx="457200" cy="1828800"/>
              </a:xfrm>
              <a:prstGeom prst="arc">
                <a:avLst>
                  <a:gd name="adj1" fmla="val 16200000"/>
                  <a:gd name="adj2" fmla="val 135381"/>
                </a:avLst>
              </a:prstGeom>
              <a:noFill/>
              <a:ln w="28575" cap="flat" cmpd="sng" algn="ctr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 bwMode="auto">
            <a:xfrm>
              <a:off x="232251" y="2350008"/>
              <a:ext cx="5782086" cy="672312"/>
              <a:chOff x="228600" y="2411159"/>
              <a:chExt cx="5782086" cy="672312"/>
            </a:xfrm>
          </p:grpSpPr>
          <p:pic>
            <p:nvPicPr>
              <p:cNvPr id="1877004" name="Picture 12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2630615"/>
                <a:ext cx="3490913" cy="233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53" descr="txp_fi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06971" y="2411159"/>
                <a:ext cx="2103715" cy="672312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79976" y="2487168"/>
              <a:ext cx="1153965" cy="365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" name="Straight Connector 2"/>
            <p:cNvCxnSpPr/>
            <p:nvPr/>
          </p:nvCxnSpPr>
          <p:spPr bwMode="auto">
            <a:xfrm>
              <a:off x="2495402" y="5334000"/>
              <a:ext cx="32918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" name="Group 8"/>
            <p:cNvGrpSpPr/>
            <p:nvPr/>
          </p:nvGrpSpPr>
          <p:grpSpPr>
            <a:xfrm>
              <a:off x="666858" y="1675356"/>
              <a:ext cx="8356669" cy="647500"/>
              <a:chOff x="666858" y="1675356"/>
              <a:chExt cx="8356669" cy="647500"/>
            </a:xfrm>
          </p:grpSpPr>
          <p:pic>
            <p:nvPicPr>
              <p:cNvPr id="19" name="Picture 18" descr="txp_fi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270326" y="2074863"/>
                <a:ext cx="3753201" cy="247993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5" name="Picture 54" descr="txp_fi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66858" y="1675356"/>
                <a:ext cx="233972" cy="219075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7" name="Picture 56" descr="txp_fi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00139" y="1676400"/>
                <a:ext cx="5535599" cy="27778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877035" name="Arc 43"/>
            <p:cNvSpPr>
              <a:spLocks/>
            </p:cNvSpPr>
            <p:nvPr/>
          </p:nvSpPr>
          <p:spPr bwMode="auto">
            <a:xfrm rot="16200000">
              <a:off x="3711575" y="5248101"/>
              <a:ext cx="365125" cy="136525"/>
            </a:xfrm>
            <a:custGeom>
              <a:avLst/>
              <a:gdLst>
                <a:gd name="G0" fmla="+- 21600 0 0"/>
                <a:gd name="G1" fmla="+- 20994 0 0"/>
                <a:gd name="G2" fmla="+- 21600 0 0"/>
                <a:gd name="T0" fmla="*/ 26682 w 43200"/>
                <a:gd name="T1" fmla="*/ 0 h 42594"/>
                <a:gd name="T2" fmla="*/ 15407 w 43200"/>
                <a:gd name="T3" fmla="*/ 301 h 42594"/>
                <a:gd name="T4" fmla="*/ 21600 w 43200"/>
                <a:gd name="T5" fmla="*/ 20994 h 4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594" fill="none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</a:path>
                <a:path w="43200" h="42594" stroke="0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  <a:lnTo>
                    <a:pt x="21600" y="20994"/>
                  </a:lnTo>
                  <a:close/>
                </a:path>
              </a:pathLst>
            </a:cu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356970" y="2634808"/>
              <a:ext cx="210312" cy="17373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flipV="1">
              <a:off x="4466698" y="2331720"/>
              <a:ext cx="0" cy="310896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 flipH="1">
              <a:off x="3995928" y="2331720"/>
              <a:ext cx="48463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 flipH="1">
              <a:off x="3932759" y="2331720"/>
              <a:ext cx="68264" cy="30175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44452" y="2337148"/>
              <a:ext cx="1082471" cy="184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2" name="Rectangle 73"/>
          <p:cNvSpPr>
            <a:spLocks noChangeArrowheads="1"/>
          </p:cNvSpPr>
          <p:nvPr/>
        </p:nvSpPr>
        <p:spPr bwMode="auto">
          <a:xfrm>
            <a:off x="3694176" y="850392"/>
            <a:ext cx="4983480" cy="6675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4140435" y="301668"/>
            <a:ext cx="3842277" cy="478070"/>
            <a:chOff x="4655675" y="163882"/>
            <a:chExt cx="3842277" cy="478070"/>
          </a:xfrm>
        </p:grpSpPr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55675" y="163882"/>
              <a:ext cx="3842277" cy="2629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8572" y="422811"/>
              <a:ext cx="3696483" cy="2191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908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457200"/>
            <a:ext cx="3899913" cy="2918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8788" y="3747370"/>
            <a:ext cx="159782" cy="20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8789" y="5257910"/>
            <a:ext cx="174308" cy="145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79071" name="Line 31"/>
          <p:cNvSpPr>
            <a:spLocks noChangeShapeType="1"/>
          </p:cNvSpPr>
          <p:nvPr/>
        </p:nvSpPr>
        <p:spPr bwMode="auto">
          <a:xfrm flipV="1">
            <a:off x="1828800" y="3957638"/>
            <a:ext cx="0" cy="175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9091" name="Freeform 51" descr="25%"/>
          <p:cNvSpPr>
            <a:spLocks/>
          </p:cNvSpPr>
          <p:nvPr/>
        </p:nvSpPr>
        <p:spPr bwMode="auto">
          <a:xfrm>
            <a:off x="1955946" y="4272959"/>
            <a:ext cx="1654508" cy="853080"/>
          </a:xfrm>
          <a:custGeom>
            <a:avLst/>
            <a:gdLst>
              <a:gd name="T0" fmla="*/ 81 w 1074"/>
              <a:gd name="T1" fmla="*/ 547 h 547"/>
              <a:gd name="T2" fmla="*/ 46 w 1074"/>
              <a:gd name="T3" fmla="*/ 530 h 547"/>
              <a:gd name="T4" fmla="*/ 46 w 1074"/>
              <a:gd name="T5" fmla="*/ 495 h 547"/>
              <a:gd name="T6" fmla="*/ 39 w 1074"/>
              <a:gd name="T7" fmla="*/ 294 h 547"/>
              <a:gd name="T8" fmla="*/ 278 w 1074"/>
              <a:gd name="T9" fmla="*/ 48 h 547"/>
              <a:gd name="T10" fmla="*/ 356 w 1074"/>
              <a:gd name="T11" fmla="*/ 14 h 547"/>
              <a:gd name="T12" fmla="*/ 450 w 1074"/>
              <a:gd name="T13" fmla="*/ 31 h 547"/>
              <a:gd name="T14" fmla="*/ 734 w 1074"/>
              <a:gd name="T15" fmla="*/ 203 h 547"/>
              <a:gd name="T16" fmla="*/ 951 w 1074"/>
              <a:gd name="T17" fmla="*/ 54 h 547"/>
              <a:gd name="T18" fmla="*/ 1047 w 1074"/>
              <a:gd name="T19" fmla="*/ 342 h 547"/>
              <a:gd name="T20" fmla="*/ 1052 w 1074"/>
              <a:gd name="T21" fmla="*/ 470 h 547"/>
              <a:gd name="T22" fmla="*/ 1061 w 1074"/>
              <a:gd name="T23" fmla="*/ 487 h 547"/>
              <a:gd name="T24" fmla="*/ 975 w 1074"/>
              <a:gd name="T25" fmla="*/ 538 h 547"/>
              <a:gd name="T26" fmla="*/ 854 w 1074"/>
              <a:gd name="T27" fmla="*/ 513 h 547"/>
              <a:gd name="T28" fmla="*/ 674 w 1074"/>
              <a:gd name="T29" fmla="*/ 444 h 547"/>
              <a:gd name="T30" fmla="*/ 579 w 1074"/>
              <a:gd name="T31" fmla="*/ 452 h 547"/>
              <a:gd name="T32" fmla="*/ 502 w 1074"/>
              <a:gd name="T33" fmla="*/ 521 h 547"/>
              <a:gd name="T34" fmla="*/ 459 w 1074"/>
              <a:gd name="T35" fmla="*/ 521 h 547"/>
              <a:gd name="T36" fmla="*/ 424 w 1074"/>
              <a:gd name="T37" fmla="*/ 452 h 547"/>
              <a:gd name="T38" fmla="*/ 373 w 1074"/>
              <a:gd name="T39" fmla="*/ 401 h 547"/>
              <a:gd name="T40" fmla="*/ 175 w 1074"/>
              <a:gd name="T41" fmla="*/ 538 h 547"/>
              <a:gd name="connsiteX0" fmla="*/ 539 w 9704"/>
              <a:gd name="connsiteY0" fmla="*/ 9824 h 9824"/>
              <a:gd name="connsiteX1" fmla="*/ 213 w 9704"/>
              <a:gd name="connsiteY1" fmla="*/ 9513 h 9824"/>
              <a:gd name="connsiteX2" fmla="*/ 213 w 9704"/>
              <a:gd name="connsiteY2" fmla="*/ 8873 h 9824"/>
              <a:gd name="connsiteX3" fmla="*/ 148 w 9704"/>
              <a:gd name="connsiteY3" fmla="*/ 5199 h 9824"/>
              <a:gd name="connsiteX4" fmla="*/ 2373 w 9704"/>
              <a:gd name="connsiteY4" fmla="*/ 702 h 9824"/>
              <a:gd name="connsiteX5" fmla="*/ 3100 w 9704"/>
              <a:gd name="connsiteY5" fmla="*/ 80 h 9824"/>
              <a:gd name="connsiteX6" fmla="*/ 3975 w 9704"/>
              <a:gd name="connsiteY6" fmla="*/ 391 h 9824"/>
              <a:gd name="connsiteX7" fmla="*/ 6619 w 9704"/>
              <a:gd name="connsiteY7" fmla="*/ 3535 h 9824"/>
              <a:gd name="connsiteX8" fmla="*/ 8640 w 9704"/>
              <a:gd name="connsiteY8" fmla="*/ 811 h 9824"/>
              <a:gd name="connsiteX9" fmla="*/ 9534 w 9704"/>
              <a:gd name="connsiteY9" fmla="*/ 6076 h 9824"/>
              <a:gd name="connsiteX10" fmla="*/ 9580 w 9704"/>
              <a:gd name="connsiteY10" fmla="*/ 8416 h 9824"/>
              <a:gd name="connsiteX11" fmla="*/ 9664 w 9704"/>
              <a:gd name="connsiteY11" fmla="*/ 8727 h 9824"/>
              <a:gd name="connsiteX12" fmla="*/ 8863 w 9704"/>
              <a:gd name="connsiteY12" fmla="*/ 9659 h 9824"/>
              <a:gd name="connsiteX13" fmla="*/ 7737 w 9704"/>
              <a:gd name="connsiteY13" fmla="*/ 9202 h 9824"/>
              <a:gd name="connsiteX14" fmla="*/ 6061 w 9704"/>
              <a:gd name="connsiteY14" fmla="*/ 7941 h 9824"/>
              <a:gd name="connsiteX15" fmla="*/ 5176 w 9704"/>
              <a:gd name="connsiteY15" fmla="*/ 8087 h 9824"/>
              <a:gd name="connsiteX16" fmla="*/ 4459 w 9704"/>
              <a:gd name="connsiteY16" fmla="*/ 9349 h 9824"/>
              <a:gd name="connsiteX17" fmla="*/ 4059 w 9704"/>
              <a:gd name="connsiteY17" fmla="*/ 9349 h 9824"/>
              <a:gd name="connsiteX18" fmla="*/ 3733 w 9704"/>
              <a:gd name="connsiteY18" fmla="*/ 8087 h 9824"/>
              <a:gd name="connsiteX19" fmla="*/ 3258 w 9704"/>
              <a:gd name="connsiteY19" fmla="*/ 7155 h 9824"/>
              <a:gd name="connsiteX20" fmla="*/ 1414 w 9704"/>
              <a:gd name="connsiteY20" fmla="*/ 9659 h 9824"/>
              <a:gd name="connsiteX0" fmla="*/ 555 w 10000"/>
              <a:gd name="connsiteY0" fmla="*/ 10000 h 10000"/>
              <a:gd name="connsiteX1" fmla="*/ 219 w 10000"/>
              <a:gd name="connsiteY1" fmla="*/ 9683 h 10000"/>
              <a:gd name="connsiteX2" fmla="*/ 219 w 10000"/>
              <a:gd name="connsiteY2" fmla="*/ 9032 h 10000"/>
              <a:gd name="connsiteX3" fmla="*/ 153 w 10000"/>
              <a:gd name="connsiteY3" fmla="*/ 5292 h 10000"/>
              <a:gd name="connsiteX4" fmla="*/ 2445 w 10000"/>
              <a:gd name="connsiteY4" fmla="*/ 715 h 10000"/>
              <a:gd name="connsiteX5" fmla="*/ 3195 w 10000"/>
              <a:gd name="connsiteY5" fmla="*/ 81 h 10000"/>
              <a:gd name="connsiteX6" fmla="*/ 4096 w 10000"/>
              <a:gd name="connsiteY6" fmla="*/ 398 h 10000"/>
              <a:gd name="connsiteX7" fmla="*/ 6821 w 10000"/>
              <a:gd name="connsiteY7" fmla="*/ 3598 h 10000"/>
              <a:gd name="connsiteX8" fmla="*/ 8904 w 10000"/>
              <a:gd name="connsiteY8" fmla="*/ 826 h 10000"/>
              <a:gd name="connsiteX9" fmla="*/ 9825 w 10000"/>
              <a:gd name="connsiteY9" fmla="*/ 6185 h 10000"/>
              <a:gd name="connsiteX10" fmla="*/ 9872 w 10000"/>
              <a:gd name="connsiteY10" fmla="*/ 8567 h 10000"/>
              <a:gd name="connsiteX11" fmla="*/ 9959 w 10000"/>
              <a:gd name="connsiteY11" fmla="*/ 8883 h 10000"/>
              <a:gd name="connsiteX12" fmla="*/ 9133 w 10000"/>
              <a:gd name="connsiteY12" fmla="*/ 9832 h 10000"/>
              <a:gd name="connsiteX13" fmla="*/ 7973 w 10000"/>
              <a:gd name="connsiteY13" fmla="*/ 9367 h 10000"/>
              <a:gd name="connsiteX14" fmla="*/ 6246 w 10000"/>
              <a:gd name="connsiteY14" fmla="*/ 8083 h 10000"/>
              <a:gd name="connsiteX15" fmla="*/ 5334 w 10000"/>
              <a:gd name="connsiteY15" fmla="*/ 8232 h 10000"/>
              <a:gd name="connsiteX16" fmla="*/ 4595 w 10000"/>
              <a:gd name="connsiteY16" fmla="*/ 9516 h 10000"/>
              <a:gd name="connsiteX17" fmla="*/ 4183 w 10000"/>
              <a:gd name="connsiteY17" fmla="*/ 9516 h 10000"/>
              <a:gd name="connsiteX18" fmla="*/ 3847 w 10000"/>
              <a:gd name="connsiteY18" fmla="*/ 8232 h 10000"/>
              <a:gd name="connsiteX19" fmla="*/ 3357 w 10000"/>
              <a:gd name="connsiteY19" fmla="*/ 7283 h 10000"/>
              <a:gd name="connsiteX20" fmla="*/ 1457 w 10000"/>
              <a:gd name="connsiteY20" fmla="*/ 9832 h 10000"/>
              <a:gd name="connsiteX0" fmla="*/ 555 w 10000"/>
              <a:gd name="connsiteY0" fmla="*/ 10000 h 10000"/>
              <a:gd name="connsiteX1" fmla="*/ 219 w 10000"/>
              <a:gd name="connsiteY1" fmla="*/ 9683 h 10000"/>
              <a:gd name="connsiteX2" fmla="*/ 219 w 10000"/>
              <a:gd name="connsiteY2" fmla="*/ 9032 h 10000"/>
              <a:gd name="connsiteX3" fmla="*/ 153 w 10000"/>
              <a:gd name="connsiteY3" fmla="*/ 5292 h 10000"/>
              <a:gd name="connsiteX4" fmla="*/ 2445 w 10000"/>
              <a:gd name="connsiteY4" fmla="*/ 715 h 10000"/>
              <a:gd name="connsiteX5" fmla="*/ 3195 w 10000"/>
              <a:gd name="connsiteY5" fmla="*/ 81 h 10000"/>
              <a:gd name="connsiteX6" fmla="*/ 4096 w 10000"/>
              <a:gd name="connsiteY6" fmla="*/ 398 h 10000"/>
              <a:gd name="connsiteX7" fmla="*/ 6821 w 10000"/>
              <a:gd name="connsiteY7" fmla="*/ 3598 h 10000"/>
              <a:gd name="connsiteX8" fmla="*/ 8904 w 10000"/>
              <a:gd name="connsiteY8" fmla="*/ 826 h 10000"/>
              <a:gd name="connsiteX9" fmla="*/ 9825 w 10000"/>
              <a:gd name="connsiteY9" fmla="*/ 6185 h 10000"/>
              <a:gd name="connsiteX10" fmla="*/ 9872 w 10000"/>
              <a:gd name="connsiteY10" fmla="*/ 8567 h 10000"/>
              <a:gd name="connsiteX11" fmla="*/ 9959 w 10000"/>
              <a:gd name="connsiteY11" fmla="*/ 8883 h 10000"/>
              <a:gd name="connsiteX12" fmla="*/ 9133 w 10000"/>
              <a:gd name="connsiteY12" fmla="*/ 9832 h 10000"/>
              <a:gd name="connsiteX13" fmla="*/ 7973 w 10000"/>
              <a:gd name="connsiteY13" fmla="*/ 9367 h 10000"/>
              <a:gd name="connsiteX14" fmla="*/ 6246 w 10000"/>
              <a:gd name="connsiteY14" fmla="*/ 8083 h 10000"/>
              <a:gd name="connsiteX15" fmla="*/ 5334 w 10000"/>
              <a:gd name="connsiteY15" fmla="*/ 8232 h 10000"/>
              <a:gd name="connsiteX16" fmla="*/ 4595 w 10000"/>
              <a:gd name="connsiteY16" fmla="*/ 9516 h 10000"/>
              <a:gd name="connsiteX17" fmla="*/ 4183 w 10000"/>
              <a:gd name="connsiteY17" fmla="*/ 9516 h 10000"/>
              <a:gd name="connsiteX18" fmla="*/ 3847 w 10000"/>
              <a:gd name="connsiteY18" fmla="*/ 8232 h 10000"/>
              <a:gd name="connsiteX19" fmla="*/ 3357 w 10000"/>
              <a:gd name="connsiteY19" fmla="*/ 7283 h 10000"/>
              <a:gd name="connsiteX20" fmla="*/ 1457 w 10000"/>
              <a:gd name="connsiteY20" fmla="*/ 9832 h 10000"/>
              <a:gd name="connsiteX0" fmla="*/ 555 w 10000"/>
              <a:gd name="connsiteY0" fmla="*/ 10000 h 10000"/>
              <a:gd name="connsiteX1" fmla="*/ 219 w 10000"/>
              <a:gd name="connsiteY1" fmla="*/ 9683 h 10000"/>
              <a:gd name="connsiteX2" fmla="*/ 219 w 10000"/>
              <a:gd name="connsiteY2" fmla="*/ 9032 h 10000"/>
              <a:gd name="connsiteX3" fmla="*/ 153 w 10000"/>
              <a:gd name="connsiteY3" fmla="*/ 5292 h 10000"/>
              <a:gd name="connsiteX4" fmla="*/ 2445 w 10000"/>
              <a:gd name="connsiteY4" fmla="*/ 715 h 10000"/>
              <a:gd name="connsiteX5" fmla="*/ 3195 w 10000"/>
              <a:gd name="connsiteY5" fmla="*/ 81 h 10000"/>
              <a:gd name="connsiteX6" fmla="*/ 4096 w 10000"/>
              <a:gd name="connsiteY6" fmla="*/ 398 h 10000"/>
              <a:gd name="connsiteX7" fmla="*/ 6821 w 10000"/>
              <a:gd name="connsiteY7" fmla="*/ 3598 h 10000"/>
              <a:gd name="connsiteX8" fmla="*/ 8904 w 10000"/>
              <a:gd name="connsiteY8" fmla="*/ 826 h 10000"/>
              <a:gd name="connsiteX9" fmla="*/ 9825 w 10000"/>
              <a:gd name="connsiteY9" fmla="*/ 6185 h 10000"/>
              <a:gd name="connsiteX10" fmla="*/ 9872 w 10000"/>
              <a:gd name="connsiteY10" fmla="*/ 8567 h 10000"/>
              <a:gd name="connsiteX11" fmla="*/ 9959 w 10000"/>
              <a:gd name="connsiteY11" fmla="*/ 8883 h 10000"/>
              <a:gd name="connsiteX12" fmla="*/ 9133 w 10000"/>
              <a:gd name="connsiteY12" fmla="*/ 9832 h 10000"/>
              <a:gd name="connsiteX13" fmla="*/ 7973 w 10000"/>
              <a:gd name="connsiteY13" fmla="*/ 9367 h 10000"/>
              <a:gd name="connsiteX14" fmla="*/ 6246 w 10000"/>
              <a:gd name="connsiteY14" fmla="*/ 8083 h 10000"/>
              <a:gd name="connsiteX15" fmla="*/ 5334 w 10000"/>
              <a:gd name="connsiteY15" fmla="*/ 8232 h 10000"/>
              <a:gd name="connsiteX16" fmla="*/ 4595 w 10000"/>
              <a:gd name="connsiteY16" fmla="*/ 9516 h 10000"/>
              <a:gd name="connsiteX17" fmla="*/ 4183 w 10000"/>
              <a:gd name="connsiteY17" fmla="*/ 9516 h 10000"/>
              <a:gd name="connsiteX18" fmla="*/ 3847 w 10000"/>
              <a:gd name="connsiteY18" fmla="*/ 8232 h 10000"/>
              <a:gd name="connsiteX19" fmla="*/ 3357 w 10000"/>
              <a:gd name="connsiteY19" fmla="*/ 7283 h 10000"/>
              <a:gd name="connsiteX20" fmla="*/ 1457 w 10000"/>
              <a:gd name="connsiteY20" fmla="*/ 9832 h 10000"/>
              <a:gd name="connsiteX0" fmla="*/ 555 w 10000"/>
              <a:gd name="connsiteY0" fmla="*/ 10000 h 10000"/>
              <a:gd name="connsiteX1" fmla="*/ 219 w 10000"/>
              <a:gd name="connsiteY1" fmla="*/ 9683 h 10000"/>
              <a:gd name="connsiteX2" fmla="*/ 219 w 10000"/>
              <a:gd name="connsiteY2" fmla="*/ 9032 h 10000"/>
              <a:gd name="connsiteX3" fmla="*/ 153 w 10000"/>
              <a:gd name="connsiteY3" fmla="*/ 5292 h 10000"/>
              <a:gd name="connsiteX4" fmla="*/ 2445 w 10000"/>
              <a:gd name="connsiteY4" fmla="*/ 715 h 10000"/>
              <a:gd name="connsiteX5" fmla="*/ 3195 w 10000"/>
              <a:gd name="connsiteY5" fmla="*/ 81 h 10000"/>
              <a:gd name="connsiteX6" fmla="*/ 4096 w 10000"/>
              <a:gd name="connsiteY6" fmla="*/ 398 h 10000"/>
              <a:gd name="connsiteX7" fmla="*/ 6821 w 10000"/>
              <a:gd name="connsiteY7" fmla="*/ 3598 h 10000"/>
              <a:gd name="connsiteX8" fmla="*/ 8904 w 10000"/>
              <a:gd name="connsiteY8" fmla="*/ 826 h 10000"/>
              <a:gd name="connsiteX9" fmla="*/ 9825 w 10000"/>
              <a:gd name="connsiteY9" fmla="*/ 6185 h 10000"/>
              <a:gd name="connsiteX10" fmla="*/ 9872 w 10000"/>
              <a:gd name="connsiteY10" fmla="*/ 8567 h 10000"/>
              <a:gd name="connsiteX11" fmla="*/ 9959 w 10000"/>
              <a:gd name="connsiteY11" fmla="*/ 8883 h 10000"/>
              <a:gd name="connsiteX12" fmla="*/ 9133 w 10000"/>
              <a:gd name="connsiteY12" fmla="*/ 9832 h 10000"/>
              <a:gd name="connsiteX13" fmla="*/ 7973 w 10000"/>
              <a:gd name="connsiteY13" fmla="*/ 9367 h 10000"/>
              <a:gd name="connsiteX14" fmla="*/ 6246 w 10000"/>
              <a:gd name="connsiteY14" fmla="*/ 8083 h 10000"/>
              <a:gd name="connsiteX15" fmla="*/ 5334 w 10000"/>
              <a:gd name="connsiteY15" fmla="*/ 8232 h 10000"/>
              <a:gd name="connsiteX16" fmla="*/ 4595 w 10000"/>
              <a:gd name="connsiteY16" fmla="*/ 9516 h 10000"/>
              <a:gd name="connsiteX17" fmla="*/ 4183 w 10000"/>
              <a:gd name="connsiteY17" fmla="*/ 9516 h 10000"/>
              <a:gd name="connsiteX18" fmla="*/ 3847 w 10000"/>
              <a:gd name="connsiteY18" fmla="*/ 8232 h 10000"/>
              <a:gd name="connsiteX19" fmla="*/ 3357 w 10000"/>
              <a:gd name="connsiteY19" fmla="*/ 7283 h 10000"/>
              <a:gd name="connsiteX20" fmla="*/ 1457 w 10000"/>
              <a:gd name="connsiteY20" fmla="*/ 983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00" h="10000">
                <a:moveTo>
                  <a:pt x="555" y="10000"/>
                </a:moveTo>
                <a:cubicBezTo>
                  <a:pt x="488" y="9944"/>
                  <a:pt x="277" y="9851"/>
                  <a:pt x="219" y="9683"/>
                </a:cubicBezTo>
                <a:cubicBezTo>
                  <a:pt x="162" y="9516"/>
                  <a:pt x="230" y="9758"/>
                  <a:pt x="219" y="9032"/>
                </a:cubicBezTo>
                <a:cubicBezTo>
                  <a:pt x="210" y="8306"/>
                  <a:pt x="-222" y="6669"/>
                  <a:pt x="153" y="5292"/>
                </a:cubicBezTo>
                <a:cubicBezTo>
                  <a:pt x="527" y="3915"/>
                  <a:pt x="1937" y="1589"/>
                  <a:pt x="2445" y="715"/>
                </a:cubicBezTo>
                <a:cubicBezTo>
                  <a:pt x="2954" y="-161"/>
                  <a:pt x="2916" y="137"/>
                  <a:pt x="3195" y="81"/>
                </a:cubicBezTo>
                <a:cubicBezTo>
                  <a:pt x="3473" y="25"/>
                  <a:pt x="3491" y="-179"/>
                  <a:pt x="4096" y="398"/>
                </a:cubicBezTo>
                <a:cubicBezTo>
                  <a:pt x="4701" y="974"/>
                  <a:pt x="6024" y="3524"/>
                  <a:pt x="6821" y="3598"/>
                </a:cubicBezTo>
                <a:cubicBezTo>
                  <a:pt x="7617" y="3673"/>
                  <a:pt x="8405" y="398"/>
                  <a:pt x="8904" y="826"/>
                </a:cubicBezTo>
                <a:cubicBezTo>
                  <a:pt x="9402" y="1254"/>
                  <a:pt x="9661" y="4901"/>
                  <a:pt x="9825" y="6185"/>
                </a:cubicBezTo>
                <a:cubicBezTo>
                  <a:pt x="9988" y="7469"/>
                  <a:pt x="9854" y="8121"/>
                  <a:pt x="9872" y="8567"/>
                </a:cubicBezTo>
                <a:cubicBezTo>
                  <a:pt x="9892" y="9014"/>
                  <a:pt x="10083" y="8679"/>
                  <a:pt x="9959" y="8883"/>
                </a:cubicBezTo>
                <a:cubicBezTo>
                  <a:pt x="9834" y="9088"/>
                  <a:pt x="9460" y="9758"/>
                  <a:pt x="9133" y="9832"/>
                </a:cubicBezTo>
                <a:cubicBezTo>
                  <a:pt x="8808" y="9907"/>
                  <a:pt x="8908" y="10105"/>
                  <a:pt x="7973" y="9367"/>
                </a:cubicBezTo>
                <a:cubicBezTo>
                  <a:pt x="7038" y="8629"/>
                  <a:pt x="6687" y="8270"/>
                  <a:pt x="6246" y="8083"/>
                </a:cubicBezTo>
                <a:cubicBezTo>
                  <a:pt x="5804" y="7897"/>
                  <a:pt x="6067" y="7698"/>
                  <a:pt x="5334" y="8232"/>
                </a:cubicBezTo>
                <a:cubicBezTo>
                  <a:pt x="4753" y="9941"/>
                  <a:pt x="4787" y="9312"/>
                  <a:pt x="4595" y="9516"/>
                </a:cubicBezTo>
                <a:cubicBezTo>
                  <a:pt x="4403" y="9721"/>
                  <a:pt x="4308" y="9721"/>
                  <a:pt x="4183" y="9516"/>
                </a:cubicBezTo>
                <a:cubicBezTo>
                  <a:pt x="4058" y="9312"/>
                  <a:pt x="3981" y="8604"/>
                  <a:pt x="3847" y="8232"/>
                </a:cubicBezTo>
                <a:cubicBezTo>
                  <a:pt x="3713" y="7860"/>
                  <a:pt x="3760" y="7023"/>
                  <a:pt x="3357" y="7283"/>
                </a:cubicBezTo>
                <a:cubicBezTo>
                  <a:pt x="2954" y="7544"/>
                  <a:pt x="1851" y="9312"/>
                  <a:pt x="1457" y="9832"/>
                </a:cubicBezTo>
              </a:path>
            </a:pathLst>
          </a:cu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9072" name="Line 32"/>
          <p:cNvSpPr>
            <a:spLocks noChangeShapeType="1"/>
          </p:cNvSpPr>
          <p:nvPr/>
        </p:nvSpPr>
        <p:spPr bwMode="auto">
          <a:xfrm rot="5400000" flipH="1" flipV="1">
            <a:off x="2819400" y="39624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874" y="4648200"/>
            <a:ext cx="1063282" cy="2529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2800" y="4395788"/>
            <a:ext cx="1050348" cy="2529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79084" name="Line 44"/>
          <p:cNvSpPr>
            <a:spLocks noChangeShapeType="1"/>
          </p:cNvSpPr>
          <p:nvPr/>
        </p:nvSpPr>
        <p:spPr bwMode="auto">
          <a:xfrm>
            <a:off x="1600200" y="4800600"/>
            <a:ext cx="685800" cy="228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9076" name="Arc 36"/>
          <p:cNvSpPr>
            <a:spLocks/>
          </p:cNvSpPr>
          <p:nvPr/>
        </p:nvSpPr>
        <p:spPr bwMode="auto">
          <a:xfrm rot="16200000">
            <a:off x="3711575" y="5235575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" name="Picture 6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8179" y="6026150"/>
            <a:ext cx="233972" cy="21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4" name="Straight Arrow Connector 63"/>
          <p:cNvCxnSpPr/>
          <p:nvPr/>
        </p:nvCxnSpPr>
        <p:spPr bwMode="auto">
          <a:xfrm flipV="1">
            <a:off x="2030216" y="4727448"/>
            <a:ext cx="493776" cy="127101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9540" y="2564704"/>
            <a:ext cx="497625" cy="219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859536"/>
            <a:ext cx="5286585" cy="2918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877714"/>
            <a:ext cx="2891531" cy="262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0326" y="2074863"/>
            <a:ext cx="3753201" cy="247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58" y="1675356"/>
            <a:ext cx="233972" cy="21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139" y="1676400"/>
            <a:ext cx="5535599" cy="2777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1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" y="2569464"/>
            <a:ext cx="349091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646" y="5347581"/>
            <a:ext cx="146696" cy="146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4370" y="5347581"/>
            <a:ext cx="131445" cy="21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1CD3-951F-42C6-8DBF-1A5F6A6EC55B}" type="slidenum">
              <a:rPr lang="en-US"/>
              <a:pPr/>
              <a:t>23</a:t>
            </a:fld>
            <a:endParaRPr lang="en-US"/>
          </a:p>
        </p:txBody>
      </p:sp>
      <p:sp>
        <p:nvSpPr>
          <p:cNvPr id="18790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9085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9069" name="Line 29"/>
          <p:cNvSpPr>
            <a:spLocks noChangeShapeType="1"/>
          </p:cNvSpPr>
          <p:nvPr/>
        </p:nvSpPr>
        <p:spPr bwMode="auto">
          <a:xfrm>
            <a:off x="1981200" y="4724400"/>
            <a:ext cx="0" cy="609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9070" name="Line 30"/>
          <p:cNvSpPr>
            <a:spLocks noChangeShapeType="1"/>
          </p:cNvSpPr>
          <p:nvPr/>
        </p:nvSpPr>
        <p:spPr bwMode="auto">
          <a:xfrm>
            <a:off x="3602038" y="4876800"/>
            <a:ext cx="0" cy="457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9068" name="Line 28"/>
          <p:cNvSpPr>
            <a:spLocks noChangeShapeType="1"/>
          </p:cNvSpPr>
          <p:nvPr/>
        </p:nvSpPr>
        <p:spPr bwMode="auto">
          <a:xfrm>
            <a:off x="2819400" y="4434840"/>
            <a:ext cx="0" cy="57607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9073" name="Freeform 33"/>
          <p:cNvSpPr>
            <a:spLocks/>
          </p:cNvSpPr>
          <p:nvPr/>
        </p:nvSpPr>
        <p:spPr bwMode="auto">
          <a:xfrm>
            <a:off x="1981200" y="4241800"/>
            <a:ext cx="1620838" cy="628650"/>
          </a:xfrm>
          <a:custGeom>
            <a:avLst/>
            <a:gdLst>
              <a:gd name="T0" fmla="*/ 0 w 1021"/>
              <a:gd name="T1" fmla="*/ 304 h 396"/>
              <a:gd name="T2" fmla="*/ 336 w 1021"/>
              <a:gd name="T3" fmla="*/ 16 h 396"/>
              <a:gd name="T4" fmla="*/ 672 w 1021"/>
              <a:gd name="T5" fmla="*/ 208 h 396"/>
              <a:gd name="T6" fmla="*/ 912 w 1021"/>
              <a:gd name="T7" fmla="*/ 64 h 396"/>
              <a:gd name="T8" fmla="*/ 1021 w 1021"/>
              <a:gd name="T9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" h="396">
                <a:moveTo>
                  <a:pt x="0" y="304"/>
                </a:moveTo>
                <a:cubicBezTo>
                  <a:pt x="112" y="168"/>
                  <a:pt x="224" y="32"/>
                  <a:pt x="336" y="16"/>
                </a:cubicBezTo>
                <a:cubicBezTo>
                  <a:pt x="448" y="0"/>
                  <a:pt x="576" y="200"/>
                  <a:pt x="672" y="208"/>
                </a:cubicBezTo>
                <a:cubicBezTo>
                  <a:pt x="768" y="216"/>
                  <a:pt x="854" y="33"/>
                  <a:pt x="912" y="64"/>
                </a:cubicBezTo>
                <a:cubicBezTo>
                  <a:pt x="970" y="95"/>
                  <a:pt x="998" y="327"/>
                  <a:pt x="1021" y="396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9078" name="Freeform 38"/>
          <p:cNvSpPr>
            <a:spLocks/>
          </p:cNvSpPr>
          <p:nvPr/>
        </p:nvSpPr>
        <p:spPr bwMode="auto">
          <a:xfrm>
            <a:off x="1981200" y="4876800"/>
            <a:ext cx="1617663" cy="266700"/>
          </a:xfrm>
          <a:custGeom>
            <a:avLst/>
            <a:gdLst>
              <a:gd name="T0" fmla="*/ 0 w 1008"/>
              <a:gd name="T1" fmla="*/ 144 h 168"/>
              <a:gd name="T2" fmla="*/ 144 w 1008"/>
              <a:gd name="T3" fmla="*/ 144 h 168"/>
              <a:gd name="T4" fmla="*/ 336 w 1008"/>
              <a:gd name="T5" fmla="*/ 0 h 168"/>
              <a:gd name="T6" fmla="*/ 432 w 1008"/>
              <a:gd name="T7" fmla="*/ 144 h 168"/>
              <a:gd name="T8" fmla="*/ 576 w 1008"/>
              <a:gd name="T9" fmla="*/ 48 h 168"/>
              <a:gd name="T10" fmla="*/ 720 w 1008"/>
              <a:gd name="T11" fmla="*/ 96 h 168"/>
              <a:gd name="T12" fmla="*/ 912 w 1008"/>
              <a:gd name="T13" fmla="*/ 144 h 168"/>
              <a:gd name="T14" fmla="*/ 1008 w 1008"/>
              <a:gd name="T15" fmla="*/ 9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8" h="168">
                <a:moveTo>
                  <a:pt x="0" y="144"/>
                </a:moveTo>
                <a:cubicBezTo>
                  <a:pt x="44" y="156"/>
                  <a:pt x="88" y="168"/>
                  <a:pt x="144" y="144"/>
                </a:cubicBezTo>
                <a:cubicBezTo>
                  <a:pt x="200" y="120"/>
                  <a:pt x="288" y="0"/>
                  <a:pt x="336" y="0"/>
                </a:cubicBezTo>
                <a:cubicBezTo>
                  <a:pt x="384" y="0"/>
                  <a:pt x="392" y="136"/>
                  <a:pt x="432" y="144"/>
                </a:cubicBezTo>
                <a:cubicBezTo>
                  <a:pt x="472" y="152"/>
                  <a:pt x="528" y="56"/>
                  <a:pt x="576" y="48"/>
                </a:cubicBezTo>
                <a:cubicBezTo>
                  <a:pt x="624" y="40"/>
                  <a:pt x="664" y="80"/>
                  <a:pt x="720" y="96"/>
                </a:cubicBezTo>
                <a:cubicBezTo>
                  <a:pt x="776" y="112"/>
                  <a:pt x="864" y="144"/>
                  <a:pt x="912" y="144"/>
                </a:cubicBezTo>
                <a:cubicBezTo>
                  <a:pt x="960" y="144"/>
                  <a:pt x="984" y="120"/>
                  <a:pt x="1008" y="9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9109" name="Oval 69" descr="25%"/>
          <p:cNvSpPr>
            <a:spLocks noChangeArrowheads="1"/>
          </p:cNvSpPr>
          <p:nvPr/>
        </p:nvSpPr>
        <p:spPr bwMode="auto">
          <a:xfrm>
            <a:off x="2590800" y="4432300"/>
            <a:ext cx="457200" cy="1828800"/>
          </a:xfrm>
          <a:prstGeom prst="ellipse">
            <a:avLst/>
          </a:prstGeom>
          <a:pattFill prst="pct25">
            <a:fgClr>
              <a:srgbClr val="0000FF">
                <a:alpha val="59000"/>
              </a:srgbClr>
            </a:fgClr>
            <a:bgClr>
              <a:schemeClr val="bg1">
                <a:alpha val="59000"/>
              </a:schemeClr>
            </a:bgClr>
          </a:patt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9110" name="Oval 70"/>
          <p:cNvSpPr>
            <a:spLocks noChangeAspect="1" noChangeArrowheads="1"/>
          </p:cNvSpPr>
          <p:nvPr/>
        </p:nvSpPr>
        <p:spPr bwMode="auto">
          <a:xfrm>
            <a:off x="2733675" y="5008563"/>
            <a:ext cx="171450" cy="6762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9079" name="Line 39"/>
          <p:cNvSpPr>
            <a:spLocks noChangeShapeType="1"/>
          </p:cNvSpPr>
          <p:nvPr/>
        </p:nvSpPr>
        <p:spPr bwMode="auto">
          <a:xfrm>
            <a:off x="2819400" y="5029200"/>
            <a:ext cx="0" cy="3048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9088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40179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79112" name="Group 72"/>
          <p:cNvGrpSpPr>
            <a:grpSpLocks/>
          </p:cNvGrpSpPr>
          <p:nvPr/>
        </p:nvGrpSpPr>
        <p:grpSpPr bwMode="auto">
          <a:xfrm>
            <a:off x="2833688" y="4716463"/>
            <a:ext cx="2957512" cy="290512"/>
            <a:chOff x="1785" y="2971"/>
            <a:chExt cx="1863" cy="183"/>
          </a:xfrm>
        </p:grpSpPr>
        <p:pic>
          <p:nvPicPr>
            <p:cNvPr id="1879095" name="Picture 5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" y="3007"/>
              <a:ext cx="90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79094" name="Line 54"/>
            <p:cNvSpPr>
              <a:spLocks noChangeShapeType="1"/>
            </p:cNvSpPr>
            <p:nvPr/>
          </p:nvSpPr>
          <p:spPr bwMode="auto">
            <a:xfrm flipH="1" flipV="1">
              <a:off x="1785" y="2971"/>
              <a:ext cx="960" cy="10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5" name="Straight Arrow Connector 64"/>
          <p:cNvCxnSpPr/>
          <p:nvPr/>
        </p:nvCxnSpPr>
        <p:spPr bwMode="auto">
          <a:xfrm flipH="1">
            <a:off x="859536" y="292608"/>
            <a:ext cx="1563624" cy="442569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2414016" y="292608"/>
            <a:ext cx="3758184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5" descr="txp_fig"/>
          <p:cNvPicPr preferRelativeResize="0">
            <a:picLocks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5347570"/>
            <a:ext cx="137160" cy="145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79111" name="Oval 71"/>
          <p:cNvSpPr>
            <a:spLocks noChangeAspect="1" noChangeArrowheads="1"/>
          </p:cNvSpPr>
          <p:nvPr/>
        </p:nvSpPr>
        <p:spPr bwMode="auto">
          <a:xfrm>
            <a:off x="2733675" y="5008563"/>
            <a:ext cx="171450" cy="6762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2921696" y="5298291"/>
            <a:ext cx="118872" cy="54864"/>
          </a:xfrm>
          <a:prstGeom prst="rect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048000" y="5317758"/>
            <a:ext cx="0" cy="54864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795" y="1219200"/>
            <a:ext cx="4338750" cy="291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590800" y="4419774"/>
            <a:ext cx="457200" cy="1828800"/>
            <a:chOff x="6477000" y="4419774"/>
            <a:chExt cx="457200" cy="1828800"/>
          </a:xfrm>
        </p:grpSpPr>
        <p:sp>
          <p:nvSpPr>
            <p:cNvPr id="84" name="Arc 83"/>
            <p:cNvSpPr/>
            <p:nvPr/>
          </p:nvSpPr>
          <p:spPr bwMode="auto">
            <a:xfrm>
              <a:off x="6477000" y="4419774"/>
              <a:ext cx="457200" cy="1828800"/>
            </a:xfrm>
            <a:prstGeom prst="arc">
              <a:avLst>
                <a:gd name="adj1" fmla="val 16200000"/>
                <a:gd name="adj2" fmla="val 14191427"/>
              </a:avLst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Arc 84"/>
            <p:cNvSpPr/>
            <p:nvPr/>
          </p:nvSpPr>
          <p:spPr bwMode="auto">
            <a:xfrm flipH="1">
              <a:off x="6477000" y="4419774"/>
              <a:ext cx="457200" cy="1828800"/>
            </a:xfrm>
            <a:prstGeom prst="arc">
              <a:avLst>
                <a:gd name="adj1" fmla="val 16200000"/>
                <a:gd name="adj2" fmla="val 18030884"/>
              </a:avLst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1" name="Freeform 38"/>
          <p:cNvSpPr>
            <a:spLocks/>
          </p:cNvSpPr>
          <p:nvPr/>
        </p:nvSpPr>
        <p:spPr bwMode="auto">
          <a:xfrm>
            <a:off x="2597593" y="4973346"/>
            <a:ext cx="209786" cy="128016"/>
          </a:xfrm>
          <a:custGeom>
            <a:avLst/>
            <a:gdLst>
              <a:gd name="T0" fmla="*/ 0 w 1008"/>
              <a:gd name="T1" fmla="*/ 144 h 168"/>
              <a:gd name="T2" fmla="*/ 144 w 1008"/>
              <a:gd name="T3" fmla="*/ 144 h 168"/>
              <a:gd name="T4" fmla="*/ 336 w 1008"/>
              <a:gd name="T5" fmla="*/ 0 h 168"/>
              <a:gd name="T6" fmla="*/ 432 w 1008"/>
              <a:gd name="T7" fmla="*/ 144 h 168"/>
              <a:gd name="T8" fmla="*/ 576 w 1008"/>
              <a:gd name="T9" fmla="*/ 48 h 168"/>
              <a:gd name="T10" fmla="*/ 720 w 1008"/>
              <a:gd name="T11" fmla="*/ 96 h 168"/>
              <a:gd name="T12" fmla="*/ 912 w 1008"/>
              <a:gd name="T13" fmla="*/ 144 h 168"/>
              <a:gd name="T14" fmla="*/ 1008 w 1008"/>
              <a:gd name="T15" fmla="*/ 96 h 168"/>
              <a:gd name="connsiteX0" fmla="*/ 0 w 10000"/>
              <a:gd name="connsiteY0" fmla="*/ 8571 h 8599"/>
              <a:gd name="connsiteX1" fmla="*/ 3333 w 10000"/>
              <a:gd name="connsiteY1" fmla="*/ 0 h 8599"/>
              <a:gd name="connsiteX2" fmla="*/ 4286 w 10000"/>
              <a:gd name="connsiteY2" fmla="*/ 8571 h 8599"/>
              <a:gd name="connsiteX3" fmla="*/ 5714 w 10000"/>
              <a:gd name="connsiteY3" fmla="*/ 2857 h 8599"/>
              <a:gd name="connsiteX4" fmla="*/ 7143 w 10000"/>
              <a:gd name="connsiteY4" fmla="*/ 5714 h 8599"/>
              <a:gd name="connsiteX5" fmla="*/ 9048 w 10000"/>
              <a:gd name="connsiteY5" fmla="*/ 8571 h 8599"/>
              <a:gd name="connsiteX6" fmla="*/ 10000 w 10000"/>
              <a:gd name="connsiteY6" fmla="*/ 5714 h 8599"/>
              <a:gd name="connsiteX0" fmla="*/ 0 w 6667"/>
              <a:gd name="connsiteY0" fmla="*/ 0 h 9999"/>
              <a:gd name="connsiteX1" fmla="*/ 953 w 6667"/>
              <a:gd name="connsiteY1" fmla="*/ 9967 h 9999"/>
              <a:gd name="connsiteX2" fmla="*/ 2381 w 6667"/>
              <a:gd name="connsiteY2" fmla="*/ 3322 h 9999"/>
              <a:gd name="connsiteX3" fmla="*/ 3810 w 6667"/>
              <a:gd name="connsiteY3" fmla="*/ 6645 h 9999"/>
              <a:gd name="connsiteX4" fmla="*/ 5715 w 6667"/>
              <a:gd name="connsiteY4" fmla="*/ 9967 h 9999"/>
              <a:gd name="connsiteX5" fmla="*/ 6667 w 6667"/>
              <a:gd name="connsiteY5" fmla="*/ 6645 h 9999"/>
              <a:gd name="connsiteX0" fmla="*/ 0 w 10000"/>
              <a:gd name="connsiteY0" fmla="*/ 0 h 9998"/>
              <a:gd name="connsiteX1" fmla="*/ 1429 w 10000"/>
              <a:gd name="connsiteY1" fmla="*/ 9968 h 9998"/>
              <a:gd name="connsiteX2" fmla="*/ 3571 w 10000"/>
              <a:gd name="connsiteY2" fmla="*/ 3322 h 9998"/>
              <a:gd name="connsiteX3" fmla="*/ 8572 w 10000"/>
              <a:gd name="connsiteY3" fmla="*/ 9968 h 9998"/>
              <a:gd name="connsiteX4" fmla="*/ 10000 w 10000"/>
              <a:gd name="connsiteY4" fmla="*/ 6646 h 9998"/>
              <a:gd name="connsiteX0" fmla="*/ 0 w 10000"/>
              <a:gd name="connsiteY0" fmla="*/ 0 h 10002"/>
              <a:gd name="connsiteX1" fmla="*/ 1429 w 10000"/>
              <a:gd name="connsiteY1" fmla="*/ 9970 h 10002"/>
              <a:gd name="connsiteX2" fmla="*/ 3571 w 10000"/>
              <a:gd name="connsiteY2" fmla="*/ 3323 h 10002"/>
              <a:gd name="connsiteX3" fmla="*/ 10000 w 10000"/>
              <a:gd name="connsiteY3" fmla="*/ 6647 h 10002"/>
              <a:gd name="connsiteX0" fmla="*/ 0 w 3571"/>
              <a:gd name="connsiteY0" fmla="*/ 0 h 10002"/>
              <a:gd name="connsiteX1" fmla="*/ 1429 w 3571"/>
              <a:gd name="connsiteY1" fmla="*/ 9970 h 10002"/>
              <a:gd name="connsiteX2" fmla="*/ 3571 w 3571"/>
              <a:gd name="connsiteY2" fmla="*/ 3323 h 10002"/>
              <a:gd name="connsiteX0" fmla="*/ 0 w 10000"/>
              <a:gd name="connsiteY0" fmla="*/ 0 h 8914"/>
              <a:gd name="connsiteX1" fmla="*/ 7580 w 10000"/>
              <a:gd name="connsiteY1" fmla="*/ 8876 h 8914"/>
              <a:gd name="connsiteX2" fmla="*/ 10000 w 10000"/>
              <a:gd name="connsiteY2" fmla="*/ 3322 h 8914"/>
              <a:gd name="connsiteX0" fmla="*/ 0 w 10000"/>
              <a:gd name="connsiteY0" fmla="*/ 4020 h 14126"/>
              <a:gd name="connsiteX1" fmla="*/ 3455 w 10000"/>
              <a:gd name="connsiteY1" fmla="*/ 318 h 14126"/>
              <a:gd name="connsiteX2" fmla="*/ 7580 w 10000"/>
              <a:gd name="connsiteY2" fmla="*/ 13977 h 14126"/>
              <a:gd name="connsiteX3" fmla="*/ 10000 w 10000"/>
              <a:gd name="connsiteY3" fmla="*/ 7747 h 14126"/>
              <a:gd name="connsiteX0" fmla="*/ 0 w 10000"/>
              <a:gd name="connsiteY0" fmla="*/ 0 h 10106"/>
              <a:gd name="connsiteX1" fmla="*/ 7580 w 10000"/>
              <a:gd name="connsiteY1" fmla="*/ 9957 h 10106"/>
              <a:gd name="connsiteX2" fmla="*/ 10000 w 10000"/>
              <a:gd name="connsiteY2" fmla="*/ 3727 h 10106"/>
              <a:gd name="connsiteX0" fmla="*/ 0 w 7398"/>
              <a:gd name="connsiteY0" fmla="*/ 0 h 15052"/>
              <a:gd name="connsiteX1" fmla="*/ 4978 w 7398"/>
              <a:gd name="connsiteY1" fmla="*/ 14859 h 15052"/>
              <a:gd name="connsiteX2" fmla="*/ 7398 w 7398"/>
              <a:gd name="connsiteY2" fmla="*/ 8629 h 15052"/>
              <a:gd name="connsiteX0" fmla="*/ 0 w 10000"/>
              <a:gd name="connsiteY0" fmla="*/ 0 h 8042"/>
              <a:gd name="connsiteX1" fmla="*/ 4970 w 10000"/>
              <a:gd name="connsiteY1" fmla="*/ 7836 h 8042"/>
              <a:gd name="connsiteX2" fmla="*/ 10000 w 10000"/>
              <a:gd name="connsiteY2" fmla="*/ 5733 h 8042"/>
              <a:gd name="connsiteX0" fmla="*/ 0 w 10000"/>
              <a:gd name="connsiteY0" fmla="*/ 0 h 9904"/>
              <a:gd name="connsiteX1" fmla="*/ 4970 w 10000"/>
              <a:gd name="connsiteY1" fmla="*/ 9744 h 9904"/>
              <a:gd name="connsiteX2" fmla="*/ 10000 w 10000"/>
              <a:gd name="connsiteY2" fmla="*/ 6117 h 9904"/>
              <a:gd name="connsiteX0" fmla="*/ 0 w 10000"/>
              <a:gd name="connsiteY0" fmla="*/ 0 h 10147"/>
              <a:gd name="connsiteX1" fmla="*/ 4970 w 10000"/>
              <a:gd name="connsiteY1" fmla="*/ 9838 h 10147"/>
              <a:gd name="connsiteX2" fmla="*/ 10000 w 10000"/>
              <a:gd name="connsiteY2" fmla="*/ 6176 h 10147"/>
              <a:gd name="connsiteX0" fmla="*/ 0 w 10000"/>
              <a:gd name="connsiteY0" fmla="*/ 0 h 11086"/>
              <a:gd name="connsiteX1" fmla="*/ 6289 w 10000"/>
              <a:gd name="connsiteY1" fmla="*/ 10860 h 11086"/>
              <a:gd name="connsiteX2" fmla="*/ 10000 w 10000"/>
              <a:gd name="connsiteY2" fmla="*/ 6176 h 11086"/>
              <a:gd name="connsiteX0" fmla="*/ 0 w 10000"/>
              <a:gd name="connsiteY0" fmla="*/ 0 h 10879"/>
              <a:gd name="connsiteX1" fmla="*/ 6289 w 10000"/>
              <a:gd name="connsiteY1" fmla="*/ 10860 h 10879"/>
              <a:gd name="connsiteX2" fmla="*/ 10000 w 10000"/>
              <a:gd name="connsiteY2" fmla="*/ 6176 h 10879"/>
              <a:gd name="connsiteX0" fmla="*/ 0 w 10000"/>
              <a:gd name="connsiteY0" fmla="*/ 0 h 10879"/>
              <a:gd name="connsiteX1" fmla="*/ 6289 w 10000"/>
              <a:gd name="connsiteY1" fmla="*/ 10860 h 10879"/>
              <a:gd name="connsiteX2" fmla="*/ 10000 w 10000"/>
              <a:gd name="connsiteY2" fmla="*/ 6176 h 10879"/>
              <a:gd name="connsiteX0" fmla="*/ 0 w 10000"/>
              <a:gd name="connsiteY0" fmla="*/ 0 h 8838"/>
              <a:gd name="connsiteX1" fmla="*/ 5849 w 10000"/>
              <a:gd name="connsiteY1" fmla="*/ 8815 h 8838"/>
              <a:gd name="connsiteX2" fmla="*/ 10000 w 10000"/>
              <a:gd name="connsiteY2" fmla="*/ 6176 h 8838"/>
              <a:gd name="connsiteX0" fmla="*/ 0 w 10000"/>
              <a:gd name="connsiteY0" fmla="*/ 0 h 11155"/>
              <a:gd name="connsiteX1" fmla="*/ 5849 w 10000"/>
              <a:gd name="connsiteY1" fmla="*/ 11131 h 11155"/>
              <a:gd name="connsiteX2" fmla="*/ 10000 w 10000"/>
              <a:gd name="connsiteY2" fmla="*/ 6988 h 11155"/>
              <a:gd name="connsiteX0" fmla="*/ 0 w 10000"/>
              <a:gd name="connsiteY0" fmla="*/ 0 h 11153"/>
              <a:gd name="connsiteX1" fmla="*/ 5849 w 10000"/>
              <a:gd name="connsiteY1" fmla="*/ 11131 h 11153"/>
              <a:gd name="connsiteX2" fmla="*/ 10000 w 10000"/>
              <a:gd name="connsiteY2" fmla="*/ 6988 h 11153"/>
              <a:gd name="connsiteX0" fmla="*/ 0 w 10440"/>
              <a:gd name="connsiteY0" fmla="*/ 0 h 10818"/>
              <a:gd name="connsiteX1" fmla="*/ 6289 w 10440"/>
              <a:gd name="connsiteY1" fmla="*/ 10553 h 10818"/>
              <a:gd name="connsiteX2" fmla="*/ 10440 w 10440"/>
              <a:gd name="connsiteY2" fmla="*/ 6410 h 10818"/>
              <a:gd name="connsiteX0" fmla="*/ 0 w 10440"/>
              <a:gd name="connsiteY0" fmla="*/ 0 h 10818"/>
              <a:gd name="connsiteX1" fmla="*/ 6289 w 10440"/>
              <a:gd name="connsiteY1" fmla="*/ 10553 h 10818"/>
              <a:gd name="connsiteX2" fmla="*/ 10440 w 10440"/>
              <a:gd name="connsiteY2" fmla="*/ 6410 h 10818"/>
              <a:gd name="connsiteX0" fmla="*/ 0 w 10440"/>
              <a:gd name="connsiteY0" fmla="*/ 0 h 10818"/>
              <a:gd name="connsiteX1" fmla="*/ 6289 w 10440"/>
              <a:gd name="connsiteY1" fmla="*/ 10553 h 10818"/>
              <a:gd name="connsiteX2" fmla="*/ 10440 w 10440"/>
              <a:gd name="connsiteY2" fmla="*/ 6410 h 10818"/>
              <a:gd name="connsiteX0" fmla="*/ 0 w 10440"/>
              <a:gd name="connsiteY0" fmla="*/ 0 h 10859"/>
              <a:gd name="connsiteX1" fmla="*/ 6289 w 10440"/>
              <a:gd name="connsiteY1" fmla="*/ 10553 h 10859"/>
              <a:gd name="connsiteX2" fmla="*/ 10440 w 10440"/>
              <a:gd name="connsiteY2" fmla="*/ 6410 h 10859"/>
              <a:gd name="connsiteX0" fmla="*/ 0 w 7363"/>
              <a:gd name="connsiteY0" fmla="*/ 0 h 7165"/>
              <a:gd name="connsiteX1" fmla="*/ 3212 w 7363"/>
              <a:gd name="connsiteY1" fmla="*/ 7083 h 7165"/>
              <a:gd name="connsiteX2" fmla="*/ 7363 w 7363"/>
              <a:gd name="connsiteY2" fmla="*/ 2940 h 7165"/>
              <a:gd name="connsiteX0" fmla="*/ 0 w 10000"/>
              <a:gd name="connsiteY0" fmla="*/ 0 h 8322"/>
              <a:gd name="connsiteX1" fmla="*/ 4362 w 10000"/>
              <a:gd name="connsiteY1" fmla="*/ 8272 h 8322"/>
              <a:gd name="connsiteX2" fmla="*/ 10000 w 10000"/>
              <a:gd name="connsiteY2" fmla="*/ 2489 h 8322"/>
              <a:gd name="connsiteX0" fmla="*/ 0 w 10000"/>
              <a:gd name="connsiteY0" fmla="*/ 0 h 12881"/>
              <a:gd name="connsiteX1" fmla="*/ 3168 w 10000"/>
              <a:gd name="connsiteY1" fmla="*/ 12850 h 12881"/>
              <a:gd name="connsiteX2" fmla="*/ 10000 w 10000"/>
              <a:gd name="connsiteY2" fmla="*/ 2991 h 12881"/>
              <a:gd name="connsiteX0" fmla="*/ 0 w 10000"/>
              <a:gd name="connsiteY0" fmla="*/ 0 h 12852"/>
              <a:gd name="connsiteX1" fmla="*/ 3168 w 10000"/>
              <a:gd name="connsiteY1" fmla="*/ 12850 h 12852"/>
              <a:gd name="connsiteX2" fmla="*/ 10000 w 10000"/>
              <a:gd name="connsiteY2" fmla="*/ 2991 h 12852"/>
              <a:gd name="connsiteX0" fmla="*/ 0 w 10000"/>
              <a:gd name="connsiteY0" fmla="*/ 0 h 12941"/>
              <a:gd name="connsiteX1" fmla="*/ 3168 w 10000"/>
              <a:gd name="connsiteY1" fmla="*/ 12850 h 12941"/>
              <a:gd name="connsiteX2" fmla="*/ 10000 w 10000"/>
              <a:gd name="connsiteY2" fmla="*/ 2991 h 12941"/>
              <a:gd name="connsiteX0" fmla="*/ 0 w 10000"/>
              <a:gd name="connsiteY0" fmla="*/ 0 h 12941"/>
              <a:gd name="connsiteX1" fmla="*/ 4362 w 10000"/>
              <a:gd name="connsiteY1" fmla="*/ 12850 h 12941"/>
              <a:gd name="connsiteX2" fmla="*/ 10000 w 10000"/>
              <a:gd name="connsiteY2" fmla="*/ 2991 h 12941"/>
              <a:gd name="connsiteX0" fmla="*/ 0 w 10000"/>
              <a:gd name="connsiteY0" fmla="*/ 0 h 12851"/>
              <a:gd name="connsiteX1" fmla="*/ 4362 w 10000"/>
              <a:gd name="connsiteY1" fmla="*/ 12850 h 12851"/>
              <a:gd name="connsiteX2" fmla="*/ 10000 w 10000"/>
              <a:gd name="connsiteY2" fmla="*/ 2991 h 12851"/>
              <a:gd name="connsiteX0" fmla="*/ 0 w 10000"/>
              <a:gd name="connsiteY0" fmla="*/ 0 h 8973"/>
              <a:gd name="connsiteX1" fmla="*/ 4362 w 10000"/>
              <a:gd name="connsiteY1" fmla="*/ 8970 h 8973"/>
              <a:gd name="connsiteX2" fmla="*/ 10000 w 10000"/>
              <a:gd name="connsiteY2" fmla="*/ 2991 h 8973"/>
              <a:gd name="connsiteX0" fmla="*/ 0 w 10000"/>
              <a:gd name="connsiteY0" fmla="*/ 0 h 9999"/>
              <a:gd name="connsiteX1" fmla="*/ 4362 w 10000"/>
              <a:gd name="connsiteY1" fmla="*/ 9997 h 9999"/>
              <a:gd name="connsiteX2" fmla="*/ 10000 w 10000"/>
              <a:gd name="connsiteY2" fmla="*/ 3333 h 9999"/>
              <a:gd name="connsiteX0" fmla="*/ 0 w 10000"/>
              <a:gd name="connsiteY0" fmla="*/ 0 h 10000"/>
              <a:gd name="connsiteX1" fmla="*/ 4362 w 10000"/>
              <a:gd name="connsiteY1" fmla="*/ 9998 h 10000"/>
              <a:gd name="connsiteX2" fmla="*/ 10000 w 10000"/>
              <a:gd name="connsiteY2" fmla="*/ 3333 h 10000"/>
              <a:gd name="connsiteX0" fmla="*/ 0 w 10000"/>
              <a:gd name="connsiteY0" fmla="*/ 0 h 10000"/>
              <a:gd name="connsiteX1" fmla="*/ 4362 w 10000"/>
              <a:gd name="connsiteY1" fmla="*/ 9998 h 10000"/>
              <a:gd name="connsiteX2" fmla="*/ 10000 w 10000"/>
              <a:gd name="connsiteY2" fmla="*/ 3333 h 10000"/>
              <a:gd name="connsiteX0" fmla="*/ 0 w 10000"/>
              <a:gd name="connsiteY0" fmla="*/ 0 h 10000"/>
              <a:gd name="connsiteX1" fmla="*/ 4362 w 10000"/>
              <a:gd name="connsiteY1" fmla="*/ 9998 h 10000"/>
              <a:gd name="connsiteX2" fmla="*/ 10000 w 10000"/>
              <a:gd name="connsiteY2" fmla="*/ 333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2302" y="4744"/>
                  <a:pt x="1367" y="10137"/>
                  <a:pt x="4362" y="9998"/>
                </a:cubicBezTo>
                <a:cubicBezTo>
                  <a:pt x="7166" y="9868"/>
                  <a:pt x="5644" y="6796"/>
                  <a:pt x="10000" y="333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514600" y="5334000"/>
            <a:ext cx="304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7582" y="5790156"/>
            <a:ext cx="4242717" cy="336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2110" y="5334000"/>
            <a:ext cx="4213290" cy="336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548" y="3211882"/>
            <a:ext cx="5426759" cy="336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7985" y="2350718"/>
            <a:ext cx="3723371" cy="6719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844452" y="2331720"/>
            <a:ext cx="1722830" cy="467680"/>
            <a:chOff x="2844452" y="2331720"/>
            <a:chExt cx="1722830" cy="46768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4356970" y="2634808"/>
              <a:ext cx="210312" cy="164592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 flipV="1">
              <a:off x="4466698" y="2331720"/>
              <a:ext cx="0" cy="310896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 flipH="1">
              <a:off x="3995928" y="2331720"/>
              <a:ext cx="48463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Arrow Connector 78"/>
            <p:cNvCxnSpPr/>
            <p:nvPr/>
          </p:nvCxnSpPr>
          <p:spPr bwMode="auto">
            <a:xfrm flipH="1">
              <a:off x="3932759" y="2331720"/>
              <a:ext cx="68264" cy="30175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44452" y="2337148"/>
              <a:ext cx="1082471" cy="184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4953" y="3810000"/>
            <a:ext cx="3260437" cy="2192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546" y="4145672"/>
            <a:ext cx="818091" cy="219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3" name="Rectangle 73"/>
          <p:cNvSpPr>
            <a:spLocks noChangeArrowheads="1"/>
          </p:cNvSpPr>
          <p:nvPr/>
        </p:nvSpPr>
        <p:spPr bwMode="auto">
          <a:xfrm>
            <a:off x="3694176" y="830263"/>
            <a:ext cx="5358384" cy="6953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6" name="Straight Connector 85"/>
          <p:cNvCxnSpPr/>
          <p:nvPr/>
        </p:nvCxnSpPr>
        <p:spPr bwMode="auto">
          <a:xfrm flipH="1" flipV="1">
            <a:off x="6161370" y="293521"/>
            <a:ext cx="1225296" cy="65836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 flipH="1">
            <a:off x="3904488" y="2322856"/>
            <a:ext cx="1316736" cy="214884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4254674" y="1411092"/>
            <a:ext cx="959715" cy="91176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2778821" y="5334000"/>
            <a:ext cx="11887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9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79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79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9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79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79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79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79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9068" grpId="0" animBg="1"/>
      <p:bldP spid="1879109" grpId="0" animBg="1"/>
      <p:bldP spid="1879109" grpId="1" animBg="1"/>
      <p:bldP spid="1879110" grpId="0" animBg="1"/>
      <p:bldP spid="1879110" grpId="1" animBg="1"/>
      <p:bldP spid="1879079" grpId="0" animBg="1"/>
      <p:bldP spid="1879111" grpId="0" animBg="1"/>
      <p:bldP spid="1879111" grpId="1" animBg="1"/>
      <p:bldP spid="13" grpId="0" animBg="1"/>
      <p:bldP spid="13" grpId="1" animBg="1"/>
      <p:bldP spid="91" grpId="0" animBg="1"/>
      <p:bldP spid="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457200"/>
            <a:ext cx="3899913" cy="2918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0326" y="2074863"/>
            <a:ext cx="3373507" cy="247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877714"/>
            <a:ext cx="2891531" cy="262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4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40179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" y="2569464"/>
            <a:ext cx="349091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9B6C-4E3B-4FC7-B716-CC305D7DC22F}" type="slidenum">
              <a:rPr lang="en-US"/>
              <a:pPr/>
              <a:t>24</a:t>
            </a:fld>
            <a:endParaRPr lang="en-US"/>
          </a:p>
        </p:txBody>
      </p:sp>
      <p:sp>
        <p:nvSpPr>
          <p:cNvPr id="1880109" name="Freeform 45" descr="25%"/>
          <p:cNvSpPr>
            <a:spLocks/>
          </p:cNvSpPr>
          <p:nvPr/>
        </p:nvSpPr>
        <p:spPr bwMode="auto">
          <a:xfrm>
            <a:off x="2006600" y="4319588"/>
            <a:ext cx="895350" cy="1660525"/>
          </a:xfrm>
          <a:custGeom>
            <a:avLst/>
            <a:gdLst>
              <a:gd name="T0" fmla="*/ 0 w 564"/>
              <a:gd name="T1" fmla="*/ 90 h 1046"/>
              <a:gd name="T2" fmla="*/ 31 w 564"/>
              <a:gd name="T3" fmla="*/ 13 h 1046"/>
              <a:gd name="T4" fmla="*/ 146 w 564"/>
              <a:gd name="T5" fmla="*/ 13 h 1046"/>
              <a:gd name="T6" fmla="*/ 266 w 564"/>
              <a:gd name="T7" fmla="*/ 21 h 1046"/>
              <a:gd name="T8" fmla="*/ 387 w 564"/>
              <a:gd name="T9" fmla="*/ 116 h 1046"/>
              <a:gd name="T10" fmla="*/ 513 w 564"/>
              <a:gd name="T11" fmla="*/ 245 h 1046"/>
              <a:gd name="T12" fmla="*/ 547 w 564"/>
              <a:gd name="T13" fmla="*/ 323 h 1046"/>
              <a:gd name="T14" fmla="*/ 533 w 564"/>
              <a:gd name="T15" fmla="*/ 443 h 1046"/>
              <a:gd name="T16" fmla="*/ 358 w 564"/>
              <a:gd name="T17" fmla="*/ 701 h 1046"/>
              <a:gd name="T18" fmla="*/ 507 w 564"/>
              <a:gd name="T19" fmla="*/ 918 h 1046"/>
              <a:gd name="T20" fmla="*/ 219 w 564"/>
              <a:gd name="T21" fmla="*/ 1014 h 1046"/>
              <a:gd name="T22" fmla="*/ 103 w 564"/>
              <a:gd name="T23" fmla="*/ 1027 h 1046"/>
              <a:gd name="T24" fmla="*/ 43 w 564"/>
              <a:gd name="T25" fmla="*/ 1027 h 1046"/>
              <a:gd name="T26" fmla="*/ 8 w 564"/>
              <a:gd name="T27" fmla="*/ 916 h 1046"/>
              <a:gd name="T28" fmla="*/ 60 w 564"/>
              <a:gd name="T29" fmla="*/ 744 h 1046"/>
              <a:gd name="T30" fmla="*/ 112 w 564"/>
              <a:gd name="T31" fmla="*/ 649 h 1046"/>
              <a:gd name="T32" fmla="*/ 86 w 564"/>
              <a:gd name="T33" fmla="*/ 563 h 1046"/>
              <a:gd name="T34" fmla="*/ 51 w 564"/>
              <a:gd name="T35" fmla="*/ 503 h 1046"/>
              <a:gd name="T36" fmla="*/ 17 w 564"/>
              <a:gd name="T37" fmla="*/ 443 h 1046"/>
              <a:gd name="T38" fmla="*/ 155 w 564"/>
              <a:gd name="T39" fmla="*/ 365 h 1046"/>
              <a:gd name="T40" fmla="*/ 77 w 564"/>
              <a:gd name="T41" fmla="*/ 245 h 1046"/>
              <a:gd name="T42" fmla="*/ 26 w 564"/>
              <a:gd name="T43" fmla="*/ 185 h 1046"/>
              <a:gd name="T44" fmla="*/ 0 w 564"/>
              <a:gd name="T45" fmla="*/ 90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4" h="1046">
                <a:moveTo>
                  <a:pt x="0" y="90"/>
                </a:moveTo>
                <a:cubicBezTo>
                  <a:pt x="7" y="77"/>
                  <a:pt x="7" y="26"/>
                  <a:pt x="31" y="13"/>
                </a:cubicBezTo>
                <a:cubicBezTo>
                  <a:pt x="55" y="0"/>
                  <a:pt x="107" y="12"/>
                  <a:pt x="146" y="13"/>
                </a:cubicBezTo>
                <a:cubicBezTo>
                  <a:pt x="185" y="14"/>
                  <a:pt x="226" y="4"/>
                  <a:pt x="266" y="21"/>
                </a:cubicBezTo>
                <a:cubicBezTo>
                  <a:pt x="306" y="38"/>
                  <a:pt x="346" y="79"/>
                  <a:pt x="387" y="116"/>
                </a:cubicBezTo>
                <a:cubicBezTo>
                  <a:pt x="428" y="153"/>
                  <a:pt x="486" y="210"/>
                  <a:pt x="513" y="245"/>
                </a:cubicBezTo>
                <a:cubicBezTo>
                  <a:pt x="540" y="280"/>
                  <a:pt x="544" y="290"/>
                  <a:pt x="547" y="323"/>
                </a:cubicBezTo>
                <a:cubicBezTo>
                  <a:pt x="550" y="356"/>
                  <a:pt x="564" y="380"/>
                  <a:pt x="533" y="443"/>
                </a:cubicBezTo>
                <a:cubicBezTo>
                  <a:pt x="502" y="506"/>
                  <a:pt x="362" y="622"/>
                  <a:pt x="358" y="701"/>
                </a:cubicBezTo>
                <a:cubicBezTo>
                  <a:pt x="354" y="780"/>
                  <a:pt x="530" y="866"/>
                  <a:pt x="507" y="918"/>
                </a:cubicBezTo>
                <a:cubicBezTo>
                  <a:pt x="484" y="970"/>
                  <a:pt x="286" y="996"/>
                  <a:pt x="219" y="1014"/>
                </a:cubicBezTo>
                <a:cubicBezTo>
                  <a:pt x="152" y="1032"/>
                  <a:pt x="132" y="1025"/>
                  <a:pt x="103" y="1027"/>
                </a:cubicBezTo>
                <a:cubicBezTo>
                  <a:pt x="74" y="1029"/>
                  <a:pt x="59" y="1046"/>
                  <a:pt x="43" y="1027"/>
                </a:cubicBezTo>
                <a:cubicBezTo>
                  <a:pt x="27" y="1008"/>
                  <a:pt x="5" y="963"/>
                  <a:pt x="8" y="916"/>
                </a:cubicBezTo>
                <a:cubicBezTo>
                  <a:pt x="11" y="869"/>
                  <a:pt x="43" y="789"/>
                  <a:pt x="60" y="744"/>
                </a:cubicBezTo>
                <a:cubicBezTo>
                  <a:pt x="77" y="699"/>
                  <a:pt x="108" y="679"/>
                  <a:pt x="112" y="649"/>
                </a:cubicBezTo>
                <a:cubicBezTo>
                  <a:pt x="116" y="619"/>
                  <a:pt x="96" y="587"/>
                  <a:pt x="86" y="563"/>
                </a:cubicBezTo>
                <a:cubicBezTo>
                  <a:pt x="76" y="539"/>
                  <a:pt x="62" y="523"/>
                  <a:pt x="51" y="503"/>
                </a:cubicBezTo>
                <a:cubicBezTo>
                  <a:pt x="40" y="483"/>
                  <a:pt x="0" y="466"/>
                  <a:pt x="17" y="443"/>
                </a:cubicBezTo>
                <a:cubicBezTo>
                  <a:pt x="34" y="420"/>
                  <a:pt x="145" y="398"/>
                  <a:pt x="155" y="365"/>
                </a:cubicBezTo>
                <a:cubicBezTo>
                  <a:pt x="165" y="332"/>
                  <a:pt x="98" y="275"/>
                  <a:pt x="77" y="245"/>
                </a:cubicBezTo>
                <a:cubicBezTo>
                  <a:pt x="56" y="215"/>
                  <a:pt x="37" y="197"/>
                  <a:pt x="26" y="185"/>
                </a:cubicBezTo>
                <a:cubicBezTo>
                  <a:pt x="26" y="185"/>
                  <a:pt x="0" y="90"/>
                  <a:pt x="0" y="90"/>
                </a:cubicBezTo>
                <a:close/>
              </a:path>
            </a:pathLst>
          </a:custGeom>
          <a:pattFill prst="pct25">
            <a:fgClr>
              <a:srgbClr val="00CC00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0099" name="Line 35"/>
          <p:cNvSpPr>
            <a:spLocks noChangeShapeType="1"/>
          </p:cNvSpPr>
          <p:nvPr/>
        </p:nvSpPr>
        <p:spPr bwMode="auto">
          <a:xfrm rot="5400000">
            <a:off x="1972469" y="5044281"/>
            <a:ext cx="0" cy="274638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00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0087" name="Line 23"/>
          <p:cNvSpPr>
            <a:spLocks noChangeShapeType="1"/>
          </p:cNvSpPr>
          <p:nvPr/>
        </p:nvSpPr>
        <p:spPr bwMode="auto">
          <a:xfrm flipV="1">
            <a:off x="1828800" y="34290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0088" name="Line 24"/>
          <p:cNvSpPr>
            <a:spLocks noChangeShapeType="1"/>
          </p:cNvSpPr>
          <p:nvPr/>
        </p:nvSpPr>
        <p:spPr bwMode="auto">
          <a:xfrm rot="5400000" flipH="1" flipV="1">
            <a:off x="2542032" y="5074920"/>
            <a:ext cx="0" cy="21945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0090" name="Line 26"/>
          <p:cNvSpPr>
            <a:spLocks noChangeShapeType="1"/>
          </p:cNvSpPr>
          <p:nvPr/>
        </p:nvSpPr>
        <p:spPr bwMode="auto">
          <a:xfrm rot="5400000">
            <a:off x="2430463" y="4870450"/>
            <a:ext cx="0" cy="622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0091" name="Line 27"/>
          <p:cNvSpPr>
            <a:spLocks noChangeShapeType="1"/>
          </p:cNvSpPr>
          <p:nvPr/>
        </p:nvSpPr>
        <p:spPr bwMode="auto">
          <a:xfrm rot="5400000">
            <a:off x="2133600" y="4038600"/>
            <a:ext cx="0" cy="609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0092" name="Line 28"/>
          <p:cNvSpPr>
            <a:spLocks noChangeShapeType="1"/>
          </p:cNvSpPr>
          <p:nvPr/>
        </p:nvSpPr>
        <p:spPr bwMode="auto">
          <a:xfrm rot="5400000">
            <a:off x="2057400" y="5735638"/>
            <a:ext cx="0" cy="457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0093" name="Freeform 29"/>
          <p:cNvSpPr>
            <a:spLocks/>
          </p:cNvSpPr>
          <p:nvPr/>
        </p:nvSpPr>
        <p:spPr bwMode="auto">
          <a:xfrm rot="5400000">
            <a:off x="1796256" y="4839494"/>
            <a:ext cx="1620838" cy="628650"/>
          </a:xfrm>
          <a:custGeom>
            <a:avLst/>
            <a:gdLst>
              <a:gd name="T0" fmla="*/ 0 w 1021"/>
              <a:gd name="T1" fmla="*/ 304 h 396"/>
              <a:gd name="T2" fmla="*/ 336 w 1021"/>
              <a:gd name="T3" fmla="*/ 16 h 396"/>
              <a:gd name="T4" fmla="*/ 672 w 1021"/>
              <a:gd name="T5" fmla="*/ 208 h 396"/>
              <a:gd name="T6" fmla="*/ 912 w 1021"/>
              <a:gd name="T7" fmla="*/ 64 h 396"/>
              <a:gd name="T8" fmla="*/ 1021 w 1021"/>
              <a:gd name="T9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1" h="396">
                <a:moveTo>
                  <a:pt x="0" y="304"/>
                </a:moveTo>
                <a:cubicBezTo>
                  <a:pt x="112" y="168"/>
                  <a:pt x="224" y="32"/>
                  <a:pt x="336" y="16"/>
                </a:cubicBezTo>
                <a:cubicBezTo>
                  <a:pt x="448" y="0"/>
                  <a:pt x="576" y="200"/>
                  <a:pt x="672" y="208"/>
                </a:cubicBezTo>
                <a:cubicBezTo>
                  <a:pt x="768" y="216"/>
                  <a:pt x="854" y="33"/>
                  <a:pt x="912" y="64"/>
                </a:cubicBezTo>
                <a:cubicBezTo>
                  <a:pt x="970" y="95"/>
                  <a:pt x="998" y="327"/>
                  <a:pt x="1021" y="396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862" y="5105400"/>
            <a:ext cx="159782" cy="20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80097" name="Arc 33"/>
          <p:cNvSpPr>
            <a:spLocks/>
          </p:cNvSpPr>
          <p:nvPr/>
        </p:nvSpPr>
        <p:spPr bwMode="auto">
          <a:xfrm>
            <a:off x="1654175" y="3581400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0098" name="Freeform 34"/>
          <p:cNvSpPr>
            <a:spLocks/>
          </p:cNvSpPr>
          <p:nvPr/>
        </p:nvSpPr>
        <p:spPr bwMode="auto">
          <a:xfrm rot="5400000">
            <a:off x="1305718" y="5018882"/>
            <a:ext cx="1617663" cy="266700"/>
          </a:xfrm>
          <a:custGeom>
            <a:avLst/>
            <a:gdLst>
              <a:gd name="T0" fmla="*/ 0 w 1008"/>
              <a:gd name="T1" fmla="*/ 144 h 168"/>
              <a:gd name="T2" fmla="*/ 144 w 1008"/>
              <a:gd name="T3" fmla="*/ 144 h 168"/>
              <a:gd name="T4" fmla="*/ 336 w 1008"/>
              <a:gd name="T5" fmla="*/ 0 h 168"/>
              <a:gd name="T6" fmla="*/ 432 w 1008"/>
              <a:gd name="T7" fmla="*/ 144 h 168"/>
              <a:gd name="T8" fmla="*/ 576 w 1008"/>
              <a:gd name="T9" fmla="*/ 48 h 168"/>
              <a:gd name="T10" fmla="*/ 720 w 1008"/>
              <a:gd name="T11" fmla="*/ 96 h 168"/>
              <a:gd name="T12" fmla="*/ 912 w 1008"/>
              <a:gd name="T13" fmla="*/ 144 h 168"/>
              <a:gd name="T14" fmla="*/ 1008 w 1008"/>
              <a:gd name="T15" fmla="*/ 9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8" h="168">
                <a:moveTo>
                  <a:pt x="0" y="144"/>
                </a:moveTo>
                <a:cubicBezTo>
                  <a:pt x="44" y="156"/>
                  <a:pt x="88" y="168"/>
                  <a:pt x="144" y="144"/>
                </a:cubicBezTo>
                <a:cubicBezTo>
                  <a:pt x="200" y="120"/>
                  <a:pt x="288" y="0"/>
                  <a:pt x="336" y="0"/>
                </a:cubicBezTo>
                <a:cubicBezTo>
                  <a:pt x="384" y="0"/>
                  <a:pt x="392" y="136"/>
                  <a:pt x="432" y="144"/>
                </a:cubicBezTo>
                <a:cubicBezTo>
                  <a:pt x="472" y="152"/>
                  <a:pt x="528" y="56"/>
                  <a:pt x="576" y="48"/>
                </a:cubicBezTo>
                <a:cubicBezTo>
                  <a:pt x="624" y="40"/>
                  <a:pt x="664" y="80"/>
                  <a:pt x="720" y="96"/>
                </a:cubicBezTo>
                <a:cubicBezTo>
                  <a:pt x="776" y="112"/>
                  <a:pt x="864" y="144"/>
                  <a:pt x="912" y="144"/>
                </a:cubicBezTo>
                <a:cubicBezTo>
                  <a:pt x="960" y="144"/>
                  <a:pt x="984" y="120"/>
                  <a:pt x="1008" y="9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9822" y="3913340"/>
            <a:ext cx="507490" cy="2533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101" y="4533900"/>
            <a:ext cx="507499" cy="253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80103" name="Line 39"/>
          <p:cNvSpPr>
            <a:spLocks noChangeShapeType="1"/>
          </p:cNvSpPr>
          <p:nvPr/>
        </p:nvSpPr>
        <p:spPr bwMode="auto">
          <a:xfrm>
            <a:off x="1359074" y="4685778"/>
            <a:ext cx="600869" cy="152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0104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0110" name="Picture 4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6472238"/>
            <a:ext cx="143351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6199" y="4204570"/>
            <a:ext cx="131445" cy="21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0949" y="5891213"/>
            <a:ext cx="146695" cy="146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80111" name="Line 47"/>
          <p:cNvSpPr>
            <a:spLocks noChangeShapeType="1"/>
          </p:cNvSpPr>
          <p:nvPr/>
        </p:nvSpPr>
        <p:spPr bwMode="auto">
          <a:xfrm flipH="1" flipV="1">
            <a:off x="2430463" y="5200650"/>
            <a:ext cx="160337" cy="126206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941" y="859536"/>
            <a:ext cx="5286303" cy="2917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795" y="1219200"/>
            <a:ext cx="4323849" cy="291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488" y="2350008"/>
            <a:ext cx="3694178" cy="6719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Line 39"/>
          <p:cNvSpPr>
            <a:spLocks noChangeShapeType="1"/>
          </p:cNvSpPr>
          <p:nvPr/>
        </p:nvSpPr>
        <p:spPr bwMode="auto">
          <a:xfrm>
            <a:off x="1959943" y="4838178"/>
            <a:ext cx="12526" cy="34342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2729087" y="3620021"/>
            <a:ext cx="0" cy="155448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2527312" y="4040022"/>
            <a:ext cx="192024" cy="1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1841326" y="4040022"/>
            <a:ext cx="192024" cy="1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517" y="1676400"/>
            <a:ext cx="5871221" cy="2777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485362" y="3886200"/>
            <a:ext cx="4582440" cy="463878"/>
            <a:chOff x="4485362" y="3886200"/>
            <a:chExt cx="4582440" cy="463878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362" y="3886200"/>
              <a:ext cx="3758392" cy="2373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2025" y="4152268"/>
              <a:ext cx="3995777" cy="1978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7" name="Picture 8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5362" y="4547833"/>
            <a:ext cx="3679254" cy="250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485362" y="4984668"/>
            <a:ext cx="3263449" cy="525864"/>
            <a:chOff x="4485362" y="4984668"/>
            <a:chExt cx="3263449" cy="525864"/>
          </a:xfrm>
        </p:grpSpPr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362" y="4984668"/>
              <a:ext cx="2729788" cy="2239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2025" y="5259707"/>
              <a:ext cx="2676786" cy="2508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485362" y="5668609"/>
            <a:ext cx="4041467" cy="466851"/>
            <a:chOff x="4485362" y="5668609"/>
            <a:chExt cx="4041467" cy="466851"/>
          </a:xfrm>
        </p:grpSpPr>
        <p:pic>
          <p:nvPicPr>
            <p:cNvPr id="92" name="Picture 9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362" y="5668609"/>
              <a:ext cx="3164474" cy="2238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2025" y="5937681"/>
              <a:ext cx="3454804" cy="1977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7" name="Picture 5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8788" y="3201444"/>
            <a:ext cx="159782" cy="20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2214" y="6096000"/>
            <a:ext cx="174308" cy="145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1" name="Group 70"/>
          <p:cNvGrpSpPr/>
          <p:nvPr/>
        </p:nvGrpSpPr>
        <p:grpSpPr>
          <a:xfrm>
            <a:off x="2844452" y="2331720"/>
            <a:ext cx="1722830" cy="467680"/>
            <a:chOff x="2844452" y="2331720"/>
            <a:chExt cx="1722830" cy="467680"/>
          </a:xfrm>
        </p:grpSpPr>
        <p:sp>
          <p:nvSpPr>
            <p:cNvPr id="72" name="Rectangle 71"/>
            <p:cNvSpPr/>
            <p:nvPr/>
          </p:nvSpPr>
          <p:spPr bwMode="auto">
            <a:xfrm>
              <a:off x="4356970" y="2634808"/>
              <a:ext cx="210312" cy="164592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 flipV="1">
              <a:off x="4466698" y="2331720"/>
              <a:ext cx="0" cy="310896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 flipH="1">
              <a:off x="3995928" y="2331720"/>
              <a:ext cx="48463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H="1">
              <a:off x="3932759" y="2331720"/>
              <a:ext cx="68264" cy="30175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44452" y="2337148"/>
              <a:ext cx="1082471" cy="184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6" name="Picture 5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9850" y="4429125"/>
            <a:ext cx="233972" cy="21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9" name="Straight Arrow Connector 58"/>
          <p:cNvCxnSpPr/>
          <p:nvPr/>
        </p:nvCxnSpPr>
        <p:spPr bwMode="auto">
          <a:xfrm flipH="1">
            <a:off x="2514601" y="4538663"/>
            <a:ext cx="832827" cy="388241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661A066-DAE9-4270-804F-0AF88A59257F}" type="slidenum">
              <a:rPr lang="en-US"/>
              <a:pPr/>
              <a:t>25</a:t>
            </a:fld>
            <a:endParaRPr lang="en-US"/>
          </a:p>
        </p:txBody>
      </p:sp>
      <p:sp>
        <p:nvSpPr>
          <p:cNvPr id="18524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2435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27520" y="76200"/>
            <a:ext cx="8803768" cy="1021126"/>
            <a:chOff x="227520" y="76200"/>
            <a:chExt cx="8803768" cy="1021126"/>
          </a:xfrm>
        </p:grpSpPr>
        <p:pic>
          <p:nvPicPr>
            <p:cNvPr id="1852423" name="Picture 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76200"/>
              <a:ext cx="4157663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2431" name="Picture 1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23863"/>
              <a:ext cx="2859088" cy="261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520" y="423863"/>
              <a:ext cx="5835483" cy="2774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520" y="762000"/>
              <a:ext cx="4640272" cy="3353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52436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635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" name="Line 56"/>
          <p:cNvSpPr>
            <a:spLocks noChangeShapeType="1"/>
          </p:cNvSpPr>
          <p:nvPr/>
        </p:nvSpPr>
        <p:spPr bwMode="auto">
          <a:xfrm>
            <a:off x="0" y="1168052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444674" y="1334809"/>
            <a:ext cx="3861148" cy="4380191"/>
            <a:chOff x="444674" y="1334809"/>
            <a:chExt cx="3861148" cy="4380191"/>
          </a:xfrm>
        </p:grpSpPr>
        <p:sp>
          <p:nvSpPr>
            <p:cNvPr id="10" name="Oval 9"/>
            <p:cNvSpPr/>
            <p:nvPr/>
          </p:nvSpPr>
          <p:spPr bwMode="auto">
            <a:xfrm>
              <a:off x="1829773" y="2045640"/>
              <a:ext cx="909250" cy="1371876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109433 w 1023833"/>
                <a:gd name="connsiteY0" fmla="*/ 557409 h 1014609"/>
                <a:gd name="connsiteX1" fmla="*/ 140748 w 1023833"/>
                <a:gd name="connsiteY1" fmla="*/ 0 h 1014609"/>
                <a:gd name="connsiteX2" fmla="*/ 1023833 w 1023833"/>
                <a:gd name="connsiteY2" fmla="*/ 557409 h 1014609"/>
                <a:gd name="connsiteX3" fmla="*/ 566633 w 1023833"/>
                <a:gd name="connsiteY3" fmla="*/ 1014609 h 1014609"/>
                <a:gd name="connsiteX4" fmla="*/ 109433 w 1023833"/>
                <a:gd name="connsiteY4" fmla="*/ 557409 h 1014609"/>
                <a:gd name="connsiteX0" fmla="*/ 109433 w 1023833"/>
                <a:gd name="connsiteY0" fmla="*/ 557409 h 1014609"/>
                <a:gd name="connsiteX1" fmla="*/ 140748 w 1023833"/>
                <a:gd name="connsiteY1" fmla="*/ 0 h 1014609"/>
                <a:gd name="connsiteX2" fmla="*/ 1023833 w 1023833"/>
                <a:gd name="connsiteY2" fmla="*/ 557409 h 1014609"/>
                <a:gd name="connsiteX3" fmla="*/ 566633 w 1023833"/>
                <a:gd name="connsiteY3" fmla="*/ 1014609 h 1014609"/>
                <a:gd name="connsiteX4" fmla="*/ 109433 w 1023833"/>
                <a:gd name="connsiteY4" fmla="*/ 557409 h 1014609"/>
                <a:gd name="connsiteX0" fmla="*/ 41870 w 956270"/>
                <a:gd name="connsiteY0" fmla="*/ 557409 h 1014609"/>
                <a:gd name="connsiteX1" fmla="*/ 73185 w 956270"/>
                <a:gd name="connsiteY1" fmla="*/ 0 h 1014609"/>
                <a:gd name="connsiteX2" fmla="*/ 956270 w 956270"/>
                <a:gd name="connsiteY2" fmla="*/ 557409 h 1014609"/>
                <a:gd name="connsiteX3" fmla="*/ 499070 w 956270"/>
                <a:gd name="connsiteY3" fmla="*/ 1014609 h 1014609"/>
                <a:gd name="connsiteX4" fmla="*/ 41870 w 956270"/>
                <a:gd name="connsiteY4" fmla="*/ 557409 h 1014609"/>
                <a:gd name="connsiteX0" fmla="*/ 52440 w 941788"/>
                <a:gd name="connsiteY0" fmla="*/ 1384126 h 1425047"/>
                <a:gd name="connsiteX1" fmla="*/ 58703 w 941788"/>
                <a:gd name="connsiteY1" fmla="*/ 0 h 1425047"/>
                <a:gd name="connsiteX2" fmla="*/ 941788 w 941788"/>
                <a:gd name="connsiteY2" fmla="*/ 557409 h 1425047"/>
                <a:gd name="connsiteX3" fmla="*/ 484588 w 941788"/>
                <a:gd name="connsiteY3" fmla="*/ 1014609 h 1425047"/>
                <a:gd name="connsiteX4" fmla="*/ 52440 w 941788"/>
                <a:gd name="connsiteY4" fmla="*/ 1384126 h 1425047"/>
                <a:gd name="connsiteX0" fmla="*/ 52440 w 941788"/>
                <a:gd name="connsiteY0" fmla="*/ 1384126 h 1425047"/>
                <a:gd name="connsiteX1" fmla="*/ 58703 w 941788"/>
                <a:gd name="connsiteY1" fmla="*/ 0 h 1425047"/>
                <a:gd name="connsiteX2" fmla="*/ 941788 w 941788"/>
                <a:gd name="connsiteY2" fmla="*/ 557409 h 1425047"/>
                <a:gd name="connsiteX3" fmla="*/ 484588 w 941788"/>
                <a:gd name="connsiteY3" fmla="*/ 1014609 h 1425047"/>
                <a:gd name="connsiteX4" fmla="*/ 52440 w 941788"/>
                <a:gd name="connsiteY4" fmla="*/ 1384126 h 1425047"/>
                <a:gd name="connsiteX0" fmla="*/ 52440 w 941788"/>
                <a:gd name="connsiteY0" fmla="*/ 1384126 h 1384126"/>
                <a:gd name="connsiteX1" fmla="*/ 58703 w 941788"/>
                <a:gd name="connsiteY1" fmla="*/ 0 h 1384126"/>
                <a:gd name="connsiteX2" fmla="*/ 941788 w 941788"/>
                <a:gd name="connsiteY2" fmla="*/ 557409 h 1384126"/>
                <a:gd name="connsiteX3" fmla="*/ 484588 w 941788"/>
                <a:gd name="connsiteY3" fmla="*/ 1014609 h 1384126"/>
                <a:gd name="connsiteX4" fmla="*/ 52440 w 941788"/>
                <a:gd name="connsiteY4" fmla="*/ 1384126 h 1384126"/>
                <a:gd name="connsiteX0" fmla="*/ 52440 w 954314"/>
                <a:gd name="connsiteY0" fmla="*/ 1448595 h 1448595"/>
                <a:gd name="connsiteX1" fmla="*/ 58703 w 954314"/>
                <a:gd name="connsiteY1" fmla="*/ 64469 h 1448595"/>
                <a:gd name="connsiteX2" fmla="*/ 954314 w 954314"/>
                <a:gd name="connsiteY2" fmla="*/ 133363 h 1448595"/>
                <a:gd name="connsiteX3" fmla="*/ 484588 w 954314"/>
                <a:gd name="connsiteY3" fmla="*/ 1079078 h 1448595"/>
                <a:gd name="connsiteX4" fmla="*/ 52440 w 954314"/>
                <a:gd name="connsiteY4" fmla="*/ 1448595 h 1448595"/>
                <a:gd name="connsiteX0" fmla="*/ 52440 w 954314"/>
                <a:gd name="connsiteY0" fmla="*/ 1448595 h 1448595"/>
                <a:gd name="connsiteX1" fmla="*/ 58703 w 954314"/>
                <a:gd name="connsiteY1" fmla="*/ 64469 h 1448595"/>
                <a:gd name="connsiteX2" fmla="*/ 954314 w 954314"/>
                <a:gd name="connsiteY2" fmla="*/ 133363 h 1448595"/>
                <a:gd name="connsiteX3" fmla="*/ 484588 w 954314"/>
                <a:gd name="connsiteY3" fmla="*/ 1079078 h 1448595"/>
                <a:gd name="connsiteX4" fmla="*/ 52440 w 954314"/>
                <a:gd name="connsiteY4" fmla="*/ 1448595 h 1448595"/>
                <a:gd name="connsiteX0" fmla="*/ 52440 w 954314"/>
                <a:gd name="connsiteY0" fmla="*/ 1384382 h 1384382"/>
                <a:gd name="connsiteX1" fmla="*/ 58703 w 954314"/>
                <a:gd name="connsiteY1" fmla="*/ 256 h 1384382"/>
                <a:gd name="connsiteX2" fmla="*/ 954314 w 954314"/>
                <a:gd name="connsiteY2" fmla="*/ 69150 h 1384382"/>
                <a:gd name="connsiteX3" fmla="*/ 484588 w 954314"/>
                <a:gd name="connsiteY3" fmla="*/ 1014865 h 1384382"/>
                <a:gd name="connsiteX4" fmla="*/ 52440 w 954314"/>
                <a:gd name="connsiteY4" fmla="*/ 1384382 h 1384382"/>
                <a:gd name="connsiteX0" fmla="*/ 52440 w 954314"/>
                <a:gd name="connsiteY0" fmla="*/ 1384382 h 1384382"/>
                <a:gd name="connsiteX1" fmla="*/ 58703 w 954314"/>
                <a:gd name="connsiteY1" fmla="*/ 256 h 1384382"/>
                <a:gd name="connsiteX2" fmla="*/ 954314 w 954314"/>
                <a:gd name="connsiteY2" fmla="*/ 69150 h 1384382"/>
                <a:gd name="connsiteX3" fmla="*/ 484588 w 954314"/>
                <a:gd name="connsiteY3" fmla="*/ 1014865 h 1384382"/>
                <a:gd name="connsiteX4" fmla="*/ 52440 w 954314"/>
                <a:gd name="connsiteY4" fmla="*/ 1384382 h 1384382"/>
                <a:gd name="connsiteX0" fmla="*/ 52440 w 954314"/>
                <a:gd name="connsiteY0" fmla="*/ 1384382 h 1384471"/>
                <a:gd name="connsiteX1" fmla="*/ 58703 w 954314"/>
                <a:gd name="connsiteY1" fmla="*/ 256 h 1384471"/>
                <a:gd name="connsiteX2" fmla="*/ 954314 w 954314"/>
                <a:gd name="connsiteY2" fmla="*/ 69150 h 1384471"/>
                <a:gd name="connsiteX3" fmla="*/ 52440 w 954314"/>
                <a:gd name="connsiteY3" fmla="*/ 1384382 h 1384471"/>
                <a:gd name="connsiteX0" fmla="*/ 31822 w 933696"/>
                <a:gd name="connsiteY0" fmla="*/ 1384382 h 1384471"/>
                <a:gd name="connsiteX1" fmla="*/ 38085 w 933696"/>
                <a:gd name="connsiteY1" fmla="*/ 256 h 1384471"/>
                <a:gd name="connsiteX2" fmla="*/ 933696 w 933696"/>
                <a:gd name="connsiteY2" fmla="*/ 69150 h 1384471"/>
                <a:gd name="connsiteX3" fmla="*/ 31822 w 933696"/>
                <a:gd name="connsiteY3" fmla="*/ 1384382 h 1384471"/>
                <a:gd name="connsiteX0" fmla="*/ 31822 w 933696"/>
                <a:gd name="connsiteY0" fmla="*/ 1384382 h 1384382"/>
                <a:gd name="connsiteX1" fmla="*/ 38085 w 933696"/>
                <a:gd name="connsiteY1" fmla="*/ 256 h 1384382"/>
                <a:gd name="connsiteX2" fmla="*/ 933696 w 933696"/>
                <a:gd name="connsiteY2" fmla="*/ 69150 h 1384382"/>
                <a:gd name="connsiteX3" fmla="*/ 31822 w 933696"/>
                <a:gd name="connsiteY3" fmla="*/ 1384382 h 1384382"/>
                <a:gd name="connsiteX0" fmla="*/ 31822 w 896118"/>
                <a:gd name="connsiteY0" fmla="*/ 1397636 h 1397636"/>
                <a:gd name="connsiteX1" fmla="*/ 38085 w 896118"/>
                <a:gd name="connsiteY1" fmla="*/ 13510 h 1397636"/>
                <a:gd name="connsiteX2" fmla="*/ 896118 w 896118"/>
                <a:gd name="connsiteY2" fmla="*/ 44825 h 1397636"/>
                <a:gd name="connsiteX3" fmla="*/ 31822 w 896118"/>
                <a:gd name="connsiteY3" fmla="*/ 1397636 h 1397636"/>
                <a:gd name="connsiteX0" fmla="*/ 31822 w 896118"/>
                <a:gd name="connsiteY0" fmla="*/ 1384126 h 1384126"/>
                <a:gd name="connsiteX1" fmla="*/ 38085 w 896118"/>
                <a:gd name="connsiteY1" fmla="*/ 0 h 1384126"/>
                <a:gd name="connsiteX2" fmla="*/ 896118 w 896118"/>
                <a:gd name="connsiteY2" fmla="*/ 31315 h 1384126"/>
                <a:gd name="connsiteX3" fmla="*/ 31822 w 896118"/>
                <a:gd name="connsiteY3" fmla="*/ 1384126 h 1384126"/>
                <a:gd name="connsiteX0" fmla="*/ 31822 w 896118"/>
                <a:gd name="connsiteY0" fmla="*/ 1384126 h 1384126"/>
                <a:gd name="connsiteX1" fmla="*/ 38085 w 896118"/>
                <a:gd name="connsiteY1" fmla="*/ 0 h 1384126"/>
                <a:gd name="connsiteX2" fmla="*/ 896118 w 896118"/>
                <a:gd name="connsiteY2" fmla="*/ 31315 h 1384126"/>
                <a:gd name="connsiteX3" fmla="*/ 31822 w 896118"/>
                <a:gd name="connsiteY3" fmla="*/ 1384126 h 1384126"/>
                <a:gd name="connsiteX0" fmla="*/ 31822 w 921170"/>
                <a:gd name="connsiteY0" fmla="*/ 1384126 h 1384126"/>
                <a:gd name="connsiteX1" fmla="*/ 38085 w 921170"/>
                <a:gd name="connsiteY1" fmla="*/ 0 h 1384126"/>
                <a:gd name="connsiteX2" fmla="*/ 921170 w 921170"/>
                <a:gd name="connsiteY2" fmla="*/ 18788 h 1384126"/>
                <a:gd name="connsiteX3" fmla="*/ 31822 w 921170"/>
                <a:gd name="connsiteY3" fmla="*/ 1384126 h 1384126"/>
                <a:gd name="connsiteX0" fmla="*/ 40779 w 930127"/>
                <a:gd name="connsiteY0" fmla="*/ 1365338 h 1365338"/>
                <a:gd name="connsiteX1" fmla="*/ 34516 w 930127"/>
                <a:gd name="connsiteY1" fmla="*/ 6265 h 1365338"/>
                <a:gd name="connsiteX2" fmla="*/ 930127 w 930127"/>
                <a:gd name="connsiteY2" fmla="*/ 0 h 1365338"/>
                <a:gd name="connsiteX3" fmla="*/ 40779 w 930127"/>
                <a:gd name="connsiteY3" fmla="*/ 1365338 h 1365338"/>
                <a:gd name="connsiteX0" fmla="*/ 7377 w 896725"/>
                <a:gd name="connsiteY0" fmla="*/ 1365338 h 1365338"/>
                <a:gd name="connsiteX1" fmla="*/ 1114 w 896725"/>
                <a:gd name="connsiteY1" fmla="*/ 6265 h 1365338"/>
                <a:gd name="connsiteX2" fmla="*/ 896725 w 896725"/>
                <a:gd name="connsiteY2" fmla="*/ 0 h 1365338"/>
                <a:gd name="connsiteX3" fmla="*/ 7377 w 896725"/>
                <a:gd name="connsiteY3" fmla="*/ 1365338 h 1365338"/>
                <a:gd name="connsiteX0" fmla="*/ 7377 w 896725"/>
                <a:gd name="connsiteY0" fmla="*/ 1367016 h 1367016"/>
                <a:gd name="connsiteX1" fmla="*/ 1114 w 896725"/>
                <a:gd name="connsiteY1" fmla="*/ 7943 h 1367016"/>
                <a:gd name="connsiteX2" fmla="*/ 896725 w 896725"/>
                <a:gd name="connsiteY2" fmla="*/ 1678 h 1367016"/>
                <a:gd name="connsiteX3" fmla="*/ 7377 w 896725"/>
                <a:gd name="connsiteY3" fmla="*/ 1367016 h 1367016"/>
                <a:gd name="connsiteX0" fmla="*/ 7377 w 896725"/>
                <a:gd name="connsiteY0" fmla="*/ 1365338 h 1365338"/>
                <a:gd name="connsiteX1" fmla="*/ 1114 w 896725"/>
                <a:gd name="connsiteY1" fmla="*/ 6265 h 1365338"/>
                <a:gd name="connsiteX2" fmla="*/ 896725 w 896725"/>
                <a:gd name="connsiteY2" fmla="*/ 0 h 1365338"/>
                <a:gd name="connsiteX3" fmla="*/ 7377 w 896725"/>
                <a:gd name="connsiteY3" fmla="*/ 1365338 h 1365338"/>
                <a:gd name="connsiteX0" fmla="*/ 7377 w 896725"/>
                <a:gd name="connsiteY0" fmla="*/ 1365338 h 1365338"/>
                <a:gd name="connsiteX1" fmla="*/ 1114 w 896725"/>
                <a:gd name="connsiteY1" fmla="*/ 6265 h 1365338"/>
                <a:gd name="connsiteX2" fmla="*/ 896725 w 896725"/>
                <a:gd name="connsiteY2" fmla="*/ 0 h 1365338"/>
                <a:gd name="connsiteX3" fmla="*/ 7377 w 896725"/>
                <a:gd name="connsiteY3" fmla="*/ 1365338 h 1365338"/>
                <a:gd name="connsiteX0" fmla="*/ 2824 w 904698"/>
                <a:gd name="connsiteY0" fmla="*/ 1365338 h 1365338"/>
                <a:gd name="connsiteX1" fmla="*/ 9087 w 904698"/>
                <a:gd name="connsiteY1" fmla="*/ 6265 h 1365338"/>
                <a:gd name="connsiteX2" fmla="*/ 904698 w 904698"/>
                <a:gd name="connsiteY2" fmla="*/ 0 h 1365338"/>
                <a:gd name="connsiteX3" fmla="*/ 2824 w 904698"/>
                <a:gd name="connsiteY3" fmla="*/ 1365338 h 1365338"/>
                <a:gd name="connsiteX0" fmla="*/ 7376 w 909250"/>
                <a:gd name="connsiteY0" fmla="*/ 1375205 h 1375205"/>
                <a:gd name="connsiteX1" fmla="*/ 1113 w 909250"/>
                <a:gd name="connsiteY1" fmla="*/ 3606 h 1375205"/>
                <a:gd name="connsiteX2" fmla="*/ 909250 w 909250"/>
                <a:gd name="connsiteY2" fmla="*/ 9867 h 1375205"/>
                <a:gd name="connsiteX3" fmla="*/ 7376 w 909250"/>
                <a:gd name="connsiteY3" fmla="*/ 1375205 h 1375205"/>
                <a:gd name="connsiteX0" fmla="*/ 7376 w 909250"/>
                <a:gd name="connsiteY0" fmla="*/ 1371735 h 1371735"/>
                <a:gd name="connsiteX1" fmla="*/ 1113 w 909250"/>
                <a:gd name="connsiteY1" fmla="*/ 136 h 1371735"/>
                <a:gd name="connsiteX2" fmla="*/ 909250 w 909250"/>
                <a:gd name="connsiteY2" fmla="*/ 6397 h 1371735"/>
                <a:gd name="connsiteX3" fmla="*/ 7376 w 909250"/>
                <a:gd name="connsiteY3" fmla="*/ 1371735 h 1371735"/>
                <a:gd name="connsiteX0" fmla="*/ 7376 w 909250"/>
                <a:gd name="connsiteY0" fmla="*/ 1371666 h 1371666"/>
                <a:gd name="connsiteX1" fmla="*/ 1113 w 909250"/>
                <a:gd name="connsiteY1" fmla="*/ 67 h 1371666"/>
                <a:gd name="connsiteX2" fmla="*/ 909250 w 909250"/>
                <a:gd name="connsiteY2" fmla="*/ 6328 h 1371666"/>
                <a:gd name="connsiteX3" fmla="*/ 7376 w 909250"/>
                <a:gd name="connsiteY3" fmla="*/ 1371666 h 1371666"/>
                <a:gd name="connsiteX0" fmla="*/ 7376 w 909250"/>
                <a:gd name="connsiteY0" fmla="*/ 1371688 h 1371688"/>
                <a:gd name="connsiteX1" fmla="*/ 1113 w 909250"/>
                <a:gd name="connsiteY1" fmla="*/ 89 h 1371688"/>
                <a:gd name="connsiteX2" fmla="*/ 909250 w 909250"/>
                <a:gd name="connsiteY2" fmla="*/ 6350 h 1371688"/>
                <a:gd name="connsiteX3" fmla="*/ 7376 w 909250"/>
                <a:gd name="connsiteY3" fmla="*/ 1371688 h 1371688"/>
                <a:gd name="connsiteX0" fmla="*/ 7376 w 909250"/>
                <a:gd name="connsiteY0" fmla="*/ 1371688 h 1371688"/>
                <a:gd name="connsiteX1" fmla="*/ 1113 w 909250"/>
                <a:gd name="connsiteY1" fmla="*/ 89 h 1371688"/>
                <a:gd name="connsiteX2" fmla="*/ 909250 w 909250"/>
                <a:gd name="connsiteY2" fmla="*/ 6350 h 1371688"/>
                <a:gd name="connsiteX3" fmla="*/ 7376 w 909250"/>
                <a:gd name="connsiteY3" fmla="*/ 1371688 h 1371688"/>
                <a:gd name="connsiteX0" fmla="*/ 7376 w 909250"/>
                <a:gd name="connsiteY0" fmla="*/ 1371688 h 1371688"/>
                <a:gd name="connsiteX1" fmla="*/ 1113 w 909250"/>
                <a:gd name="connsiteY1" fmla="*/ 89 h 1371688"/>
                <a:gd name="connsiteX2" fmla="*/ 909250 w 909250"/>
                <a:gd name="connsiteY2" fmla="*/ 6350 h 1371688"/>
                <a:gd name="connsiteX3" fmla="*/ 7376 w 909250"/>
                <a:gd name="connsiteY3" fmla="*/ 1371688 h 1371688"/>
                <a:gd name="connsiteX0" fmla="*/ 7376 w 909250"/>
                <a:gd name="connsiteY0" fmla="*/ 1371876 h 1371876"/>
                <a:gd name="connsiteX1" fmla="*/ 1113 w 909250"/>
                <a:gd name="connsiteY1" fmla="*/ 277 h 1371876"/>
                <a:gd name="connsiteX2" fmla="*/ 909250 w 909250"/>
                <a:gd name="connsiteY2" fmla="*/ 6538 h 1371876"/>
                <a:gd name="connsiteX3" fmla="*/ 7376 w 909250"/>
                <a:gd name="connsiteY3" fmla="*/ 1371876 h 137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9250" h="1371876">
                  <a:moveTo>
                    <a:pt x="7376" y="1371876"/>
                  </a:moveTo>
                  <a:cubicBezTo>
                    <a:pt x="-975" y="338479"/>
                    <a:pt x="-871" y="1052464"/>
                    <a:pt x="1113" y="277"/>
                  </a:cubicBezTo>
                  <a:cubicBezTo>
                    <a:pt x="687957" y="-1811"/>
                    <a:pt x="184828" y="8625"/>
                    <a:pt x="909250" y="6538"/>
                  </a:cubicBezTo>
                  <a:cubicBezTo>
                    <a:pt x="820524" y="249752"/>
                    <a:pt x="269380" y="1107786"/>
                    <a:pt x="7376" y="1371876"/>
                  </a:cubicBezTo>
                  <a:close/>
                </a:path>
              </a:pathLst>
            </a:custGeom>
            <a:pattFill prst="pct25">
              <a:fgClr>
                <a:srgbClr val="0000FF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1824624" y="1600200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2739024" y="1600200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" name="Straight Arrow Connector 2"/>
            <p:cNvCxnSpPr/>
            <p:nvPr/>
          </p:nvCxnSpPr>
          <p:spPr bwMode="auto">
            <a:xfrm>
              <a:off x="453024" y="52578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910224" y="1600200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453024" y="38862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53024" y="20574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Freeform 26"/>
            <p:cNvSpPr/>
            <p:nvPr/>
          </p:nvSpPr>
          <p:spPr>
            <a:xfrm>
              <a:off x="927968" y="1791220"/>
              <a:ext cx="1936315" cy="2091848"/>
            </a:xfrm>
            <a:custGeom>
              <a:avLst/>
              <a:gdLst>
                <a:gd name="connsiteX0" fmla="*/ 0 w 171366"/>
                <a:gd name="connsiteY0" fmla="*/ 185292 h 185292"/>
                <a:gd name="connsiteX1" fmla="*/ 25052 w 171366"/>
                <a:gd name="connsiteY1" fmla="*/ 110136 h 185292"/>
                <a:gd name="connsiteX2" fmla="*/ 62630 w 171366"/>
                <a:gd name="connsiteY2" fmla="*/ 85084 h 185292"/>
                <a:gd name="connsiteX3" fmla="*/ 87682 w 171366"/>
                <a:gd name="connsiteY3" fmla="*/ 60031 h 185292"/>
                <a:gd name="connsiteX4" fmla="*/ 150312 w 171366"/>
                <a:gd name="connsiteY4" fmla="*/ 22453 h 185292"/>
                <a:gd name="connsiteX0" fmla="*/ 0 w 87682"/>
                <a:gd name="connsiteY0" fmla="*/ 125261 h 125261"/>
                <a:gd name="connsiteX1" fmla="*/ 25052 w 87682"/>
                <a:gd name="connsiteY1" fmla="*/ 50105 h 125261"/>
                <a:gd name="connsiteX2" fmla="*/ 62630 w 87682"/>
                <a:gd name="connsiteY2" fmla="*/ 25053 h 125261"/>
                <a:gd name="connsiteX3" fmla="*/ 87682 w 87682"/>
                <a:gd name="connsiteY3" fmla="*/ 0 h 125261"/>
                <a:gd name="connsiteX0" fmla="*/ 0 w 601249"/>
                <a:gd name="connsiteY0" fmla="*/ 425885 h 425885"/>
                <a:gd name="connsiteX1" fmla="*/ 25052 w 601249"/>
                <a:gd name="connsiteY1" fmla="*/ 350729 h 425885"/>
                <a:gd name="connsiteX2" fmla="*/ 62630 w 601249"/>
                <a:gd name="connsiteY2" fmla="*/ 325677 h 425885"/>
                <a:gd name="connsiteX3" fmla="*/ 601249 w 601249"/>
                <a:gd name="connsiteY3" fmla="*/ 0 h 425885"/>
                <a:gd name="connsiteX0" fmla="*/ 24722 w 625971"/>
                <a:gd name="connsiteY0" fmla="*/ 425885 h 425885"/>
                <a:gd name="connsiteX1" fmla="*/ 49774 w 625971"/>
                <a:gd name="connsiteY1" fmla="*/ 350729 h 425885"/>
                <a:gd name="connsiteX2" fmla="*/ 625971 w 625971"/>
                <a:gd name="connsiteY2" fmla="*/ 0 h 425885"/>
                <a:gd name="connsiteX0" fmla="*/ 0 w 601249"/>
                <a:gd name="connsiteY0" fmla="*/ 425885 h 425885"/>
                <a:gd name="connsiteX1" fmla="*/ 601249 w 601249"/>
                <a:gd name="connsiteY1" fmla="*/ 0 h 425885"/>
                <a:gd name="connsiteX0" fmla="*/ 0 w 6501008"/>
                <a:gd name="connsiteY0" fmla="*/ 2192055 h 2192055"/>
                <a:gd name="connsiteX1" fmla="*/ 6501008 w 6501008"/>
                <a:gd name="connsiteY1" fmla="*/ 0 h 2192055"/>
                <a:gd name="connsiteX0" fmla="*/ 0 w 6501008"/>
                <a:gd name="connsiteY0" fmla="*/ 2192055 h 2192055"/>
                <a:gd name="connsiteX1" fmla="*/ 6501008 w 6501008"/>
                <a:gd name="connsiteY1" fmla="*/ 0 h 2192055"/>
                <a:gd name="connsiteX0" fmla="*/ 0 w 4572000"/>
                <a:gd name="connsiteY0" fmla="*/ 1415442 h 1415442"/>
                <a:gd name="connsiteX1" fmla="*/ 4572000 w 4572000"/>
                <a:gd name="connsiteY1" fmla="*/ 0 h 1415442"/>
                <a:gd name="connsiteX0" fmla="*/ 0 w 4572000"/>
                <a:gd name="connsiteY0" fmla="*/ 1415442 h 1415442"/>
                <a:gd name="connsiteX1" fmla="*/ 946759 w 4572000"/>
                <a:gd name="connsiteY1" fmla="*/ 1114816 h 1415442"/>
                <a:gd name="connsiteX2" fmla="*/ 4572000 w 4572000"/>
                <a:gd name="connsiteY2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4572000 w 4572000"/>
                <a:gd name="connsiteY2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338202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4572000 w 4572000"/>
                <a:gd name="connsiteY4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4572000 w 4572000"/>
                <a:gd name="connsiteY4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46948"/>
                <a:gd name="connsiteY0" fmla="*/ 1390390 h 1390390"/>
                <a:gd name="connsiteX1" fmla="*/ 934233 w 4546948"/>
                <a:gd name="connsiteY1" fmla="*/ 425884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34233 w 4546948"/>
                <a:gd name="connsiteY1" fmla="*/ 425884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34233 w 4546948"/>
                <a:gd name="connsiteY1" fmla="*/ 450936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46759 w 4546948"/>
                <a:gd name="connsiteY1" fmla="*/ 413358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71811 w 4546948"/>
                <a:gd name="connsiteY1" fmla="*/ 413358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89959 w 4546948"/>
                <a:gd name="connsiteY4" fmla="*/ 100209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89959 w 4546948"/>
                <a:gd name="connsiteY4" fmla="*/ 100209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77433 w 4546948"/>
                <a:gd name="connsiteY4" fmla="*/ 125261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59285 w 4546948"/>
                <a:gd name="connsiteY1" fmla="*/ 450937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46759 w 4584526"/>
                <a:gd name="connsiteY1" fmla="*/ 488516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34233 w 4584526"/>
                <a:gd name="connsiteY1" fmla="*/ 463464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709786"/>
                <a:gd name="connsiteY0" fmla="*/ 1415443 h 1415443"/>
                <a:gd name="connsiteX1" fmla="*/ 934233 w 4709786"/>
                <a:gd name="connsiteY1" fmla="*/ 475990 h 1415443"/>
                <a:gd name="connsiteX2" fmla="*/ 1848633 w 4709786"/>
                <a:gd name="connsiteY2" fmla="*/ 300625 h 1415443"/>
                <a:gd name="connsiteX3" fmla="*/ 2750507 w 4709786"/>
                <a:gd name="connsiteY3" fmla="*/ 187891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09786"/>
                <a:gd name="connsiteY0" fmla="*/ 1415443 h 1415443"/>
                <a:gd name="connsiteX1" fmla="*/ 934233 w 4709786"/>
                <a:gd name="connsiteY1" fmla="*/ 475990 h 1415443"/>
                <a:gd name="connsiteX2" fmla="*/ 1848633 w 4709786"/>
                <a:gd name="connsiteY2" fmla="*/ 300625 h 1415443"/>
                <a:gd name="connsiteX3" fmla="*/ 2788085 w 4709786"/>
                <a:gd name="connsiteY3" fmla="*/ 175365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09786"/>
                <a:gd name="connsiteY0" fmla="*/ 1415443 h 1415443"/>
                <a:gd name="connsiteX1" fmla="*/ 959285 w 4709786"/>
                <a:gd name="connsiteY1" fmla="*/ 450938 h 1415443"/>
                <a:gd name="connsiteX2" fmla="*/ 1848633 w 4709786"/>
                <a:gd name="connsiteY2" fmla="*/ 300625 h 1415443"/>
                <a:gd name="connsiteX3" fmla="*/ 2788085 w 4709786"/>
                <a:gd name="connsiteY3" fmla="*/ 175365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22312"/>
                <a:gd name="connsiteY0" fmla="*/ 1440495 h 1440495"/>
                <a:gd name="connsiteX1" fmla="*/ 959285 w 4722312"/>
                <a:gd name="connsiteY1" fmla="*/ 475990 h 1440495"/>
                <a:gd name="connsiteX2" fmla="*/ 1848633 w 4722312"/>
                <a:gd name="connsiteY2" fmla="*/ 325677 h 1440495"/>
                <a:gd name="connsiteX3" fmla="*/ 2788085 w 4722312"/>
                <a:gd name="connsiteY3" fmla="*/ 200417 h 1440495"/>
                <a:gd name="connsiteX4" fmla="*/ 3664907 w 4722312"/>
                <a:gd name="connsiteY4" fmla="*/ 112735 h 1440495"/>
                <a:gd name="connsiteX5" fmla="*/ 4722312 w 4722312"/>
                <a:gd name="connsiteY5" fmla="*/ 0 h 1440495"/>
                <a:gd name="connsiteX0" fmla="*/ 0 w 4722312"/>
                <a:gd name="connsiteY0" fmla="*/ 1427969 h 1427969"/>
                <a:gd name="connsiteX1" fmla="*/ 959285 w 4722312"/>
                <a:gd name="connsiteY1" fmla="*/ 463464 h 1427969"/>
                <a:gd name="connsiteX2" fmla="*/ 1848633 w 4722312"/>
                <a:gd name="connsiteY2" fmla="*/ 313151 h 1427969"/>
                <a:gd name="connsiteX3" fmla="*/ 2788085 w 4722312"/>
                <a:gd name="connsiteY3" fmla="*/ 187891 h 1427969"/>
                <a:gd name="connsiteX4" fmla="*/ 3664907 w 4722312"/>
                <a:gd name="connsiteY4" fmla="*/ 100209 h 1427969"/>
                <a:gd name="connsiteX5" fmla="*/ 4722312 w 4722312"/>
                <a:gd name="connsiteY5" fmla="*/ 0 h 1427969"/>
                <a:gd name="connsiteX0" fmla="*/ 0 w 4722312"/>
                <a:gd name="connsiteY0" fmla="*/ 1427969 h 1427969"/>
                <a:gd name="connsiteX1" fmla="*/ 959285 w 4722312"/>
                <a:gd name="connsiteY1" fmla="*/ 463464 h 1427969"/>
                <a:gd name="connsiteX2" fmla="*/ 1848633 w 4722312"/>
                <a:gd name="connsiteY2" fmla="*/ 313151 h 1427969"/>
                <a:gd name="connsiteX3" fmla="*/ 2788085 w 4722312"/>
                <a:gd name="connsiteY3" fmla="*/ 187891 h 1427969"/>
                <a:gd name="connsiteX4" fmla="*/ 3664907 w 4722312"/>
                <a:gd name="connsiteY4" fmla="*/ 100209 h 1427969"/>
                <a:gd name="connsiteX5" fmla="*/ 4722312 w 4722312"/>
                <a:gd name="connsiteY5" fmla="*/ 0 h 1427969"/>
                <a:gd name="connsiteX0" fmla="*/ 0 w 4759890"/>
                <a:gd name="connsiteY0" fmla="*/ 1415443 h 1415443"/>
                <a:gd name="connsiteX1" fmla="*/ 959285 w 4759890"/>
                <a:gd name="connsiteY1" fmla="*/ 450938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59890"/>
                <a:gd name="connsiteY0" fmla="*/ 1415443 h 1415443"/>
                <a:gd name="connsiteX1" fmla="*/ 959285 w 4759890"/>
                <a:gd name="connsiteY1" fmla="*/ 450938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59890"/>
                <a:gd name="connsiteY0" fmla="*/ 1415443 h 1415443"/>
                <a:gd name="connsiteX1" fmla="*/ 934233 w 4759890"/>
                <a:gd name="connsiteY1" fmla="*/ 463464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47364"/>
                <a:gd name="connsiteY0" fmla="*/ 1390391 h 1390391"/>
                <a:gd name="connsiteX1" fmla="*/ 921707 w 4747364"/>
                <a:gd name="connsiteY1" fmla="*/ 463464 h 1390391"/>
                <a:gd name="connsiteX2" fmla="*/ 1836107 w 4747364"/>
                <a:gd name="connsiteY2" fmla="*/ 300625 h 1390391"/>
                <a:gd name="connsiteX3" fmla="*/ 2775559 w 4747364"/>
                <a:gd name="connsiteY3" fmla="*/ 175365 h 1390391"/>
                <a:gd name="connsiteX4" fmla="*/ 3652381 w 4747364"/>
                <a:gd name="connsiteY4" fmla="*/ 87683 h 1390391"/>
                <a:gd name="connsiteX5" fmla="*/ 4747364 w 4747364"/>
                <a:gd name="connsiteY5" fmla="*/ 0 h 1390391"/>
                <a:gd name="connsiteX0" fmla="*/ 0 w 4747364"/>
                <a:gd name="connsiteY0" fmla="*/ 1390391 h 1390391"/>
                <a:gd name="connsiteX1" fmla="*/ 921707 w 4747364"/>
                <a:gd name="connsiteY1" fmla="*/ 463464 h 1390391"/>
                <a:gd name="connsiteX2" fmla="*/ 1836107 w 4747364"/>
                <a:gd name="connsiteY2" fmla="*/ 300625 h 1390391"/>
                <a:gd name="connsiteX3" fmla="*/ 2775559 w 4747364"/>
                <a:gd name="connsiteY3" fmla="*/ 175365 h 1390391"/>
                <a:gd name="connsiteX4" fmla="*/ 3652381 w 4747364"/>
                <a:gd name="connsiteY4" fmla="*/ 87683 h 1390391"/>
                <a:gd name="connsiteX5" fmla="*/ 4747364 w 4747364"/>
                <a:gd name="connsiteY5" fmla="*/ 0 h 1390391"/>
                <a:gd name="connsiteX0" fmla="*/ 68984 w 3889422"/>
                <a:gd name="connsiteY0" fmla="*/ 926928 h 926928"/>
                <a:gd name="connsiteX1" fmla="*/ 63765 w 3889422"/>
                <a:gd name="connsiteY1" fmla="*/ 463464 h 926928"/>
                <a:gd name="connsiteX2" fmla="*/ 978165 w 3889422"/>
                <a:gd name="connsiteY2" fmla="*/ 300625 h 926928"/>
                <a:gd name="connsiteX3" fmla="*/ 1917617 w 3889422"/>
                <a:gd name="connsiteY3" fmla="*/ 175365 h 926928"/>
                <a:gd name="connsiteX4" fmla="*/ 2794439 w 3889422"/>
                <a:gd name="connsiteY4" fmla="*/ 87683 h 926928"/>
                <a:gd name="connsiteX5" fmla="*/ 3889422 w 3889422"/>
                <a:gd name="connsiteY5" fmla="*/ 0 h 926928"/>
                <a:gd name="connsiteX0" fmla="*/ 138488 w 3958926"/>
                <a:gd name="connsiteY0" fmla="*/ 926928 h 926928"/>
                <a:gd name="connsiteX1" fmla="*/ 133269 w 3958926"/>
                <a:gd name="connsiteY1" fmla="*/ 463464 h 926928"/>
                <a:gd name="connsiteX2" fmla="*/ 1987121 w 3958926"/>
                <a:gd name="connsiteY2" fmla="*/ 175365 h 926928"/>
                <a:gd name="connsiteX3" fmla="*/ 2863943 w 3958926"/>
                <a:gd name="connsiteY3" fmla="*/ 87683 h 926928"/>
                <a:gd name="connsiteX4" fmla="*/ 3958926 w 3958926"/>
                <a:gd name="connsiteY4" fmla="*/ 0 h 926928"/>
                <a:gd name="connsiteX0" fmla="*/ 0 w 3820438"/>
                <a:gd name="connsiteY0" fmla="*/ 926928 h 926928"/>
                <a:gd name="connsiteX1" fmla="*/ 921707 w 3820438"/>
                <a:gd name="connsiteY1" fmla="*/ 475990 h 926928"/>
                <a:gd name="connsiteX2" fmla="*/ 1848633 w 3820438"/>
                <a:gd name="connsiteY2" fmla="*/ 175365 h 926928"/>
                <a:gd name="connsiteX3" fmla="*/ 2725455 w 3820438"/>
                <a:gd name="connsiteY3" fmla="*/ 87683 h 926928"/>
                <a:gd name="connsiteX4" fmla="*/ 3820438 w 3820438"/>
                <a:gd name="connsiteY4" fmla="*/ 0 h 926928"/>
                <a:gd name="connsiteX0" fmla="*/ 0 w 3820438"/>
                <a:gd name="connsiteY0" fmla="*/ 1807133 h 1807133"/>
                <a:gd name="connsiteX1" fmla="*/ 921707 w 3820438"/>
                <a:gd name="connsiteY1" fmla="*/ 1356195 h 1807133"/>
                <a:gd name="connsiteX2" fmla="*/ 1811055 w 3820438"/>
                <a:gd name="connsiteY2" fmla="*/ 3384 h 1807133"/>
                <a:gd name="connsiteX3" fmla="*/ 2725455 w 3820438"/>
                <a:gd name="connsiteY3" fmla="*/ 967888 h 1807133"/>
                <a:gd name="connsiteX4" fmla="*/ 3820438 w 3820438"/>
                <a:gd name="connsiteY4" fmla="*/ 880205 h 1807133"/>
                <a:gd name="connsiteX0" fmla="*/ 0 w 3820438"/>
                <a:gd name="connsiteY0" fmla="*/ 1809438 h 1809438"/>
                <a:gd name="connsiteX1" fmla="*/ 921707 w 3820438"/>
                <a:gd name="connsiteY1" fmla="*/ 1358500 h 1809438"/>
                <a:gd name="connsiteX2" fmla="*/ 1811055 w 3820438"/>
                <a:gd name="connsiteY2" fmla="*/ 5689 h 1809438"/>
                <a:gd name="connsiteX3" fmla="*/ 3820438 w 3820438"/>
                <a:gd name="connsiteY3" fmla="*/ 882510 h 1809438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923789"/>
                <a:gd name="connsiteY0" fmla="*/ 2054270 h 2054270"/>
                <a:gd name="connsiteX1" fmla="*/ 921707 w 1923789"/>
                <a:gd name="connsiteY1" fmla="*/ 1603332 h 2054270"/>
                <a:gd name="connsiteX2" fmla="*/ 1923789 w 1923789"/>
                <a:gd name="connsiteY2" fmla="*/ 0 h 2054270"/>
                <a:gd name="connsiteX0" fmla="*/ 0 w 1936315"/>
                <a:gd name="connsiteY0" fmla="*/ 2091848 h 2091848"/>
                <a:gd name="connsiteX1" fmla="*/ 921707 w 1936315"/>
                <a:gd name="connsiteY1" fmla="*/ 1640910 h 2091848"/>
                <a:gd name="connsiteX2" fmla="*/ 1936315 w 1936315"/>
                <a:gd name="connsiteY2" fmla="*/ 0 h 2091848"/>
                <a:gd name="connsiteX0" fmla="*/ 0 w 1936315"/>
                <a:gd name="connsiteY0" fmla="*/ 2091848 h 2091848"/>
                <a:gd name="connsiteX1" fmla="*/ 971811 w 1936315"/>
                <a:gd name="connsiteY1" fmla="*/ 1565754 h 2091848"/>
                <a:gd name="connsiteX2" fmla="*/ 1936315 w 1936315"/>
                <a:gd name="connsiteY2" fmla="*/ 0 h 209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315" h="2091848">
                  <a:moveTo>
                    <a:pt x="0" y="2091848"/>
                  </a:moveTo>
                  <a:cubicBezTo>
                    <a:pt x="348989" y="2083496"/>
                    <a:pt x="649092" y="1914395"/>
                    <a:pt x="971811" y="1565754"/>
                  </a:cubicBezTo>
                  <a:cubicBezTo>
                    <a:pt x="1294530" y="1217113"/>
                    <a:pt x="1766344" y="455113"/>
                    <a:pt x="1936315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453024" y="34290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Freeform 29"/>
            <p:cNvSpPr/>
            <p:nvPr/>
          </p:nvSpPr>
          <p:spPr>
            <a:xfrm flipH="1">
              <a:off x="444674" y="3758183"/>
              <a:ext cx="484632" cy="128016"/>
            </a:xfrm>
            <a:custGeom>
              <a:avLst/>
              <a:gdLst>
                <a:gd name="connsiteX0" fmla="*/ 0 w 171366"/>
                <a:gd name="connsiteY0" fmla="*/ 185292 h 185292"/>
                <a:gd name="connsiteX1" fmla="*/ 25052 w 171366"/>
                <a:gd name="connsiteY1" fmla="*/ 110136 h 185292"/>
                <a:gd name="connsiteX2" fmla="*/ 62630 w 171366"/>
                <a:gd name="connsiteY2" fmla="*/ 85084 h 185292"/>
                <a:gd name="connsiteX3" fmla="*/ 87682 w 171366"/>
                <a:gd name="connsiteY3" fmla="*/ 60031 h 185292"/>
                <a:gd name="connsiteX4" fmla="*/ 150312 w 171366"/>
                <a:gd name="connsiteY4" fmla="*/ 22453 h 185292"/>
                <a:gd name="connsiteX0" fmla="*/ 0 w 87682"/>
                <a:gd name="connsiteY0" fmla="*/ 125261 h 125261"/>
                <a:gd name="connsiteX1" fmla="*/ 25052 w 87682"/>
                <a:gd name="connsiteY1" fmla="*/ 50105 h 125261"/>
                <a:gd name="connsiteX2" fmla="*/ 62630 w 87682"/>
                <a:gd name="connsiteY2" fmla="*/ 25053 h 125261"/>
                <a:gd name="connsiteX3" fmla="*/ 87682 w 87682"/>
                <a:gd name="connsiteY3" fmla="*/ 0 h 125261"/>
                <a:gd name="connsiteX0" fmla="*/ 0 w 601249"/>
                <a:gd name="connsiteY0" fmla="*/ 425885 h 425885"/>
                <a:gd name="connsiteX1" fmla="*/ 25052 w 601249"/>
                <a:gd name="connsiteY1" fmla="*/ 350729 h 425885"/>
                <a:gd name="connsiteX2" fmla="*/ 62630 w 601249"/>
                <a:gd name="connsiteY2" fmla="*/ 325677 h 425885"/>
                <a:gd name="connsiteX3" fmla="*/ 601249 w 601249"/>
                <a:gd name="connsiteY3" fmla="*/ 0 h 425885"/>
                <a:gd name="connsiteX0" fmla="*/ 24722 w 625971"/>
                <a:gd name="connsiteY0" fmla="*/ 425885 h 425885"/>
                <a:gd name="connsiteX1" fmla="*/ 49774 w 625971"/>
                <a:gd name="connsiteY1" fmla="*/ 350729 h 425885"/>
                <a:gd name="connsiteX2" fmla="*/ 625971 w 625971"/>
                <a:gd name="connsiteY2" fmla="*/ 0 h 425885"/>
                <a:gd name="connsiteX0" fmla="*/ 0 w 601249"/>
                <a:gd name="connsiteY0" fmla="*/ 425885 h 425885"/>
                <a:gd name="connsiteX1" fmla="*/ 601249 w 601249"/>
                <a:gd name="connsiteY1" fmla="*/ 0 h 425885"/>
                <a:gd name="connsiteX0" fmla="*/ 0 w 6501008"/>
                <a:gd name="connsiteY0" fmla="*/ 2192055 h 2192055"/>
                <a:gd name="connsiteX1" fmla="*/ 6501008 w 6501008"/>
                <a:gd name="connsiteY1" fmla="*/ 0 h 2192055"/>
                <a:gd name="connsiteX0" fmla="*/ 0 w 6501008"/>
                <a:gd name="connsiteY0" fmla="*/ 2192055 h 2192055"/>
                <a:gd name="connsiteX1" fmla="*/ 6501008 w 6501008"/>
                <a:gd name="connsiteY1" fmla="*/ 0 h 2192055"/>
                <a:gd name="connsiteX0" fmla="*/ 0 w 4572000"/>
                <a:gd name="connsiteY0" fmla="*/ 1415442 h 1415442"/>
                <a:gd name="connsiteX1" fmla="*/ 4572000 w 4572000"/>
                <a:gd name="connsiteY1" fmla="*/ 0 h 1415442"/>
                <a:gd name="connsiteX0" fmla="*/ 0 w 4572000"/>
                <a:gd name="connsiteY0" fmla="*/ 1415442 h 1415442"/>
                <a:gd name="connsiteX1" fmla="*/ 946759 w 4572000"/>
                <a:gd name="connsiteY1" fmla="*/ 1114816 h 1415442"/>
                <a:gd name="connsiteX2" fmla="*/ 4572000 w 4572000"/>
                <a:gd name="connsiteY2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4572000 w 4572000"/>
                <a:gd name="connsiteY2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338202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4572000 w 4572000"/>
                <a:gd name="connsiteY4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4572000 w 4572000"/>
                <a:gd name="connsiteY4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46948"/>
                <a:gd name="connsiteY0" fmla="*/ 1390390 h 1390390"/>
                <a:gd name="connsiteX1" fmla="*/ 934233 w 4546948"/>
                <a:gd name="connsiteY1" fmla="*/ 425884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34233 w 4546948"/>
                <a:gd name="connsiteY1" fmla="*/ 425884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34233 w 4546948"/>
                <a:gd name="connsiteY1" fmla="*/ 450936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46759 w 4546948"/>
                <a:gd name="connsiteY1" fmla="*/ 413358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71811 w 4546948"/>
                <a:gd name="connsiteY1" fmla="*/ 413358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89959 w 4546948"/>
                <a:gd name="connsiteY4" fmla="*/ 100209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89959 w 4546948"/>
                <a:gd name="connsiteY4" fmla="*/ 100209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77433 w 4546948"/>
                <a:gd name="connsiteY4" fmla="*/ 125261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59285 w 4546948"/>
                <a:gd name="connsiteY1" fmla="*/ 450937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46759 w 4584526"/>
                <a:gd name="connsiteY1" fmla="*/ 488516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34233 w 4584526"/>
                <a:gd name="connsiteY1" fmla="*/ 463464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709786"/>
                <a:gd name="connsiteY0" fmla="*/ 1415443 h 1415443"/>
                <a:gd name="connsiteX1" fmla="*/ 934233 w 4709786"/>
                <a:gd name="connsiteY1" fmla="*/ 475990 h 1415443"/>
                <a:gd name="connsiteX2" fmla="*/ 1848633 w 4709786"/>
                <a:gd name="connsiteY2" fmla="*/ 300625 h 1415443"/>
                <a:gd name="connsiteX3" fmla="*/ 2750507 w 4709786"/>
                <a:gd name="connsiteY3" fmla="*/ 187891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09786"/>
                <a:gd name="connsiteY0" fmla="*/ 1415443 h 1415443"/>
                <a:gd name="connsiteX1" fmla="*/ 934233 w 4709786"/>
                <a:gd name="connsiteY1" fmla="*/ 475990 h 1415443"/>
                <a:gd name="connsiteX2" fmla="*/ 1848633 w 4709786"/>
                <a:gd name="connsiteY2" fmla="*/ 300625 h 1415443"/>
                <a:gd name="connsiteX3" fmla="*/ 2788085 w 4709786"/>
                <a:gd name="connsiteY3" fmla="*/ 175365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09786"/>
                <a:gd name="connsiteY0" fmla="*/ 1415443 h 1415443"/>
                <a:gd name="connsiteX1" fmla="*/ 959285 w 4709786"/>
                <a:gd name="connsiteY1" fmla="*/ 450938 h 1415443"/>
                <a:gd name="connsiteX2" fmla="*/ 1848633 w 4709786"/>
                <a:gd name="connsiteY2" fmla="*/ 300625 h 1415443"/>
                <a:gd name="connsiteX3" fmla="*/ 2788085 w 4709786"/>
                <a:gd name="connsiteY3" fmla="*/ 175365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22312"/>
                <a:gd name="connsiteY0" fmla="*/ 1440495 h 1440495"/>
                <a:gd name="connsiteX1" fmla="*/ 959285 w 4722312"/>
                <a:gd name="connsiteY1" fmla="*/ 475990 h 1440495"/>
                <a:gd name="connsiteX2" fmla="*/ 1848633 w 4722312"/>
                <a:gd name="connsiteY2" fmla="*/ 325677 h 1440495"/>
                <a:gd name="connsiteX3" fmla="*/ 2788085 w 4722312"/>
                <a:gd name="connsiteY3" fmla="*/ 200417 h 1440495"/>
                <a:gd name="connsiteX4" fmla="*/ 3664907 w 4722312"/>
                <a:gd name="connsiteY4" fmla="*/ 112735 h 1440495"/>
                <a:gd name="connsiteX5" fmla="*/ 4722312 w 4722312"/>
                <a:gd name="connsiteY5" fmla="*/ 0 h 1440495"/>
                <a:gd name="connsiteX0" fmla="*/ 0 w 4722312"/>
                <a:gd name="connsiteY0" fmla="*/ 1427969 h 1427969"/>
                <a:gd name="connsiteX1" fmla="*/ 959285 w 4722312"/>
                <a:gd name="connsiteY1" fmla="*/ 463464 h 1427969"/>
                <a:gd name="connsiteX2" fmla="*/ 1848633 w 4722312"/>
                <a:gd name="connsiteY2" fmla="*/ 313151 h 1427969"/>
                <a:gd name="connsiteX3" fmla="*/ 2788085 w 4722312"/>
                <a:gd name="connsiteY3" fmla="*/ 187891 h 1427969"/>
                <a:gd name="connsiteX4" fmla="*/ 3664907 w 4722312"/>
                <a:gd name="connsiteY4" fmla="*/ 100209 h 1427969"/>
                <a:gd name="connsiteX5" fmla="*/ 4722312 w 4722312"/>
                <a:gd name="connsiteY5" fmla="*/ 0 h 1427969"/>
                <a:gd name="connsiteX0" fmla="*/ 0 w 4722312"/>
                <a:gd name="connsiteY0" fmla="*/ 1427969 h 1427969"/>
                <a:gd name="connsiteX1" fmla="*/ 959285 w 4722312"/>
                <a:gd name="connsiteY1" fmla="*/ 463464 h 1427969"/>
                <a:gd name="connsiteX2" fmla="*/ 1848633 w 4722312"/>
                <a:gd name="connsiteY2" fmla="*/ 313151 h 1427969"/>
                <a:gd name="connsiteX3" fmla="*/ 2788085 w 4722312"/>
                <a:gd name="connsiteY3" fmla="*/ 187891 h 1427969"/>
                <a:gd name="connsiteX4" fmla="*/ 3664907 w 4722312"/>
                <a:gd name="connsiteY4" fmla="*/ 100209 h 1427969"/>
                <a:gd name="connsiteX5" fmla="*/ 4722312 w 4722312"/>
                <a:gd name="connsiteY5" fmla="*/ 0 h 1427969"/>
                <a:gd name="connsiteX0" fmla="*/ 0 w 4759890"/>
                <a:gd name="connsiteY0" fmla="*/ 1415443 h 1415443"/>
                <a:gd name="connsiteX1" fmla="*/ 959285 w 4759890"/>
                <a:gd name="connsiteY1" fmla="*/ 450938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59890"/>
                <a:gd name="connsiteY0" fmla="*/ 1415443 h 1415443"/>
                <a:gd name="connsiteX1" fmla="*/ 959285 w 4759890"/>
                <a:gd name="connsiteY1" fmla="*/ 450938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59890"/>
                <a:gd name="connsiteY0" fmla="*/ 1415443 h 1415443"/>
                <a:gd name="connsiteX1" fmla="*/ 934233 w 4759890"/>
                <a:gd name="connsiteY1" fmla="*/ 463464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47364"/>
                <a:gd name="connsiteY0" fmla="*/ 1390391 h 1390391"/>
                <a:gd name="connsiteX1" fmla="*/ 921707 w 4747364"/>
                <a:gd name="connsiteY1" fmla="*/ 463464 h 1390391"/>
                <a:gd name="connsiteX2" fmla="*/ 1836107 w 4747364"/>
                <a:gd name="connsiteY2" fmla="*/ 300625 h 1390391"/>
                <a:gd name="connsiteX3" fmla="*/ 2775559 w 4747364"/>
                <a:gd name="connsiteY3" fmla="*/ 175365 h 1390391"/>
                <a:gd name="connsiteX4" fmla="*/ 3652381 w 4747364"/>
                <a:gd name="connsiteY4" fmla="*/ 87683 h 1390391"/>
                <a:gd name="connsiteX5" fmla="*/ 4747364 w 4747364"/>
                <a:gd name="connsiteY5" fmla="*/ 0 h 1390391"/>
                <a:gd name="connsiteX0" fmla="*/ 0 w 4747364"/>
                <a:gd name="connsiteY0" fmla="*/ 1390391 h 1390391"/>
                <a:gd name="connsiteX1" fmla="*/ 921707 w 4747364"/>
                <a:gd name="connsiteY1" fmla="*/ 463464 h 1390391"/>
                <a:gd name="connsiteX2" fmla="*/ 1836107 w 4747364"/>
                <a:gd name="connsiteY2" fmla="*/ 300625 h 1390391"/>
                <a:gd name="connsiteX3" fmla="*/ 2775559 w 4747364"/>
                <a:gd name="connsiteY3" fmla="*/ 175365 h 1390391"/>
                <a:gd name="connsiteX4" fmla="*/ 3652381 w 4747364"/>
                <a:gd name="connsiteY4" fmla="*/ 87683 h 1390391"/>
                <a:gd name="connsiteX5" fmla="*/ 4747364 w 4747364"/>
                <a:gd name="connsiteY5" fmla="*/ 0 h 1390391"/>
                <a:gd name="connsiteX0" fmla="*/ 68984 w 3889422"/>
                <a:gd name="connsiteY0" fmla="*/ 926928 h 926928"/>
                <a:gd name="connsiteX1" fmla="*/ 63765 w 3889422"/>
                <a:gd name="connsiteY1" fmla="*/ 463464 h 926928"/>
                <a:gd name="connsiteX2" fmla="*/ 978165 w 3889422"/>
                <a:gd name="connsiteY2" fmla="*/ 300625 h 926928"/>
                <a:gd name="connsiteX3" fmla="*/ 1917617 w 3889422"/>
                <a:gd name="connsiteY3" fmla="*/ 175365 h 926928"/>
                <a:gd name="connsiteX4" fmla="*/ 2794439 w 3889422"/>
                <a:gd name="connsiteY4" fmla="*/ 87683 h 926928"/>
                <a:gd name="connsiteX5" fmla="*/ 3889422 w 3889422"/>
                <a:gd name="connsiteY5" fmla="*/ 0 h 926928"/>
                <a:gd name="connsiteX0" fmla="*/ 138488 w 3958926"/>
                <a:gd name="connsiteY0" fmla="*/ 926928 h 926928"/>
                <a:gd name="connsiteX1" fmla="*/ 133269 w 3958926"/>
                <a:gd name="connsiteY1" fmla="*/ 463464 h 926928"/>
                <a:gd name="connsiteX2" fmla="*/ 1987121 w 3958926"/>
                <a:gd name="connsiteY2" fmla="*/ 175365 h 926928"/>
                <a:gd name="connsiteX3" fmla="*/ 2863943 w 3958926"/>
                <a:gd name="connsiteY3" fmla="*/ 87683 h 926928"/>
                <a:gd name="connsiteX4" fmla="*/ 3958926 w 3958926"/>
                <a:gd name="connsiteY4" fmla="*/ 0 h 926928"/>
                <a:gd name="connsiteX0" fmla="*/ 0 w 3820438"/>
                <a:gd name="connsiteY0" fmla="*/ 926928 h 926928"/>
                <a:gd name="connsiteX1" fmla="*/ 921707 w 3820438"/>
                <a:gd name="connsiteY1" fmla="*/ 475990 h 926928"/>
                <a:gd name="connsiteX2" fmla="*/ 1848633 w 3820438"/>
                <a:gd name="connsiteY2" fmla="*/ 175365 h 926928"/>
                <a:gd name="connsiteX3" fmla="*/ 2725455 w 3820438"/>
                <a:gd name="connsiteY3" fmla="*/ 87683 h 926928"/>
                <a:gd name="connsiteX4" fmla="*/ 3820438 w 3820438"/>
                <a:gd name="connsiteY4" fmla="*/ 0 h 926928"/>
                <a:gd name="connsiteX0" fmla="*/ 0 w 3820438"/>
                <a:gd name="connsiteY0" fmla="*/ 1807133 h 1807133"/>
                <a:gd name="connsiteX1" fmla="*/ 921707 w 3820438"/>
                <a:gd name="connsiteY1" fmla="*/ 1356195 h 1807133"/>
                <a:gd name="connsiteX2" fmla="*/ 1811055 w 3820438"/>
                <a:gd name="connsiteY2" fmla="*/ 3384 h 1807133"/>
                <a:gd name="connsiteX3" fmla="*/ 2725455 w 3820438"/>
                <a:gd name="connsiteY3" fmla="*/ 967888 h 1807133"/>
                <a:gd name="connsiteX4" fmla="*/ 3820438 w 3820438"/>
                <a:gd name="connsiteY4" fmla="*/ 880205 h 1807133"/>
                <a:gd name="connsiteX0" fmla="*/ 0 w 3820438"/>
                <a:gd name="connsiteY0" fmla="*/ 1809438 h 1809438"/>
                <a:gd name="connsiteX1" fmla="*/ 921707 w 3820438"/>
                <a:gd name="connsiteY1" fmla="*/ 1358500 h 1809438"/>
                <a:gd name="connsiteX2" fmla="*/ 1811055 w 3820438"/>
                <a:gd name="connsiteY2" fmla="*/ 5689 h 1809438"/>
                <a:gd name="connsiteX3" fmla="*/ 3820438 w 3820438"/>
                <a:gd name="connsiteY3" fmla="*/ 882510 h 1809438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923789"/>
                <a:gd name="connsiteY0" fmla="*/ 2054270 h 2054270"/>
                <a:gd name="connsiteX1" fmla="*/ 921707 w 1923789"/>
                <a:gd name="connsiteY1" fmla="*/ 1603332 h 2054270"/>
                <a:gd name="connsiteX2" fmla="*/ 1923789 w 1923789"/>
                <a:gd name="connsiteY2" fmla="*/ 0 h 2054270"/>
                <a:gd name="connsiteX0" fmla="*/ 0 w 1936315"/>
                <a:gd name="connsiteY0" fmla="*/ 2091848 h 2091848"/>
                <a:gd name="connsiteX1" fmla="*/ 921707 w 1936315"/>
                <a:gd name="connsiteY1" fmla="*/ 1640910 h 2091848"/>
                <a:gd name="connsiteX2" fmla="*/ 1936315 w 1936315"/>
                <a:gd name="connsiteY2" fmla="*/ 0 h 2091848"/>
                <a:gd name="connsiteX0" fmla="*/ 0 w 1936315"/>
                <a:gd name="connsiteY0" fmla="*/ 2091848 h 2091848"/>
                <a:gd name="connsiteX1" fmla="*/ 971811 w 1936315"/>
                <a:gd name="connsiteY1" fmla="*/ 1565754 h 2091848"/>
                <a:gd name="connsiteX2" fmla="*/ 1936315 w 1936315"/>
                <a:gd name="connsiteY2" fmla="*/ 0 h 2091848"/>
                <a:gd name="connsiteX0" fmla="*/ 0 w 971811"/>
                <a:gd name="connsiteY0" fmla="*/ 526094 h 526094"/>
                <a:gd name="connsiteX1" fmla="*/ 971811 w 971811"/>
                <a:gd name="connsiteY1" fmla="*/ 0 h 526094"/>
                <a:gd name="connsiteX0" fmla="*/ 0 w 608556"/>
                <a:gd name="connsiteY0" fmla="*/ 200417 h 228371"/>
                <a:gd name="connsiteX1" fmla="*/ 608556 w 608556"/>
                <a:gd name="connsiteY1" fmla="*/ 0 h 228371"/>
                <a:gd name="connsiteX0" fmla="*/ 0 w 608556"/>
                <a:gd name="connsiteY0" fmla="*/ 200417 h 200417"/>
                <a:gd name="connsiteX1" fmla="*/ 608556 w 608556"/>
                <a:gd name="connsiteY1" fmla="*/ 0 h 200417"/>
                <a:gd name="connsiteX0" fmla="*/ 0 w 608556"/>
                <a:gd name="connsiteY0" fmla="*/ 200417 h 200417"/>
                <a:gd name="connsiteX1" fmla="*/ 608556 w 608556"/>
                <a:gd name="connsiteY1" fmla="*/ 0 h 200417"/>
                <a:gd name="connsiteX0" fmla="*/ 0 w 608556"/>
                <a:gd name="connsiteY0" fmla="*/ 200417 h 200417"/>
                <a:gd name="connsiteX1" fmla="*/ 608556 w 608556"/>
                <a:gd name="connsiteY1" fmla="*/ 0 h 200417"/>
                <a:gd name="connsiteX0" fmla="*/ 0 w 608556"/>
                <a:gd name="connsiteY0" fmla="*/ 200417 h 200417"/>
                <a:gd name="connsiteX1" fmla="*/ 608556 w 608556"/>
                <a:gd name="connsiteY1" fmla="*/ 0 h 200417"/>
                <a:gd name="connsiteX0" fmla="*/ 0 w 458244"/>
                <a:gd name="connsiteY0" fmla="*/ 81050 h 88533"/>
                <a:gd name="connsiteX1" fmla="*/ 458244 w 458244"/>
                <a:gd name="connsiteY1" fmla="*/ 0 h 88533"/>
                <a:gd name="connsiteX0" fmla="*/ 0 w 458244"/>
                <a:gd name="connsiteY0" fmla="*/ 81050 h 81050"/>
                <a:gd name="connsiteX1" fmla="*/ 458244 w 458244"/>
                <a:gd name="connsiteY1" fmla="*/ 0 h 81050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5189"/>
                <a:gd name="connsiteX1" fmla="*/ 470770 w 470770"/>
                <a:gd name="connsiteY1" fmla="*/ 0 h 105189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5189"/>
                <a:gd name="connsiteX1" fmla="*/ 470770 w 470770"/>
                <a:gd name="connsiteY1" fmla="*/ 0 h 105189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7516"/>
                <a:gd name="connsiteX1" fmla="*/ 470770 w 470770"/>
                <a:gd name="connsiteY1" fmla="*/ 0 h 107516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5189"/>
                <a:gd name="connsiteX1" fmla="*/ 470770 w 470770"/>
                <a:gd name="connsiteY1" fmla="*/ 0 h 10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0770" h="105189">
                  <a:moveTo>
                    <a:pt x="0" y="104923"/>
                  </a:moveTo>
                  <a:cubicBezTo>
                    <a:pt x="198678" y="108507"/>
                    <a:pt x="273311" y="76015"/>
                    <a:pt x="470770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3374" y="3924822"/>
              <a:ext cx="122090" cy="1667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2275" y="3237978"/>
              <a:ext cx="133189" cy="1551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4529" y="2082452"/>
              <a:ext cx="121868" cy="1551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87739" y="5293657"/>
              <a:ext cx="99710" cy="1548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69264" y="5293657"/>
              <a:ext cx="121646" cy="1548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113085">
              <a:off x="2758769" y="1334809"/>
              <a:ext cx="1547053" cy="3353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43" name="Straight Connector 42"/>
          <p:cNvCxnSpPr/>
          <p:nvPr/>
        </p:nvCxnSpPr>
        <p:spPr bwMode="auto">
          <a:xfrm>
            <a:off x="1824624" y="2590800"/>
            <a:ext cx="630936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1664918" y="1330216"/>
            <a:ext cx="1006649" cy="1248392"/>
            <a:chOff x="1664918" y="1330216"/>
            <a:chExt cx="1006649" cy="1248392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64918" y="1330216"/>
              <a:ext cx="1006649" cy="2188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 bwMode="auto">
            <a:xfrm>
              <a:off x="2140092" y="1563624"/>
              <a:ext cx="0" cy="10149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Arc 33"/>
          <p:cNvSpPr>
            <a:spLocks/>
          </p:cNvSpPr>
          <p:nvPr/>
        </p:nvSpPr>
        <p:spPr bwMode="auto">
          <a:xfrm>
            <a:off x="735599" y="1752600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4972422" y="2813916"/>
            <a:ext cx="3370160" cy="1514820"/>
            <a:chOff x="4984948" y="2346809"/>
            <a:chExt cx="3370160" cy="1514820"/>
          </a:xfrm>
        </p:grpSpPr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00000">
              <a:off x="4984948" y="2346809"/>
              <a:ext cx="3370160" cy="2914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47149" y="3657672"/>
              <a:ext cx="131303" cy="2039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3121616" y="2754124"/>
            <a:ext cx="3900266" cy="1625810"/>
            <a:chOff x="3121616" y="2287017"/>
            <a:chExt cx="3900266" cy="1625810"/>
          </a:xfrm>
        </p:grpSpPr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00000">
              <a:off x="3121616" y="2287017"/>
              <a:ext cx="3428542" cy="2914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44176" y="3606473"/>
              <a:ext cx="977706" cy="3063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612956" y="2515055"/>
            <a:ext cx="1224194" cy="203997"/>
            <a:chOff x="612956" y="2515055"/>
            <a:chExt cx="1224194" cy="203997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922750" y="2590800"/>
              <a:ext cx="9144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810755" y="2590800"/>
              <a:ext cx="1828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956" y="2515055"/>
              <a:ext cx="160221" cy="2039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1153239" y="2590800"/>
            <a:ext cx="1302321" cy="3709826"/>
            <a:chOff x="1153239" y="2590800"/>
            <a:chExt cx="1302321" cy="3709826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2455560" y="2590800"/>
              <a:ext cx="0" cy="2660904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3239" y="5994748"/>
              <a:ext cx="976185" cy="3058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4" name="Straight Arrow Connector 53"/>
            <p:cNvCxnSpPr/>
            <p:nvPr/>
          </p:nvCxnSpPr>
          <p:spPr bwMode="auto">
            <a:xfrm flipV="1">
              <a:off x="1782555" y="5270326"/>
              <a:ext cx="655203" cy="685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rot="16200000">
              <a:off x="2364119" y="5262603"/>
              <a:ext cx="1828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3355770" y="4475384"/>
            <a:ext cx="5136823" cy="408722"/>
            <a:chOff x="3355770" y="4475384"/>
            <a:chExt cx="5136823" cy="408722"/>
          </a:xfrm>
        </p:grpSpPr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55770" y="4563829"/>
              <a:ext cx="1867007" cy="2914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12962" y="4475384"/>
              <a:ext cx="3179631" cy="4087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1" name="Group 60"/>
          <p:cNvGrpSpPr/>
          <p:nvPr/>
        </p:nvGrpSpPr>
        <p:grpSpPr>
          <a:xfrm>
            <a:off x="3402904" y="4954194"/>
            <a:ext cx="5658332" cy="466444"/>
            <a:chOff x="3402904" y="4954194"/>
            <a:chExt cx="5658332" cy="466444"/>
          </a:xfrm>
        </p:grpSpPr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02904" y="5040437"/>
              <a:ext cx="1691952" cy="2914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10666" y="4954194"/>
              <a:ext cx="3850570" cy="4664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3" name="Group 62"/>
          <p:cNvGrpSpPr/>
          <p:nvPr/>
        </p:nvGrpSpPr>
        <p:grpSpPr>
          <a:xfrm>
            <a:off x="3205458" y="5486400"/>
            <a:ext cx="5913490" cy="656348"/>
            <a:chOff x="3205458" y="5486400"/>
            <a:chExt cx="5913490" cy="656348"/>
          </a:xfrm>
        </p:grpSpPr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8414" y="5486400"/>
              <a:ext cx="4390534" cy="6563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5458" y="5689948"/>
              <a:ext cx="1341835" cy="2914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68" name="Straight Arrow Connector 67"/>
          <p:cNvCxnSpPr/>
          <p:nvPr/>
        </p:nvCxnSpPr>
        <p:spPr bwMode="auto">
          <a:xfrm flipV="1">
            <a:off x="1762397" y="4226758"/>
            <a:ext cx="6291072" cy="1144341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2130664" y="4303683"/>
            <a:ext cx="3950208" cy="169164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4276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2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2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2436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635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227520" y="76200"/>
            <a:ext cx="8803768" cy="1021126"/>
            <a:chOff x="227520" y="76200"/>
            <a:chExt cx="8803768" cy="1021126"/>
          </a:xfrm>
        </p:grpSpPr>
        <p:pic>
          <p:nvPicPr>
            <p:cNvPr id="62" name="Picture 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76200"/>
              <a:ext cx="4157663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1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23863"/>
              <a:ext cx="2859088" cy="261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520" y="423863"/>
              <a:ext cx="5835483" cy="2774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520" y="762000"/>
              <a:ext cx="4640272" cy="3353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661A066-DAE9-4270-804F-0AF88A59257F}" type="slidenum">
              <a:rPr lang="en-US"/>
              <a:pPr/>
              <a:t>26</a:t>
            </a:fld>
            <a:endParaRPr lang="en-US"/>
          </a:p>
        </p:txBody>
      </p:sp>
      <p:sp>
        <p:nvSpPr>
          <p:cNvPr id="18524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2435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56"/>
          <p:cNvSpPr>
            <a:spLocks noChangeShapeType="1"/>
          </p:cNvSpPr>
          <p:nvPr/>
        </p:nvSpPr>
        <p:spPr bwMode="auto">
          <a:xfrm>
            <a:off x="0" y="1168052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444674" y="1334809"/>
            <a:ext cx="3861148" cy="4380191"/>
            <a:chOff x="444674" y="1334809"/>
            <a:chExt cx="3861148" cy="4380191"/>
          </a:xfrm>
        </p:grpSpPr>
        <p:sp>
          <p:nvSpPr>
            <p:cNvPr id="10" name="Oval 9"/>
            <p:cNvSpPr/>
            <p:nvPr/>
          </p:nvSpPr>
          <p:spPr bwMode="auto">
            <a:xfrm>
              <a:off x="1829773" y="2045640"/>
              <a:ext cx="909250" cy="1371876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109433 w 1023833"/>
                <a:gd name="connsiteY0" fmla="*/ 557409 h 1014609"/>
                <a:gd name="connsiteX1" fmla="*/ 140748 w 1023833"/>
                <a:gd name="connsiteY1" fmla="*/ 0 h 1014609"/>
                <a:gd name="connsiteX2" fmla="*/ 1023833 w 1023833"/>
                <a:gd name="connsiteY2" fmla="*/ 557409 h 1014609"/>
                <a:gd name="connsiteX3" fmla="*/ 566633 w 1023833"/>
                <a:gd name="connsiteY3" fmla="*/ 1014609 h 1014609"/>
                <a:gd name="connsiteX4" fmla="*/ 109433 w 1023833"/>
                <a:gd name="connsiteY4" fmla="*/ 557409 h 1014609"/>
                <a:gd name="connsiteX0" fmla="*/ 109433 w 1023833"/>
                <a:gd name="connsiteY0" fmla="*/ 557409 h 1014609"/>
                <a:gd name="connsiteX1" fmla="*/ 140748 w 1023833"/>
                <a:gd name="connsiteY1" fmla="*/ 0 h 1014609"/>
                <a:gd name="connsiteX2" fmla="*/ 1023833 w 1023833"/>
                <a:gd name="connsiteY2" fmla="*/ 557409 h 1014609"/>
                <a:gd name="connsiteX3" fmla="*/ 566633 w 1023833"/>
                <a:gd name="connsiteY3" fmla="*/ 1014609 h 1014609"/>
                <a:gd name="connsiteX4" fmla="*/ 109433 w 1023833"/>
                <a:gd name="connsiteY4" fmla="*/ 557409 h 1014609"/>
                <a:gd name="connsiteX0" fmla="*/ 41870 w 956270"/>
                <a:gd name="connsiteY0" fmla="*/ 557409 h 1014609"/>
                <a:gd name="connsiteX1" fmla="*/ 73185 w 956270"/>
                <a:gd name="connsiteY1" fmla="*/ 0 h 1014609"/>
                <a:gd name="connsiteX2" fmla="*/ 956270 w 956270"/>
                <a:gd name="connsiteY2" fmla="*/ 557409 h 1014609"/>
                <a:gd name="connsiteX3" fmla="*/ 499070 w 956270"/>
                <a:gd name="connsiteY3" fmla="*/ 1014609 h 1014609"/>
                <a:gd name="connsiteX4" fmla="*/ 41870 w 956270"/>
                <a:gd name="connsiteY4" fmla="*/ 557409 h 1014609"/>
                <a:gd name="connsiteX0" fmla="*/ 52440 w 941788"/>
                <a:gd name="connsiteY0" fmla="*/ 1384126 h 1425047"/>
                <a:gd name="connsiteX1" fmla="*/ 58703 w 941788"/>
                <a:gd name="connsiteY1" fmla="*/ 0 h 1425047"/>
                <a:gd name="connsiteX2" fmla="*/ 941788 w 941788"/>
                <a:gd name="connsiteY2" fmla="*/ 557409 h 1425047"/>
                <a:gd name="connsiteX3" fmla="*/ 484588 w 941788"/>
                <a:gd name="connsiteY3" fmla="*/ 1014609 h 1425047"/>
                <a:gd name="connsiteX4" fmla="*/ 52440 w 941788"/>
                <a:gd name="connsiteY4" fmla="*/ 1384126 h 1425047"/>
                <a:gd name="connsiteX0" fmla="*/ 52440 w 941788"/>
                <a:gd name="connsiteY0" fmla="*/ 1384126 h 1425047"/>
                <a:gd name="connsiteX1" fmla="*/ 58703 w 941788"/>
                <a:gd name="connsiteY1" fmla="*/ 0 h 1425047"/>
                <a:gd name="connsiteX2" fmla="*/ 941788 w 941788"/>
                <a:gd name="connsiteY2" fmla="*/ 557409 h 1425047"/>
                <a:gd name="connsiteX3" fmla="*/ 484588 w 941788"/>
                <a:gd name="connsiteY3" fmla="*/ 1014609 h 1425047"/>
                <a:gd name="connsiteX4" fmla="*/ 52440 w 941788"/>
                <a:gd name="connsiteY4" fmla="*/ 1384126 h 1425047"/>
                <a:gd name="connsiteX0" fmla="*/ 52440 w 941788"/>
                <a:gd name="connsiteY0" fmla="*/ 1384126 h 1384126"/>
                <a:gd name="connsiteX1" fmla="*/ 58703 w 941788"/>
                <a:gd name="connsiteY1" fmla="*/ 0 h 1384126"/>
                <a:gd name="connsiteX2" fmla="*/ 941788 w 941788"/>
                <a:gd name="connsiteY2" fmla="*/ 557409 h 1384126"/>
                <a:gd name="connsiteX3" fmla="*/ 484588 w 941788"/>
                <a:gd name="connsiteY3" fmla="*/ 1014609 h 1384126"/>
                <a:gd name="connsiteX4" fmla="*/ 52440 w 941788"/>
                <a:gd name="connsiteY4" fmla="*/ 1384126 h 1384126"/>
                <a:gd name="connsiteX0" fmla="*/ 52440 w 954314"/>
                <a:gd name="connsiteY0" fmla="*/ 1448595 h 1448595"/>
                <a:gd name="connsiteX1" fmla="*/ 58703 w 954314"/>
                <a:gd name="connsiteY1" fmla="*/ 64469 h 1448595"/>
                <a:gd name="connsiteX2" fmla="*/ 954314 w 954314"/>
                <a:gd name="connsiteY2" fmla="*/ 133363 h 1448595"/>
                <a:gd name="connsiteX3" fmla="*/ 484588 w 954314"/>
                <a:gd name="connsiteY3" fmla="*/ 1079078 h 1448595"/>
                <a:gd name="connsiteX4" fmla="*/ 52440 w 954314"/>
                <a:gd name="connsiteY4" fmla="*/ 1448595 h 1448595"/>
                <a:gd name="connsiteX0" fmla="*/ 52440 w 954314"/>
                <a:gd name="connsiteY0" fmla="*/ 1448595 h 1448595"/>
                <a:gd name="connsiteX1" fmla="*/ 58703 w 954314"/>
                <a:gd name="connsiteY1" fmla="*/ 64469 h 1448595"/>
                <a:gd name="connsiteX2" fmla="*/ 954314 w 954314"/>
                <a:gd name="connsiteY2" fmla="*/ 133363 h 1448595"/>
                <a:gd name="connsiteX3" fmla="*/ 484588 w 954314"/>
                <a:gd name="connsiteY3" fmla="*/ 1079078 h 1448595"/>
                <a:gd name="connsiteX4" fmla="*/ 52440 w 954314"/>
                <a:gd name="connsiteY4" fmla="*/ 1448595 h 1448595"/>
                <a:gd name="connsiteX0" fmla="*/ 52440 w 954314"/>
                <a:gd name="connsiteY0" fmla="*/ 1384382 h 1384382"/>
                <a:gd name="connsiteX1" fmla="*/ 58703 w 954314"/>
                <a:gd name="connsiteY1" fmla="*/ 256 h 1384382"/>
                <a:gd name="connsiteX2" fmla="*/ 954314 w 954314"/>
                <a:gd name="connsiteY2" fmla="*/ 69150 h 1384382"/>
                <a:gd name="connsiteX3" fmla="*/ 484588 w 954314"/>
                <a:gd name="connsiteY3" fmla="*/ 1014865 h 1384382"/>
                <a:gd name="connsiteX4" fmla="*/ 52440 w 954314"/>
                <a:gd name="connsiteY4" fmla="*/ 1384382 h 1384382"/>
                <a:gd name="connsiteX0" fmla="*/ 52440 w 954314"/>
                <a:gd name="connsiteY0" fmla="*/ 1384382 h 1384382"/>
                <a:gd name="connsiteX1" fmla="*/ 58703 w 954314"/>
                <a:gd name="connsiteY1" fmla="*/ 256 h 1384382"/>
                <a:gd name="connsiteX2" fmla="*/ 954314 w 954314"/>
                <a:gd name="connsiteY2" fmla="*/ 69150 h 1384382"/>
                <a:gd name="connsiteX3" fmla="*/ 484588 w 954314"/>
                <a:gd name="connsiteY3" fmla="*/ 1014865 h 1384382"/>
                <a:gd name="connsiteX4" fmla="*/ 52440 w 954314"/>
                <a:gd name="connsiteY4" fmla="*/ 1384382 h 1384382"/>
                <a:gd name="connsiteX0" fmla="*/ 52440 w 954314"/>
                <a:gd name="connsiteY0" fmla="*/ 1384382 h 1384471"/>
                <a:gd name="connsiteX1" fmla="*/ 58703 w 954314"/>
                <a:gd name="connsiteY1" fmla="*/ 256 h 1384471"/>
                <a:gd name="connsiteX2" fmla="*/ 954314 w 954314"/>
                <a:gd name="connsiteY2" fmla="*/ 69150 h 1384471"/>
                <a:gd name="connsiteX3" fmla="*/ 52440 w 954314"/>
                <a:gd name="connsiteY3" fmla="*/ 1384382 h 1384471"/>
                <a:gd name="connsiteX0" fmla="*/ 31822 w 933696"/>
                <a:gd name="connsiteY0" fmla="*/ 1384382 h 1384471"/>
                <a:gd name="connsiteX1" fmla="*/ 38085 w 933696"/>
                <a:gd name="connsiteY1" fmla="*/ 256 h 1384471"/>
                <a:gd name="connsiteX2" fmla="*/ 933696 w 933696"/>
                <a:gd name="connsiteY2" fmla="*/ 69150 h 1384471"/>
                <a:gd name="connsiteX3" fmla="*/ 31822 w 933696"/>
                <a:gd name="connsiteY3" fmla="*/ 1384382 h 1384471"/>
                <a:gd name="connsiteX0" fmla="*/ 31822 w 933696"/>
                <a:gd name="connsiteY0" fmla="*/ 1384382 h 1384382"/>
                <a:gd name="connsiteX1" fmla="*/ 38085 w 933696"/>
                <a:gd name="connsiteY1" fmla="*/ 256 h 1384382"/>
                <a:gd name="connsiteX2" fmla="*/ 933696 w 933696"/>
                <a:gd name="connsiteY2" fmla="*/ 69150 h 1384382"/>
                <a:gd name="connsiteX3" fmla="*/ 31822 w 933696"/>
                <a:gd name="connsiteY3" fmla="*/ 1384382 h 1384382"/>
                <a:gd name="connsiteX0" fmla="*/ 31822 w 896118"/>
                <a:gd name="connsiteY0" fmla="*/ 1397636 h 1397636"/>
                <a:gd name="connsiteX1" fmla="*/ 38085 w 896118"/>
                <a:gd name="connsiteY1" fmla="*/ 13510 h 1397636"/>
                <a:gd name="connsiteX2" fmla="*/ 896118 w 896118"/>
                <a:gd name="connsiteY2" fmla="*/ 44825 h 1397636"/>
                <a:gd name="connsiteX3" fmla="*/ 31822 w 896118"/>
                <a:gd name="connsiteY3" fmla="*/ 1397636 h 1397636"/>
                <a:gd name="connsiteX0" fmla="*/ 31822 w 896118"/>
                <a:gd name="connsiteY0" fmla="*/ 1384126 h 1384126"/>
                <a:gd name="connsiteX1" fmla="*/ 38085 w 896118"/>
                <a:gd name="connsiteY1" fmla="*/ 0 h 1384126"/>
                <a:gd name="connsiteX2" fmla="*/ 896118 w 896118"/>
                <a:gd name="connsiteY2" fmla="*/ 31315 h 1384126"/>
                <a:gd name="connsiteX3" fmla="*/ 31822 w 896118"/>
                <a:gd name="connsiteY3" fmla="*/ 1384126 h 1384126"/>
                <a:gd name="connsiteX0" fmla="*/ 31822 w 896118"/>
                <a:gd name="connsiteY0" fmla="*/ 1384126 h 1384126"/>
                <a:gd name="connsiteX1" fmla="*/ 38085 w 896118"/>
                <a:gd name="connsiteY1" fmla="*/ 0 h 1384126"/>
                <a:gd name="connsiteX2" fmla="*/ 896118 w 896118"/>
                <a:gd name="connsiteY2" fmla="*/ 31315 h 1384126"/>
                <a:gd name="connsiteX3" fmla="*/ 31822 w 896118"/>
                <a:gd name="connsiteY3" fmla="*/ 1384126 h 1384126"/>
                <a:gd name="connsiteX0" fmla="*/ 31822 w 921170"/>
                <a:gd name="connsiteY0" fmla="*/ 1384126 h 1384126"/>
                <a:gd name="connsiteX1" fmla="*/ 38085 w 921170"/>
                <a:gd name="connsiteY1" fmla="*/ 0 h 1384126"/>
                <a:gd name="connsiteX2" fmla="*/ 921170 w 921170"/>
                <a:gd name="connsiteY2" fmla="*/ 18788 h 1384126"/>
                <a:gd name="connsiteX3" fmla="*/ 31822 w 921170"/>
                <a:gd name="connsiteY3" fmla="*/ 1384126 h 1384126"/>
                <a:gd name="connsiteX0" fmla="*/ 40779 w 930127"/>
                <a:gd name="connsiteY0" fmla="*/ 1365338 h 1365338"/>
                <a:gd name="connsiteX1" fmla="*/ 34516 w 930127"/>
                <a:gd name="connsiteY1" fmla="*/ 6265 h 1365338"/>
                <a:gd name="connsiteX2" fmla="*/ 930127 w 930127"/>
                <a:gd name="connsiteY2" fmla="*/ 0 h 1365338"/>
                <a:gd name="connsiteX3" fmla="*/ 40779 w 930127"/>
                <a:gd name="connsiteY3" fmla="*/ 1365338 h 1365338"/>
                <a:gd name="connsiteX0" fmla="*/ 7377 w 896725"/>
                <a:gd name="connsiteY0" fmla="*/ 1365338 h 1365338"/>
                <a:gd name="connsiteX1" fmla="*/ 1114 w 896725"/>
                <a:gd name="connsiteY1" fmla="*/ 6265 h 1365338"/>
                <a:gd name="connsiteX2" fmla="*/ 896725 w 896725"/>
                <a:gd name="connsiteY2" fmla="*/ 0 h 1365338"/>
                <a:gd name="connsiteX3" fmla="*/ 7377 w 896725"/>
                <a:gd name="connsiteY3" fmla="*/ 1365338 h 1365338"/>
                <a:gd name="connsiteX0" fmla="*/ 7377 w 896725"/>
                <a:gd name="connsiteY0" fmla="*/ 1367016 h 1367016"/>
                <a:gd name="connsiteX1" fmla="*/ 1114 w 896725"/>
                <a:gd name="connsiteY1" fmla="*/ 7943 h 1367016"/>
                <a:gd name="connsiteX2" fmla="*/ 896725 w 896725"/>
                <a:gd name="connsiteY2" fmla="*/ 1678 h 1367016"/>
                <a:gd name="connsiteX3" fmla="*/ 7377 w 896725"/>
                <a:gd name="connsiteY3" fmla="*/ 1367016 h 1367016"/>
                <a:gd name="connsiteX0" fmla="*/ 7377 w 896725"/>
                <a:gd name="connsiteY0" fmla="*/ 1365338 h 1365338"/>
                <a:gd name="connsiteX1" fmla="*/ 1114 w 896725"/>
                <a:gd name="connsiteY1" fmla="*/ 6265 h 1365338"/>
                <a:gd name="connsiteX2" fmla="*/ 896725 w 896725"/>
                <a:gd name="connsiteY2" fmla="*/ 0 h 1365338"/>
                <a:gd name="connsiteX3" fmla="*/ 7377 w 896725"/>
                <a:gd name="connsiteY3" fmla="*/ 1365338 h 1365338"/>
                <a:gd name="connsiteX0" fmla="*/ 7377 w 896725"/>
                <a:gd name="connsiteY0" fmla="*/ 1365338 h 1365338"/>
                <a:gd name="connsiteX1" fmla="*/ 1114 w 896725"/>
                <a:gd name="connsiteY1" fmla="*/ 6265 h 1365338"/>
                <a:gd name="connsiteX2" fmla="*/ 896725 w 896725"/>
                <a:gd name="connsiteY2" fmla="*/ 0 h 1365338"/>
                <a:gd name="connsiteX3" fmla="*/ 7377 w 896725"/>
                <a:gd name="connsiteY3" fmla="*/ 1365338 h 1365338"/>
                <a:gd name="connsiteX0" fmla="*/ 2824 w 904698"/>
                <a:gd name="connsiteY0" fmla="*/ 1365338 h 1365338"/>
                <a:gd name="connsiteX1" fmla="*/ 9087 w 904698"/>
                <a:gd name="connsiteY1" fmla="*/ 6265 h 1365338"/>
                <a:gd name="connsiteX2" fmla="*/ 904698 w 904698"/>
                <a:gd name="connsiteY2" fmla="*/ 0 h 1365338"/>
                <a:gd name="connsiteX3" fmla="*/ 2824 w 904698"/>
                <a:gd name="connsiteY3" fmla="*/ 1365338 h 1365338"/>
                <a:gd name="connsiteX0" fmla="*/ 7376 w 909250"/>
                <a:gd name="connsiteY0" fmla="*/ 1375205 h 1375205"/>
                <a:gd name="connsiteX1" fmla="*/ 1113 w 909250"/>
                <a:gd name="connsiteY1" fmla="*/ 3606 h 1375205"/>
                <a:gd name="connsiteX2" fmla="*/ 909250 w 909250"/>
                <a:gd name="connsiteY2" fmla="*/ 9867 h 1375205"/>
                <a:gd name="connsiteX3" fmla="*/ 7376 w 909250"/>
                <a:gd name="connsiteY3" fmla="*/ 1375205 h 1375205"/>
                <a:gd name="connsiteX0" fmla="*/ 7376 w 909250"/>
                <a:gd name="connsiteY0" fmla="*/ 1371735 h 1371735"/>
                <a:gd name="connsiteX1" fmla="*/ 1113 w 909250"/>
                <a:gd name="connsiteY1" fmla="*/ 136 h 1371735"/>
                <a:gd name="connsiteX2" fmla="*/ 909250 w 909250"/>
                <a:gd name="connsiteY2" fmla="*/ 6397 h 1371735"/>
                <a:gd name="connsiteX3" fmla="*/ 7376 w 909250"/>
                <a:gd name="connsiteY3" fmla="*/ 1371735 h 1371735"/>
                <a:gd name="connsiteX0" fmla="*/ 7376 w 909250"/>
                <a:gd name="connsiteY0" fmla="*/ 1371666 h 1371666"/>
                <a:gd name="connsiteX1" fmla="*/ 1113 w 909250"/>
                <a:gd name="connsiteY1" fmla="*/ 67 h 1371666"/>
                <a:gd name="connsiteX2" fmla="*/ 909250 w 909250"/>
                <a:gd name="connsiteY2" fmla="*/ 6328 h 1371666"/>
                <a:gd name="connsiteX3" fmla="*/ 7376 w 909250"/>
                <a:gd name="connsiteY3" fmla="*/ 1371666 h 1371666"/>
                <a:gd name="connsiteX0" fmla="*/ 7376 w 909250"/>
                <a:gd name="connsiteY0" fmla="*/ 1371688 h 1371688"/>
                <a:gd name="connsiteX1" fmla="*/ 1113 w 909250"/>
                <a:gd name="connsiteY1" fmla="*/ 89 h 1371688"/>
                <a:gd name="connsiteX2" fmla="*/ 909250 w 909250"/>
                <a:gd name="connsiteY2" fmla="*/ 6350 h 1371688"/>
                <a:gd name="connsiteX3" fmla="*/ 7376 w 909250"/>
                <a:gd name="connsiteY3" fmla="*/ 1371688 h 1371688"/>
                <a:gd name="connsiteX0" fmla="*/ 7376 w 909250"/>
                <a:gd name="connsiteY0" fmla="*/ 1371688 h 1371688"/>
                <a:gd name="connsiteX1" fmla="*/ 1113 w 909250"/>
                <a:gd name="connsiteY1" fmla="*/ 89 h 1371688"/>
                <a:gd name="connsiteX2" fmla="*/ 909250 w 909250"/>
                <a:gd name="connsiteY2" fmla="*/ 6350 h 1371688"/>
                <a:gd name="connsiteX3" fmla="*/ 7376 w 909250"/>
                <a:gd name="connsiteY3" fmla="*/ 1371688 h 1371688"/>
                <a:gd name="connsiteX0" fmla="*/ 7376 w 909250"/>
                <a:gd name="connsiteY0" fmla="*/ 1371688 h 1371688"/>
                <a:gd name="connsiteX1" fmla="*/ 1113 w 909250"/>
                <a:gd name="connsiteY1" fmla="*/ 89 h 1371688"/>
                <a:gd name="connsiteX2" fmla="*/ 909250 w 909250"/>
                <a:gd name="connsiteY2" fmla="*/ 6350 h 1371688"/>
                <a:gd name="connsiteX3" fmla="*/ 7376 w 909250"/>
                <a:gd name="connsiteY3" fmla="*/ 1371688 h 1371688"/>
                <a:gd name="connsiteX0" fmla="*/ 7376 w 909250"/>
                <a:gd name="connsiteY0" fmla="*/ 1371876 h 1371876"/>
                <a:gd name="connsiteX1" fmla="*/ 1113 w 909250"/>
                <a:gd name="connsiteY1" fmla="*/ 277 h 1371876"/>
                <a:gd name="connsiteX2" fmla="*/ 909250 w 909250"/>
                <a:gd name="connsiteY2" fmla="*/ 6538 h 1371876"/>
                <a:gd name="connsiteX3" fmla="*/ 7376 w 909250"/>
                <a:gd name="connsiteY3" fmla="*/ 1371876 h 137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9250" h="1371876">
                  <a:moveTo>
                    <a:pt x="7376" y="1371876"/>
                  </a:moveTo>
                  <a:cubicBezTo>
                    <a:pt x="-975" y="338479"/>
                    <a:pt x="-871" y="1052464"/>
                    <a:pt x="1113" y="277"/>
                  </a:cubicBezTo>
                  <a:cubicBezTo>
                    <a:pt x="687957" y="-1811"/>
                    <a:pt x="184828" y="8625"/>
                    <a:pt x="909250" y="6538"/>
                  </a:cubicBezTo>
                  <a:cubicBezTo>
                    <a:pt x="820524" y="249752"/>
                    <a:pt x="269380" y="1107786"/>
                    <a:pt x="7376" y="1371876"/>
                  </a:cubicBezTo>
                  <a:close/>
                </a:path>
              </a:pathLst>
            </a:custGeom>
            <a:pattFill prst="pct25">
              <a:fgClr>
                <a:srgbClr val="0000FF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1824624" y="1600200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2739024" y="1600200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" name="Straight Arrow Connector 2"/>
            <p:cNvCxnSpPr/>
            <p:nvPr/>
          </p:nvCxnSpPr>
          <p:spPr bwMode="auto">
            <a:xfrm>
              <a:off x="453024" y="52578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910224" y="1600200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453024" y="38862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53024" y="20574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Freeform 26"/>
            <p:cNvSpPr/>
            <p:nvPr/>
          </p:nvSpPr>
          <p:spPr>
            <a:xfrm>
              <a:off x="927968" y="1791220"/>
              <a:ext cx="1936315" cy="2091848"/>
            </a:xfrm>
            <a:custGeom>
              <a:avLst/>
              <a:gdLst>
                <a:gd name="connsiteX0" fmla="*/ 0 w 171366"/>
                <a:gd name="connsiteY0" fmla="*/ 185292 h 185292"/>
                <a:gd name="connsiteX1" fmla="*/ 25052 w 171366"/>
                <a:gd name="connsiteY1" fmla="*/ 110136 h 185292"/>
                <a:gd name="connsiteX2" fmla="*/ 62630 w 171366"/>
                <a:gd name="connsiteY2" fmla="*/ 85084 h 185292"/>
                <a:gd name="connsiteX3" fmla="*/ 87682 w 171366"/>
                <a:gd name="connsiteY3" fmla="*/ 60031 h 185292"/>
                <a:gd name="connsiteX4" fmla="*/ 150312 w 171366"/>
                <a:gd name="connsiteY4" fmla="*/ 22453 h 185292"/>
                <a:gd name="connsiteX0" fmla="*/ 0 w 87682"/>
                <a:gd name="connsiteY0" fmla="*/ 125261 h 125261"/>
                <a:gd name="connsiteX1" fmla="*/ 25052 w 87682"/>
                <a:gd name="connsiteY1" fmla="*/ 50105 h 125261"/>
                <a:gd name="connsiteX2" fmla="*/ 62630 w 87682"/>
                <a:gd name="connsiteY2" fmla="*/ 25053 h 125261"/>
                <a:gd name="connsiteX3" fmla="*/ 87682 w 87682"/>
                <a:gd name="connsiteY3" fmla="*/ 0 h 125261"/>
                <a:gd name="connsiteX0" fmla="*/ 0 w 601249"/>
                <a:gd name="connsiteY0" fmla="*/ 425885 h 425885"/>
                <a:gd name="connsiteX1" fmla="*/ 25052 w 601249"/>
                <a:gd name="connsiteY1" fmla="*/ 350729 h 425885"/>
                <a:gd name="connsiteX2" fmla="*/ 62630 w 601249"/>
                <a:gd name="connsiteY2" fmla="*/ 325677 h 425885"/>
                <a:gd name="connsiteX3" fmla="*/ 601249 w 601249"/>
                <a:gd name="connsiteY3" fmla="*/ 0 h 425885"/>
                <a:gd name="connsiteX0" fmla="*/ 24722 w 625971"/>
                <a:gd name="connsiteY0" fmla="*/ 425885 h 425885"/>
                <a:gd name="connsiteX1" fmla="*/ 49774 w 625971"/>
                <a:gd name="connsiteY1" fmla="*/ 350729 h 425885"/>
                <a:gd name="connsiteX2" fmla="*/ 625971 w 625971"/>
                <a:gd name="connsiteY2" fmla="*/ 0 h 425885"/>
                <a:gd name="connsiteX0" fmla="*/ 0 w 601249"/>
                <a:gd name="connsiteY0" fmla="*/ 425885 h 425885"/>
                <a:gd name="connsiteX1" fmla="*/ 601249 w 601249"/>
                <a:gd name="connsiteY1" fmla="*/ 0 h 425885"/>
                <a:gd name="connsiteX0" fmla="*/ 0 w 6501008"/>
                <a:gd name="connsiteY0" fmla="*/ 2192055 h 2192055"/>
                <a:gd name="connsiteX1" fmla="*/ 6501008 w 6501008"/>
                <a:gd name="connsiteY1" fmla="*/ 0 h 2192055"/>
                <a:gd name="connsiteX0" fmla="*/ 0 w 6501008"/>
                <a:gd name="connsiteY0" fmla="*/ 2192055 h 2192055"/>
                <a:gd name="connsiteX1" fmla="*/ 6501008 w 6501008"/>
                <a:gd name="connsiteY1" fmla="*/ 0 h 2192055"/>
                <a:gd name="connsiteX0" fmla="*/ 0 w 4572000"/>
                <a:gd name="connsiteY0" fmla="*/ 1415442 h 1415442"/>
                <a:gd name="connsiteX1" fmla="*/ 4572000 w 4572000"/>
                <a:gd name="connsiteY1" fmla="*/ 0 h 1415442"/>
                <a:gd name="connsiteX0" fmla="*/ 0 w 4572000"/>
                <a:gd name="connsiteY0" fmla="*/ 1415442 h 1415442"/>
                <a:gd name="connsiteX1" fmla="*/ 946759 w 4572000"/>
                <a:gd name="connsiteY1" fmla="*/ 1114816 h 1415442"/>
                <a:gd name="connsiteX2" fmla="*/ 4572000 w 4572000"/>
                <a:gd name="connsiteY2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4572000 w 4572000"/>
                <a:gd name="connsiteY2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338202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4572000 w 4572000"/>
                <a:gd name="connsiteY4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4572000 w 4572000"/>
                <a:gd name="connsiteY4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46948"/>
                <a:gd name="connsiteY0" fmla="*/ 1390390 h 1390390"/>
                <a:gd name="connsiteX1" fmla="*/ 934233 w 4546948"/>
                <a:gd name="connsiteY1" fmla="*/ 425884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34233 w 4546948"/>
                <a:gd name="connsiteY1" fmla="*/ 425884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34233 w 4546948"/>
                <a:gd name="connsiteY1" fmla="*/ 450936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46759 w 4546948"/>
                <a:gd name="connsiteY1" fmla="*/ 413358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71811 w 4546948"/>
                <a:gd name="connsiteY1" fmla="*/ 413358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89959 w 4546948"/>
                <a:gd name="connsiteY4" fmla="*/ 100209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89959 w 4546948"/>
                <a:gd name="connsiteY4" fmla="*/ 100209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77433 w 4546948"/>
                <a:gd name="connsiteY4" fmla="*/ 125261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59285 w 4546948"/>
                <a:gd name="connsiteY1" fmla="*/ 450937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46759 w 4584526"/>
                <a:gd name="connsiteY1" fmla="*/ 488516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34233 w 4584526"/>
                <a:gd name="connsiteY1" fmla="*/ 463464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709786"/>
                <a:gd name="connsiteY0" fmla="*/ 1415443 h 1415443"/>
                <a:gd name="connsiteX1" fmla="*/ 934233 w 4709786"/>
                <a:gd name="connsiteY1" fmla="*/ 475990 h 1415443"/>
                <a:gd name="connsiteX2" fmla="*/ 1848633 w 4709786"/>
                <a:gd name="connsiteY2" fmla="*/ 300625 h 1415443"/>
                <a:gd name="connsiteX3" fmla="*/ 2750507 w 4709786"/>
                <a:gd name="connsiteY3" fmla="*/ 187891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09786"/>
                <a:gd name="connsiteY0" fmla="*/ 1415443 h 1415443"/>
                <a:gd name="connsiteX1" fmla="*/ 934233 w 4709786"/>
                <a:gd name="connsiteY1" fmla="*/ 475990 h 1415443"/>
                <a:gd name="connsiteX2" fmla="*/ 1848633 w 4709786"/>
                <a:gd name="connsiteY2" fmla="*/ 300625 h 1415443"/>
                <a:gd name="connsiteX3" fmla="*/ 2788085 w 4709786"/>
                <a:gd name="connsiteY3" fmla="*/ 175365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09786"/>
                <a:gd name="connsiteY0" fmla="*/ 1415443 h 1415443"/>
                <a:gd name="connsiteX1" fmla="*/ 959285 w 4709786"/>
                <a:gd name="connsiteY1" fmla="*/ 450938 h 1415443"/>
                <a:gd name="connsiteX2" fmla="*/ 1848633 w 4709786"/>
                <a:gd name="connsiteY2" fmla="*/ 300625 h 1415443"/>
                <a:gd name="connsiteX3" fmla="*/ 2788085 w 4709786"/>
                <a:gd name="connsiteY3" fmla="*/ 175365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22312"/>
                <a:gd name="connsiteY0" fmla="*/ 1440495 h 1440495"/>
                <a:gd name="connsiteX1" fmla="*/ 959285 w 4722312"/>
                <a:gd name="connsiteY1" fmla="*/ 475990 h 1440495"/>
                <a:gd name="connsiteX2" fmla="*/ 1848633 w 4722312"/>
                <a:gd name="connsiteY2" fmla="*/ 325677 h 1440495"/>
                <a:gd name="connsiteX3" fmla="*/ 2788085 w 4722312"/>
                <a:gd name="connsiteY3" fmla="*/ 200417 h 1440495"/>
                <a:gd name="connsiteX4" fmla="*/ 3664907 w 4722312"/>
                <a:gd name="connsiteY4" fmla="*/ 112735 h 1440495"/>
                <a:gd name="connsiteX5" fmla="*/ 4722312 w 4722312"/>
                <a:gd name="connsiteY5" fmla="*/ 0 h 1440495"/>
                <a:gd name="connsiteX0" fmla="*/ 0 w 4722312"/>
                <a:gd name="connsiteY0" fmla="*/ 1427969 h 1427969"/>
                <a:gd name="connsiteX1" fmla="*/ 959285 w 4722312"/>
                <a:gd name="connsiteY1" fmla="*/ 463464 h 1427969"/>
                <a:gd name="connsiteX2" fmla="*/ 1848633 w 4722312"/>
                <a:gd name="connsiteY2" fmla="*/ 313151 h 1427969"/>
                <a:gd name="connsiteX3" fmla="*/ 2788085 w 4722312"/>
                <a:gd name="connsiteY3" fmla="*/ 187891 h 1427969"/>
                <a:gd name="connsiteX4" fmla="*/ 3664907 w 4722312"/>
                <a:gd name="connsiteY4" fmla="*/ 100209 h 1427969"/>
                <a:gd name="connsiteX5" fmla="*/ 4722312 w 4722312"/>
                <a:gd name="connsiteY5" fmla="*/ 0 h 1427969"/>
                <a:gd name="connsiteX0" fmla="*/ 0 w 4722312"/>
                <a:gd name="connsiteY0" fmla="*/ 1427969 h 1427969"/>
                <a:gd name="connsiteX1" fmla="*/ 959285 w 4722312"/>
                <a:gd name="connsiteY1" fmla="*/ 463464 h 1427969"/>
                <a:gd name="connsiteX2" fmla="*/ 1848633 w 4722312"/>
                <a:gd name="connsiteY2" fmla="*/ 313151 h 1427969"/>
                <a:gd name="connsiteX3" fmla="*/ 2788085 w 4722312"/>
                <a:gd name="connsiteY3" fmla="*/ 187891 h 1427969"/>
                <a:gd name="connsiteX4" fmla="*/ 3664907 w 4722312"/>
                <a:gd name="connsiteY4" fmla="*/ 100209 h 1427969"/>
                <a:gd name="connsiteX5" fmla="*/ 4722312 w 4722312"/>
                <a:gd name="connsiteY5" fmla="*/ 0 h 1427969"/>
                <a:gd name="connsiteX0" fmla="*/ 0 w 4759890"/>
                <a:gd name="connsiteY0" fmla="*/ 1415443 h 1415443"/>
                <a:gd name="connsiteX1" fmla="*/ 959285 w 4759890"/>
                <a:gd name="connsiteY1" fmla="*/ 450938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59890"/>
                <a:gd name="connsiteY0" fmla="*/ 1415443 h 1415443"/>
                <a:gd name="connsiteX1" fmla="*/ 959285 w 4759890"/>
                <a:gd name="connsiteY1" fmla="*/ 450938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59890"/>
                <a:gd name="connsiteY0" fmla="*/ 1415443 h 1415443"/>
                <a:gd name="connsiteX1" fmla="*/ 934233 w 4759890"/>
                <a:gd name="connsiteY1" fmla="*/ 463464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47364"/>
                <a:gd name="connsiteY0" fmla="*/ 1390391 h 1390391"/>
                <a:gd name="connsiteX1" fmla="*/ 921707 w 4747364"/>
                <a:gd name="connsiteY1" fmla="*/ 463464 h 1390391"/>
                <a:gd name="connsiteX2" fmla="*/ 1836107 w 4747364"/>
                <a:gd name="connsiteY2" fmla="*/ 300625 h 1390391"/>
                <a:gd name="connsiteX3" fmla="*/ 2775559 w 4747364"/>
                <a:gd name="connsiteY3" fmla="*/ 175365 h 1390391"/>
                <a:gd name="connsiteX4" fmla="*/ 3652381 w 4747364"/>
                <a:gd name="connsiteY4" fmla="*/ 87683 h 1390391"/>
                <a:gd name="connsiteX5" fmla="*/ 4747364 w 4747364"/>
                <a:gd name="connsiteY5" fmla="*/ 0 h 1390391"/>
                <a:gd name="connsiteX0" fmla="*/ 0 w 4747364"/>
                <a:gd name="connsiteY0" fmla="*/ 1390391 h 1390391"/>
                <a:gd name="connsiteX1" fmla="*/ 921707 w 4747364"/>
                <a:gd name="connsiteY1" fmla="*/ 463464 h 1390391"/>
                <a:gd name="connsiteX2" fmla="*/ 1836107 w 4747364"/>
                <a:gd name="connsiteY2" fmla="*/ 300625 h 1390391"/>
                <a:gd name="connsiteX3" fmla="*/ 2775559 w 4747364"/>
                <a:gd name="connsiteY3" fmla="*/ 175365 h 1390391"/>
                <a:gd name="connsiteX4" fmla="*/ 3652381 w 4747364"/>
                <a:gd name="connsiteY4" fmla="*/ 87683 h 1390391"/>
                <a:gd name="connsiteX5" fmla="*/ 4747364 w 4747364"/>
                <a:gd name="connsiteY5" fmla="*/ 0 h 1390391"/>
                <a:gd name="connsiteX0" fmla="*/ 68984 w 3889422"/>
                <a:gd name="connsiteY0" fmla="*/ 926928 h 926928"/>
                <a:gd name="connsiteX1" fmla="*/ 63765 w 3889422"/>
                <a:gd name="connsiteY1" fmla="*/ 463464 h 926928"/>
                <a:gd name="connsiteX2" fmla="*/ 978165 w 3889422"/>
                <a:gd name="connsiteY2" fmla="*/ 300625 h 926928"/>
                <a:gd name="connsiteX3" fmla="*/ 1917617 w 3889422"/>
                <a:gd name="connsiteY3" fmla="*/ 175365 h 926928"/>
                <a:gd name="connsiteX4" fmla="*/ 2794439 w 3889422"/>
                <a:gd name="connsiteY4" fmla="*/ 87683 h 926928"/>
                <a:gd name="connsiteX5" fmla="*/ 3889422 w 3889422"/>
                <a:gd name="connsiteY5" fmla="*/ 0 h 926928"/>
                <a:gd name="connsiteX0" fmla="*/ 138488 w 3958926"/>
                <a:gd name="connsiteY0" fmla="*/ 926928 h 926928"/>
                <a:gd name="connsiteX1" fmla="*/ 133269 w 3958926"/>
                <a:gd name="connsiteY1" fmla="*/ 463464 h 926928"/>
                <a:gd name="connsiteX2" fmla="*/ 1987121 w 3958926"/>
                <a:gd name="connsiteY2" fmla="*/ 175365 h 926928"/>
                <a:gd name="connsiteX3" fmla="*/ 2863943 w 3958926"/>
                <a:gd name="connsiteY3" fmla="*/ 87683 h 926928"/>
                <a:gd name="connsiteX4" fmla="*/ 3958926 w 3958926"/>
                <a:gd name="connsiteY4" fmla="*/ 0 h 926928"/>
                <a:gd name="connsiteX0" fmla="*/ 0 w 3820438"/>
                <a:gd name="connsiteY0" fmla="*/ 926928 h 926928"/>
                <a:gd name="connsiteX1" fmla="*/ 921707 w 3820438"/>
                <a:gd name="connsiteY1" fmla="*/ 475990 h 926928"/>
                <a:gd name="connsiteX2" fmla="*/ 1848633 w 3820438"/>
                <a:gd name="connsiteY2" fmla="*/ 175365 h 926928"/>
                <a:gd name="connsiteX3" fmla="*/ 2725455 w 3820438"/>
                <a:gd name="connsiteY3" fmla="*/ 87683 h 926928"/>
                <a:gd name="connsiteX4" fmla="*/ 3820438 w 3820438"/>
                <a:gd name="connsiteY4" fmla="*/ 0 h 926928"/>
                <a:gd name="connsiteX0" fmla="*/ 0 w 3820438"/>
                <a:gd name="connsiteY0" fmla="*/ 1807133 h 1807133"/>
                <a:gd name="connsiteX1" fmla="*/ 921707 w 3820438"/>
                <a:gd name="connsiteY1" fmla="*/ 1356195 h 1807133"/>
                <a:gd name="connsiteX2" fmla="*/ 1811055 w 3820438"/>
                <a:gd name="connsiteY2" fmla="*/ 3384 h 1807133"/>
                <a:gd name="connsiteX3" fmla="*/ 2725455 w 3820438"/>
                <a:gd name="connsiteY3" fmla="*/ 967888 h 1807133"/>
                <a:gd name="connsiteX4" fmla="*/ 3820438 w 3820438"/>
                <a:gd name="connsiteY4" fmla="*/ 880205 h 1807133"/>
                <a:gd name="connsiteX0" fmla="*/ 0 w 3820438"/>
                <a:gd name="connsiteY0" fmla="*/ 1809438 h 1809438"/>
                <a:gd name="connsiteX1" fmla="*/ 921707 w 3820438"/>
                <a:gd name="connsiteY1" fmla="*/ 1358500 h 1809438"/>
                <a:gd name="connsiteX2" fmla="*/ 1811055 w 3820438"/>
                <a:gd name="connsiteY2" fmla="*/ 5689 h 1809438"/>
                <a:gd name="connsiteX3" fmla="*/ 3820438 w 3820438"/>
                <a:gd name="connsiteY3" fmla="*/ 882510 h 1809438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923789"/>
                <a:gd name="connsiteY0" fmla="*/ 2054270 h 2054270"/>
                <a:gd name="connsiteX1" fmla="*/ 921707 w 1923789"/>
                <a:gd name="connsiteY1" fmla="*/ 1603332 h 2054270"/>
                <a:gd name="connsiteX2" fmla="*/ 1923789 w 1923789"/>
                <a:gd name="connsiteY2" fmla="*/ 0 h 2054270"/>
                <a:gd name="connsiteX0" fmla="*/ 0 w 1936315"/>
                <a:gd name="connsiteY0" fmla="*/ 2091848 h 2091848"/>
                <a:gd name="connsiteX1" fmla="*/ 921707 w 1936315"/>
                <a:gd name="connsiteY1" fmla="*/ 1640910 h 2091848"/>
                <a:gd name="connsiteX2" fmla="*/ 1936315 w 1936315"/>
                <a:gd name="connsiteY2" fmla="*/ 0 h 2091848"/>
                <a:gd name="connsiteX0" fmla="*/ 0 w 1936315"/>
                <a:gd name="connsiteY0" fmla="*/ 2091848 h 2091848"/>
                <a:gd name="connsiteX1" fmla="*/ 971811 w 1936315"/>
                <a:gd name="connsiteY1" fmla="*/ 1565754 h 2091848"/>
                <a:gd name="connsiteX2" fmla="*/ 1936315 w 1936315"/>
                <a:gd name="connsiteY2" fmla="*/ 0 h 209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315" h="2091848">
                  <a:moveTo>
                    <a:pt x="0" y="2091848"/>
                  </a:moveTo>
                  <a:cubicBezTo>
                    <a:pt x="348989" y="2083496"/>
                    <a:pt x="649092" y="1914395"/>
                    <a:pt x="971811" y="1565754"/>
                  </a:cubicBezTo>
                  <a:cubicBezTo>
                    <a:pt x="1294530" y="1217113"/>
                    <a:pt x="1766344" y="455113"/>
                    <a:pt x="1936315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453024" y="34290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Freeform 29"/>
            <p:cNvSpPr/>
            <p:nvPr/>
          </p:nvSpPr>
          <p:spPr>
            <a:xfrm flipH="1">
              <a:off x="444674" y="3758183"/>
              <a:ext cx="484632" cy="128016"/>
            </a:xfrm>
            <a:custGeom>
              <a:avLst/>
              <a:gdLst>
                <a:gd name="connsiteX0" fmla="*/ 0 w 171366"/>
                <a:gd name="connsiteY0" fmla="*/ 185292 h 185292"/>
                <a:gd name="connsiteX1" fmla="*/ 25052 w 171366"/>
                <a:gd name="connsiteY1" fmla="*/ 110136 h 185292"/>
                <a:gd name="connsiteX2" fmla="*/ 62630 w 171366"/>
                <a:gd name="connsiteY2" fmla="*/ 85084 h 185292"/>
                <a:gd name="connsiteX3" fmla="*/ 87682 w 171366"/>
                <a:gd name="connsiteY3" fmla="*/ 60031 h 185292"/>
                <a:gd name="connsiteX4" fmla="*/ 150312 w 171366"/>
                <a:gd name="connsiteY4" fmla="*/ 22453 h 185292"/>
                <a:gd name="connsiteX0" fmla="*/ 0 w 87682"/>
                <a:gd name="connsiteY0" fmla="*/ 125261 h 125261"/>
                <a:gd name="connsiteX1" fmla="*/ 25052 w 87682"/>
                <a:gd name="connsiteY1" fmla="*/ 50105 h 125261"/>
                <a:gd name="connsiteX2" fmla="*/ 62630 w 87682"/>
                <a:gd name="connsiteY2" fmla="*/ 25053 h 125261"/>
                <a:gd name="connsiteX3" fmla="*/ 87682 w 87682"/>
                <a:gd name="connsiteY3" fmla="*/ 0 h 125261"/>
                <a:gd name="connsiteX0" fmla="*/ 0 w 601249"/>
                <a:gd name="connsiteY0" fmla="*/ 425885 h 425885"/>
                <a:gd name="connsiteX1" fmla="*/ 25052 w 601249"/>
                <a:gd name="connsiteY1" fmla="*/ 350729 h 425885"/>
                <a:gd name="connsiteX2" fmla="*/ 62630 w 601249"/>
                <a:gd name="connsiteY2" fmla="*/ 325677 h 425885"/>
                <a:gd name="connsiteX3" fmla="*/ 601249 w 601249"/>
                <a:gd name="connsiteY3" fmla="*/ 0 h 425885"/>
                <a:gd name="connsiteX0" fmla="*/ 24722 w 625971"/>
                <a:gd name="connsiteY0" fmla="*/ 425885 h 425885"/>
                <a:gd name="connsiteX1" fmla="*/ 49774 w 625971"/>
                <a:gd name="connsiteY1" fmla="*/ 350729 h 425885"/>
                <a:gd name="connsiteX2" fmla="*/ 625971 w 625971"/>
                <a:gd name="connsiteY2" fmla="*/ 0 h 425885"/>
                <a:gd name="connsiteX0" fmla="*/ 0 w 601249"/>
                <a:gd name="connsiteY0" fmla="*/ 425885 h 425885"/>
                <a:gd name="connsiteX1" fmla="*/ 601249 w 601249"/>
                <a:gd name="connsiteY1" fmla="*/ 0 h 425885"/>
                <a:gd name="connsiteX0" fmla="*/ 0 w 6501008"/>
                <a:gd name="connsiteY0" fmla="*/ 2192055 h 2192055"/>
                <a:gd name="connsiteX1" fmla="*/ 6501008 w 6501008"/>
                <a:gd name="connsiteY1" fmla="*/ 0 h 2192055"/>
                <a:gd name="connsiteX0" fmla="*/ 0 w 6501008"/>
                <a:gd name="connsiteY0" fmla="*/ 2192055 h 2192055"/>
                <a:gd name="connsiteX1" fmla="*/ 6501008 w 6501008"/>
                <a:gd name="connsiteY1" fmla="*/ 0 h 2192055"/>
                <a:gd name="connsiteX0" fmla="*/ 0 w 4572000"/>
                <a:gd name="connsiteY0" fmla="*/ 1415442 h 1415442"/>
                <a:gd name="connsiteX1" fmla="*/ 4572000 w 4572000"/>
                <a:gd name="connsiteY1" fmla="*/ 0 h 1415442"/>
                <a:gd name="connsiteX0" fmla="*/ 0 w 4572000"/>
                <a:gd name="connsiteY0" fmla="*/ 1415442 h 1415442"/>
                <a:gd name="connsiteX1" fmla="*/ 946759 w 4572000"/>
                <a:gd name="connsiteY1" fmla="*/ 1114816 h 1415442"/>
                <a:gd name="connsiteX2" fmla="*/ 4572000 w 4572000"/>
                <a:gd name="connsiteY2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4572000 w 4572000"/>
                <a:gd name="connsiteY2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338202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4572000 w 4572000"/>
                <a:gd name="connsiteY4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4572000 w 4572000"/>
                <a:gd name="connsiteY4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46948"/>
                <a:gd name="connsiteY0" fmla="*/ 1390390 h 1390390"/>
                <a:gd name="connsiteX1" fmla="*/ 934233 w 4546948"/>
                <a:gd name="connsiteY1" fmla="*/ 425884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34233 w 4546948"/>
                <a:gd name="connsiteY1" fmla="*/ 425884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34233 w 4546948"/>
                <a:gd name="connsiteY1" fmla="*/ 450936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46759 w 4546948"/>
                <a:gd name="connsiteY1" fmla="*/ 413358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71811 w 4546948"/>
                <a:gd name="connsiteY1" fmla="*/ 413358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89959 w 4546948"/>
                <a:gd name="connsiteY4" fmla="*/ 100209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89959 w 4546948"/>
                <a:gd name="connsiteY4" fmla="*/ 100209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77433 w 4546948"/>
                <a:gd name="connsiteY4" fmla="*/ 125261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59285 w 4546948"/>
                <a:gd name="connsiteY1" fmla="*/ 450937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46759 w 4584526"/>
                <a:gd name="connsiteY1" fmla="*/ 488516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34233 w 4584526"/>
                <a:gd name="connsiteY1" fmla="*/ 463464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709786"/>
                <a:gd name="connsiteY0" fmla="*/ 1415443 h 1415443"/>
                <a:gd name="connsiteX1" fmla="*/ 934233 w 4709786"/>
                <a:gd name="connsiteY1" fmla="*/ 475990 h 1415443"/>
                <a:gd name="connsiteX2" fmla="*/ 1848633 w 4709786"/>
                <a:gd name="connsiteY2" fmla="*/ 300625 h 1415443"/>
                <a:gd name="connsiteX3" fmla="*/ 2750507 w 4709786"/>
                <a:gd name="connsiteY3" fmla="*/ 187891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09786"/>
                <a:gd name="connsiteY0" fmla="*/ 1415443 h 1415443"/>
                <a:gd name="connsiteX1" fmla="*/ 934233 w 4709786"/>
                <a:gd name="connsiteY1" fmla="*/ 475990 h 1415443"/>
                <a:gd name="connsiteX2" fmla="*/ 1848633 w 4709786"/>
                <a:gd name="connsiteY2" fmla="*/ 300625 h 1415443"/>
                <a:gd name="connsiteX3" fmla="*/ 2788085 w 4709786"/>
                <a:gd name="connsiteY3" fmla="*/ 175365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09786"/>
                <a:gd name="connsiteY0" fmla="*/ 1415443 h 1415443"/>
                <a:gd name="connsiteX1" fmla="*/ 959285 w 4709786"/>
                <a:gd name="connsiteY1" fmla="*/ 450938 h 1415443"/>
                <a:gd name="connsiteX2" fmla="*/ 1848633 w 4709786"/>
                <a:gd name="connsiteY2" fmla="*/ 300625 h 1415443"/>
                <a:gd name="connsiteX3" fmla="*/ 2788085 w 4709786"/>
                <a:gd name="connsiteY3" fmla="*/ 175365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22312"/>
                <a:gd name="connsiteY0" fmla="*/ 1440495 h 1440495"/>
                <a:gd name="connsiteX1" fmla="*/ 959285 w 4722312"/>
                <a:gd name="connsiteY1" fmla="*/ 475990 h 1440495"/>
                <a:gd name="connsiteX2" fmla="*/ 1848633 w 4722312"/>
                <a:gd name="connsiteY2" fmla="*/ 325677 h 1440495"/>
                <a:gd name="connsiteX3" fmla="*/ 2788085 w 4722312"/>
                <a:gd name="connsiteY3" fmla="*/ 200417 h 1440495"/>
                <a:gd name="connsiteX4" fmla="*/ 3664907 w 4722312"/>
                <a:gd name="connsiteY4" fmla="*/ 112735 h 1440495"/>
                <a:gd name="connsiteX5" fmla="*/ 4722312 w 4722312"/>
                <a:gd name="connsiteY5" fmla="*/ 0 h 1440495"/>
                <a:gd name="connsiteX0" fmla="*/ 0 w 4722312"/>
                <a:gd name="connsiteY0" fmla="*/ 1427969 h 1427969"/>
                <a:gd name="connsiteX1" fmla="*/ 959285 w 4722312"/>
                <a:gd name="connsiteY1" fmla="*/ 463464 h 1427969"/>
                <a:gd name="connsiteX2" fmla="*/ 1848633 w 4722312"/>
                <a:gd name="connsiteY2" fmla="*/ 313151 h 1427969"/>
                <a:gd name="connsiteX3" fmla="*/ 2788085 w 4722312"/>
                <a:gd name="connsiteY3" fmla="*/ 187891 h 1427969"/>
                <a:gd name="connsiteX4" fmla="*/ 3664907 w 4722312"/>
                <a:gd name="connsiteY4" fmla="*/ 100209 h 1427969"/>
                <a:gd name="connsiteX5" fmla="*/ 4722312 w 4722312"/>
                <a:gd name="connsiteY5" fmla="*/ 0 h 1427969"/>
                <a:gd name="connsiteX0" fmla="*/ 0 w 4722312"/>
                <a:gd name="connsiteY0" fmla="*/ 1427969 h 1427969"/>
                <a:gd name="connsiteX1" fmla="*/ 959285 w 4722312"/>
                <a:gd name="connsiteY1" fmla="*/ 463464 h 1427969"/>
                <a:gd name="connsiteX2" fmla="*/ 1848633 w 4722312"/>
                <a:gd name="connsiteY2" fmla="*/ 313151 h 1427969"/>
                <a:gd name="connsiteX3" fmla="*/ 2788085 w 4722312"/>
                <a:gd name="connsiteY3" fmla="*/ 187891 h 1427969"/>
                <a:gd name="connsiteX4" fmla="*/ 3664907 w 4722312"/>
                <a:gd name="connsiteY4" fmla="*/ 100209 h 1427969"/>
                <a:gd name="connsiteX5" fmla="*/ 4722312 w 4722312"/>
                <a:gd name="connsiteY5" fmla="*/ 0 h 1427969"/>
                <a:gd name="connsiteX0" fmla="*/ 0 w 4759890"/>
                <a:gd name="connsiteY0" fmla="*/ 1415443 h 1415443"/>
                <a:gd name="connsiteX1" fmla="*/ 959285 w 4759890"/>
                <a:gd name="connsiteY1" fmla="*/ 450938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59890"/>
                <a:gd name="connsiteY0" fmla="*/ 1415443 h 1415443"/>
                <a:gd name="connsiteX1" fmla="*/ 959285 w 4759890"/>
                <a:gd name="connsiteY1" fmla="*/ 450938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59890"/>
                <a:gd name="connsiteY0" fmla="*/ 1415443 h 1415443"/>
                <a:gd name="connsiteX1" fmla="*/ 934233 w 4759890"/>
                <a:gd name="connsiteY1" fmla="*/ 463464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47364"/>
                <a:gd name="connsiteY0" fmla="*/ 1390391 h 1390391"/>
                <a:gd name="connsiteX1" fmla="*/ 921707 w 4747364"/>
                <a:gd name="connsiteY1" fmla="*/ 463464 h 1390391"/>
                <a:gd name="connsiteX2" fmla="*/ 1836107 w 4747364"/>
                <a:gd name="connsiteY2" fmla="*/ 300625 h 1390391"/>
                <a:gd name="connsiteX3" fmla="*/ 2775559 w 4747364"/>
                <a:gd name="connsiteY3" fmla="*/ 175365 h 1390391"/>
                <a:gd name="connsiteX4" fmla="*/ 3652381 w 4747364"/>
                <a:gd name="connsiteY4" fmla="*/ 87683 h 1390391"/>
                <a:gd name="connsiteX5" fmla="*/ 4747364 w 4747364"/>
                <a:gd name="connsiteY5" fmla="*/ 0 h 1390391"/>
                <a:gd name="connsiteX0" fmla="*/ 0 w 4747364"/>
                <a:gd name="connsiteY0" fmla="*/ 1390391 h 1390391"/>
                <a:gd name="connsiteX1" fmla="*/ 921707 w 4747364"/>
                <a:gd name="connsiteY1" fmla="*/ 463464 h 1390391"/>
                <a:gd name="connsiteX2" fmla="*/ 1836107 w 4747364"/>
                <a:gd name="connsiteY2" fmla="*/ 300625 h 1390391"/>
                <a:gd name="connsiteX3" fmla="*/ 2775559 w 4747364"/>
                <a:gd name="connsiteY3" fmla="*/ 175365 h 1390391"/>
                <a:gd name="connsiteX4" fmla="*/ 3652381 w 4747364"/>
                <a:gd name="connsiteY4" fmla="*/ 87683 h 1390391"/>
                <a:gd name="connsiteX5" fmla="*/ 4747364 w 4747364"/>
                <a:gd name="connsiteY5" fmla="*/ 0 h 1390391"/>
                <a:gd name="connsiteX0" fmla="*/ 68984 w 3889422"/>
                <a:gd name="connsiteY0" fmla="*/ 926928 h 926928"/>
                <a:gd name="connsiteX1" fmla="*/ 63765 w 3889422"/>
                <a:gd name="connsiteY1" fmla="*/ 463464 h 926928"/>
                <a:gd name="connsiteX2" fmla="*/ 978165 w 3889422"/>
                <a:gd name="connsiteY2" fmla="*/ 300625 h 926928"/>
                <a:gd name="connsiteX3" fmla="*/ 1917617 w 3889422"/>
                <a:gd name="connsiteY3" fmla="*/ 175365 h 926928"/>
                <a:gd name="connsiteX4" fmla="*/ 2794439 w 3889422"/>
                <a:gd name="connsiteY4" fmla="*/ 87683 h 926928"/>
                <a:gd name="connsiteX5" fmla="*/ 3889422 w 3889422"/>
                <a:gd name="connsiteY5" fmla="*/ 0 h 926928"/>
                <a:gd name="connsiteX0" fmla="*/ 138488 w 3958926"/>
                <a:gd name="connsiteY0" fmla="*/ 926928 h 926928"/>
                <a:gd name="connsiteX1" fmla="*/ 133269 w 3958926"/>
                <a:gd name="connsiteY1" fmla="*/ 463464 h 926928"/>
                <a:gd name="connsiteX2" fmla="*/ 1987121 w 3958926"/>
                <a:gd name="connsiteY2" fmla="*/ 175365 h 926928"/>
                <a:gd name="connsiteX3" fmla="*/ 2863943 w 3958926"/>
                <a:gd name="connsiteY3" fmla="*/ 87683 h 926928"/>
                <a:gd name="connsiteX4" fmla="*/ 3958926 w 3958926"/>
                <a:gd name="connsiteY4" fmla="*/ 0 h 926928"/>
                <a:gd name="connsiteX0" fmla="*/ 0 w 3820438"/>
                <a:gd name="connsiteY0" fmla="*/ 926928 h 926928"/>
                <a:gd name="connsiteX1" fmla="*/ 921707 w 3820438"/>
                <a:gd name="connsiteY1" fmla="*/ 475990 h 926928"/>
                <a:gd name="connsiteX2" fmla="*/ 1848633 w 3820438"/>
                <a:gd name="connsiteY2" fmla="*/ 175365 h 926928"/>
                <a:gd name="connsiteX3" fmla="*/ 2725455 w 3820438"/>
                <a:gd name="connsiteY3" fmla="*/ 87683 h 926928"/>
                <a:gd name="connsiteX4" fmla="*/ 3820438 w 3820438"/>
                <a:gd name="connsiteY4" fmla="*/ 0 h 926928"/>
                <a:gd name="connsiteX0" fmla="*/ 0 w 3820438"/>
                <a:gd name="connsiteY0" fmla="*/ 1807133 h 1807133"/>
                <a:gd name="connsiteX1" fmla="*/ 921707 w 3820438"/>
                <a:gd name="connsiteY1" fmla="*/ 1356195 h 1807133"/>
                <a:gd name="connsiteX2" fmla="*/ 1811055 w 3820438"/>
                <a:gd name="connsiteY2" fmla="*/ 3384 h 1807133"/>
                <a:gd name="connsiteX3" fmla="*/ 2725455 w 3820438"/>
                <a:gd name="connsiteY3" fmla="*/ 967888 h 1807133"/>
                <a:gd name="connsiteX4" fmla="*/ 3820438 w 3820438"/>
                <a:gd name="connsiteY4" fmla="*/ 880205 h 1807133"/>
                <a:gd name="connsiteX0" fmla="*/ 0 w 3820438"/>
                <a:gd name="connsiteY0" fmla="*/ 1809438 h 1809438"/>
                <a:gd name="connsiteX1" fmla="*/ 921707 w 3820438"/>
                <a:gd name="connsiteY1" fmla="*/ 1358500 h 1809438"/>
                <a:gd name="connsiteX2" fmla="*/ 1811055 w 3820438"/>
                <a:gd name="connsiteY2" fmla="*/ 5689 h 1809438"/>
                <a:gd name="connsiteX3" fmla="*/ 3820438 w 3820438"/>
                <a:gd name="connsiteY3" fmla="*/ 882510 h 1809438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923789"/>
                <a:gd name="connsiteY0" fmla="*/ 2054270 h 2054270"/>
                <a:gd name="connsiteX1" fmla="*/ 921707 w 1923789"/>
                <a:gd name="connsiteY1" fmla="*/ 1603332 h 2054270"/>
                <a:gd name="connsiteX2" fmla="*/ 1923789 w 1923789"/>
                <a:gd name="connsiteY2" fmla="*/ 0 h 2054270"/>
                <a:gd name="connsiteX0" fmla="*/ 0 w 1936315"/>
                <a:gd name="connsiteY0" fmla="*/ 2091848 h 2091848"/>
                <a:gd name="connsiteX1" fmla="*/ 921707 w 1936315"/>
                <a:gd name="connsiteY1" fmla="*/ 1640910 h 2091848"/>
                <a:gd name="connsiteX2" fmla="*/ 1936315 w 1936315"/>
                <a:gd name="connsiteY2" fmla="*/ 0 h 2091848"/>
                <a:gd name="connsiteX0" fmla="*/ 0 w 1936315"/>
                <a:gd name="connsiteY0" fmla="*/ 2091848 h 2091848"/>
                <a:gd name="connsiteX1" fmla="*/ 971811 w 1936315"/>
                <a:gd name="connsiteY1" fmla="*/ 1565754 h 2091848"/>
                <a:gd name="connsiteX2" fmla="*/ 1936315 w 1936315"/>
                <a:gd name="connsiteY2" fmla="*/ 0 h 2091848"/>
                <a:gd name="connsiteX0" fmla="*/ 0 w 971811"/>
                <a:gd name="connsiteY0" fmla="*/ 526094 h 526094"/>
                <a:gd name="connsiteX1" fmla="*/ 971811 w 971811"/>
                <a:gd name="connsiteY1" fmla="*/ 0 h 526094"/>
                <a:gd name="connsiteX0" fmla="*/ 0 w 608556"/>
                <a:gd name="connsiteY0" fmla="*/ 200417 h 228371"/>
                <a:gd name="connsiteX1" fmla="*/ 608556 w 608556"/>
                <a:gd name="connsiteY1" fmla="*/ 0 h 228371"/>
                <a:gd name="connsiteX0" fmla="*/ 0 w 608556"/>
                <a:gd name="connsiteY0" fmla="*/ 200417 h 200417"/>
                <a:gd name="connsiteX1" fmla="*/ 608556 w 608556"/>
                <a:gd name="connsiteY1" fmla="*/ 0 h 200417"/>
                <a:gd name="connsiteX0" fmla="*/ 0 w 608556"/>
                <a:gd name="connsiteY0" fmla="*/ 200417 h 200417"/>
                <a:gd name="connsiteX1" fmla="*/ 608556 w 608556"/>
                <a:gd name="connsiteY1" fmla="*/ 0 h 200417"/>
                <a:gd name="connsiteX0" fmla="*/ 0 w 608556"/>
                <a:gd name="connsiteY0" fmla="*/ 200417 h 200417"/>
                <a:gd name="connsiteX1" fmla="*/ 608556 w 608556"/>
                <a:gd name="connsiteY1" fmla="*/ 0 h 200417"/>
                <a:gd name="connsiteX0" fmla="*/ 0 w 608556"/>
                <a:gd name="connsiteY0" fmla="*/ 200417 h 200417"/>
                <a:gd name="connsiteX1" fmla="*/ 608556 w 608556"/>
                <a:gd name="connsiteY1" fmla="*/ 0 h 200417"/>
                <a:gd name="connsiteX0" fmla="*/ 0 w 458244"/>
                <a:gd name="connsiteY0" fmla="*/ 81050 h 88533"/>
                <a:gd name="connsiteX1" fmla="*/ 458244 w 458244"/>
                <a:gd name="connsiteY1" fmla="*/ 0 h 88533"/>
                <a:gd name="connsiteX0" fmla="*/ 0 w 458244"/>
                <a:gd name="connsiteY0" fmla="*/ 81050 h 81050"/>
                <a:gd name="connsiteX1" fmla="*/ 458244 w 458244"/>
                <a:gd name="connsiteY1" fmla="*/ 0 h 81050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5189"/>
                <a:gd name="connsiteX1" fmla="*/ 470770 w 470770"/>
                <a:gd name="connsiteY1" fmla="*/ 0 h 105189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5189"/>
                <a:gd name="connsiteX1" fmla="*/ 470770 w 470770"/>
                <a:gd name="connsiteY1" fmla="*/ 0 h 105189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7516"/>
                <a:gd name="connsiteX1" fmla="*/ 470770 w 470770"/>
                <a:gd name="connsiteY1" fmla="*/ 0 h 107516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5189"/>
                <a:gd name="connsiteX1" fmla="*/ 470770 w 470770"/>
                <a:gd name="connsiteY1" fmla="*/ 0 h 10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0770" h="105189">
                  <a:moveTo>
                    <a:pt x="0" y="104923"/>
                  </a:moveTo>
                  <a:cubicBezTo>
                    <a:pt x="198678" y="108507"/>
                    <a:pt x="273311" y="76015"/>
                    <a:pt x="470770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3374" y="3924822"/>
              <a:ext cx="122090" cy="1667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2275" y="3237978"/>
              <a:ext cx="133189" cy="1551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4529" y="2082452"/>
              <a:ext cx="121868" cy="1551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87739" y="5293657"/>
              <a:ext cx="99710" cy="1548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69264" y="5293657"/>
              <a:ext cx="121646" cy="1548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113085">
              <a:off x="2758769" y="1334809"/>
              <a:ext cx="1547053" cy="3353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43" name="Straight Connector 42"/>
          <p:cNvCxnSpPr/>
          <p:nvPr/>
        </p:nvCxnSpPr>
        <p:spPr bwMode="auto">
          <a:xfrm>
            <a:off x="1824624" y="2590800"/>
            <a:ext cx="630936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1664918" y="1330216"/>
            <a:ext cx="1006649" cy="1248392"/>
            <a:chOff x="1664918" y="1330216"/>
            <a:chExt cx="1006649" cy="1248392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64918" y="1330216"/>
              <a:ext cx="1006649" cy="2188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 bwMode="auto">
            <a:xfrm>
              <a:off x="2140092" y="1563624"/>
              <a:ext cx="0" cy="10149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Arc 33"/>
          <p:cNvSpPr>
            <a:spLocks/>
          </p:cNvSpPr>
          <p:nvPr/>
        </p:nvSpPr>
        <p:spPr bwMode="auto">
          <a:xfrm>
            <a:off x="735599" y="1752600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612956" y="2515055"/>
            <a:ext cx="1224194" cy="203997"/>
            <a:chOff x="612956" y="2515055"/>
            <a:chExt cx="1224194" cy="203997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922750" y="2590800"/>
              <a:ext cx="9144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810755" y="2590800"/>
              <a:ext cx="1828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956" y="2515055"/>
              <a:ext cx="160221" cy="2039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1153239" y="2590800"/>
            <a:ext cx="1302321" cy="3709826"/>
            <a:chOff x="1153239" y="2590800"/>
            <a:chExt cx="1302321" cy="3709826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2455560" y="2590800"/>
              <a:ext cx="0" cy="2660904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3239" y="5994748"/>
              <a:ext cx="976185" cy="3058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4" name="Straight Arrow Connector 53"/>
            <p:cNvCxnSpPr/>
            <p:nvPr/>
          </p:nvCxnSpPr>
          <p:spPr bwMode="auto">
            <a:xfrm flipV="1">
              <a:off x="1782555" y="5270326"/>
              <a:ext cx="655203" cy="685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rot="16200000">
              <a:off x="2364119" y="5262603"/>
              <a:ext cx="1828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3" name="Group 62"/>
          <p:cNvGrpSpPr/>
          <p:nvPr/>
        </p:nvGrpSpPr>
        <p:grpSpPr>
          <a:xfrm>
            <a:off x="3205458" y="5486400"/>
            <a:ext cx="5913490" cy="656348"/>
            <a:chOff x="3205458" y="5486400"/>
            <a:chExt cx="5913490" cy="656348"/>
          </a:xfrm>
        </p:grpSpPr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8414" y="5486400"/>
              <a:ext cx="4390534" cy="6563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5458" y="5689948"/>
              <a:ext cx="1341835" cy="2914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5384111" y="4431082"/>
            <a:ext cx="2888131" cy="927970"/>
            <a:chOff x="5384111" y="4431082"/>
            <a:chExt cx="2888131" cy="927970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84111" y="4431082"/>
              <a:ext cx="2888131" cy="6563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6701720" y="5176575"/>
              <a:ext cx="262557" cy="1023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5384111" y="3495983"/>
            <a:ext cx="2741980" cy="923617"/>
            <a:chOff x="5384111" y="3495983"/>
            <a:chExt cx="2741980" cy="923617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84111" y="3495983"/>
              <a:ext cx="2741980" cy="6563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6701720" y="4237123"/>
              <a:ext cx="262557" cy="1023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5727302" y="2555556"/>
            <a:ext cx="2158876" cy="923548"/>
            <a:chOff x="5727302" y="2555556"/>
            <a:chExt cx="2158876" cy="923548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27302" y="2555556"/>
              <a:ext cx="2158876" cy="6563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6701720" y="3296627"/>
              <a:ext cx="262557" cy="1023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5982222" y="1345504"/>
            <a:ext cx="2304459" cy="1203054"/>
            <a:chOff x="5982222" y="1345504"/>
            <a:chExt cx="2304459" cy="1203054"/>
          </a:xfrm>
        </p:grpSpPr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82222" y="1345504"/>
              <a:ext cx="2304459" cy="9189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6701720" y="2366081"/>
              <a:ext cx="262557" cy="1023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13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2436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635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227520" y="76200"/>
            <a:ext cx="8803768" cy="1021126"/>
            <a:chOff x="227520" y="76200"/>
            <a:chExt cx="8803768" cy="1021126"/>
          </a:xfrm>
        </p:grpSpPr>
        <p:pic>
          <p:nvPicPr>
            <p:cNvPr id="56" name="Picture 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76200"/>
              <a:ext cx="4157663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1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23863"/>
              <a:ext cx="2859088" cy="261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520" y="423863"/>
              <a:ext cx="5835483" cy="2774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520" y="762000"/>
              <a:ext cx="4640272" cy="3353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661A066-DAE9-4270-804F-0AF88A59257F}" type="slidenum">
              <a:rPr lang="en-US"/>
              <a:pPr/>
              <a:t>27</a:t>
            </a:fld>
            <a:endParaRPr lang="en-US"/>
          </a:p>
        </p:txBody>
      </p:sp>
      <p:sp>
        <p:nvSpPr>
          <p:cNvPr id="18524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2435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56"/>
          <p:cNvSpPr>
            <a:spLocks noChangeShapeType="1"/>
          </p:cNvSpPr>
          <p:nvPr/>
        </p:nvSpPr>
        <p:spPr bwMode="auto">
          <a:xfrm>
            <a:off x="0" y="1168052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444674" y="1334809"/>
            <a:ext cx="3861148" cy="4380191"/>
            <a:chOff x="444674" y="1334809"/>
            <a:chExt cx="3861148" cy="4380191"/>
          </a:xfrm>
        </p:grpSpPr>
        <p:sp>
          <p:nvSpPr>
            <p:cNvPr id="10" name="Oval 9"/>
            <p:cNvSpPr/>
            <p:nvPr/>
          </p:nvSpPr>
          <p:spPr bwMode="auto">
            <a:xfrm>
              <a:off x="1829773" y="2045640"/>
              <a:ext cx="909250" cy="1371876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109433 w 1023833"/>
                <a:gd name="connsiteY0" fmla="*/ 557409 h 1014609"/>
                <a:gd name="connsiteX1" fmla="*/ 140748 w 1023833"/>
                <a:gd name="connsiteY1" fmla="*/ 0 h 1014609"/>
                <a:gd name="connsiteX2" fmla="*/ 1023833 w 1023833"/>
                <a:gd name="connsiteY2" fmla="*/ 557409 h 1014609"/>
                <a:gd name="connsiteX3" fmla="*/ 566633 w 1023833"/>
                <a:gd name="connsiteY3" fmla="*/ 1014609 h 1014609"/>
                <a:gd name="connsiteX4" fmla="*/ 109433 w 1023833"/>
                <a:gd name="connsiteY4" fmla="*/ 557409 h 1014609"/>
                <a:gd name="connsiteX0" fmla="*/ 109433 w 1023833"/>
                <a:gd name="connsiteY0" fmla="*/ 557409 h 1014609"/>
                <a:gd name="connsiteX1" fmla="*/ 140748 w 1023833"/>
                <a:gd name="connsiteY1" fmla="*/ 0 h 1014609"/>
                <a:gd name="connsiteX2" fmla="*/ 1023833 w 1023833"/>
                <a:gd name="connsiteY2" fmla="*/ 557409 h 1014609"/>
                <a:gd name="connsiteX3" fmla="*/ 566633 w 1023833"/>
                <a:gd name="connsiteY3" fmla="*/ 1014609 h 1014609"/>
                <a:gd name="connsiteX4" fmla="*/ 109433 w 1023833"/>
                <a:gd name="connsiteY4" fmla="*/ 557409 h 1014609"/>
                <a:gd name="connsiteX0" fmla="*/ 41870 w 956270"/>
                <a:gd name="connsiteY0" fmla="*/ 557409 h 1014609"/>
                <a:gd name="connsiteX1" fmla="*/ 73185 w 956270"/>
                <a:gd name="connsiteY1" fmla="*/ 0 h 1014609"/>
                <a:gd name="connsiteX2" fmla="*/ 956270 w 956270"/>
                <a:gd name="connsiteY2" fmla="*/ 557409 h 1014609"/>
                <a:gd name="connsiteX3" fmla="*/ 499070 w 956270"/>
                <a:gd name="connsiteY3" fmla="*/ 1014609 h 1014609"/>
                <a:gd name="connsiteX4" fmla="*/ 41870 w 956270"/>
                <a:gd name="connsiteY4" fmla="*/ 557409 h 1014609"/>
                <a:gd name="connsiteX0" fmla="*/ 52440 w 941788"/>
                <a:gd name="connsiteY0" fmla="*/ 1384126 h 1425047"/>
                <a:gd name="connsiteX1" fmla="*/ 58703 w 941788"/>
                <a:gd name="connsiteY1" fmla="*/ 0 h 1425047"/>
                <a:gd name="connsiteX2" fmla="*/ 941788 w 941788"/>
                <a:gd name="connsiteY2" fmla="*/ 557409 h 1425047"/>
                <a:gd name="connsiteX3" fmla="*/ 484588 w 941788"/>
                <a:gd name="connsiteY3" fmla="*/ 1014609 h 1425047"/>
                <a:gd name="connsiteX4" fmla="*/ 52440 w 941788"/>
                <a:gd name="connsiteY4" fmla="*/ 1384126 h 1425047"/>
                <a:gd name="connsiteX0" fmla="*/ 52440 w 941788"/>
                <a:gd name="connsiteY0" fmla="*/ 1384126 h 1425047"/>
                <a:gd name="connsiteX1" fmla="*/ 58703 w 941788"/>
                <a:gd name="connsiteY1" fmla="*/ 0 h 1425047"/>
                <a:gd name="connsiteX2" fmla="*/ 941788 w 941788"/>
                <a:gd name="connsiteY2" fmla="*/ 557409 h 1425047"/>
                <a:gd name="connsiteX3" fmla="*/ 484588 w 941788"/>
                <a:gd name="connsiteY3" fmla="*/ 1014609 h 1425047"/>
                <a:gd name="connsiteX4" fmla="*/ 52440 w 941788"/>
                <a:gd name="connsiteY4" fmla="*/ 1384126 h 1425047"/>
                <a:gd name="connsiteX0" fmla="*/ 52440 w 941788"/>
                <a:gd name="connsiteY0" fmla="*/ 1384126 h 1384126"/>
                <a:gd name="connsiteX1" fmla="*/ 58703 w 941788"/>
                <a:gd name="connsiteY1" fmla="*/ 0 h 1384126"/>
                <a:gd name="connsiteX2" fmla="*/ 941788 w 941788"/>
                <a:gd name="connsiteY2" fmla="*/ 557409 h 1384126"/>
                <a:gd name="connsiteX3" fmla="*/ 484588 w 941788"/>
                <a:gd name="connsiteY3" fmla="*/ 1014609 h 1384126"/>
                <a:gd name="connsiteX4" fmla="*/ 52440 w 941788"/>
                <a:gd name="connsiteY4" fmla="*/ 1384126 h 1384126"/>
                <a:gd name="connsiteX0" fmla="*/ 52440 w 954314"/>
                <a:gd name="connsiteY0" fmla="*/ 1448595 h 1448595"/>
                <a:gd name="connsiteX1" fmla="*/ 58703 w 954314"/>
                <a:gd name="connsiteY1" fmla="*/ 64469 h 1448595"/>
                <a:gd name="connsiteX2" fmla="*/ 954314 w 954314"/>
                <a:gd name="connsiteY2" fmla="*/ 133363 h 1448595"/>
                <a:gd name="connsiteX3" fmla="*/ 484588 w 954314"/>
                <a:gd name="connsiteY3" fmla="*/ 1079078 h 1448595"/>
                <a:gd name="connsiteX4" fmla="*/ 52440 w 954314"/>
                <a:gd name="connsiteY4" fmla="*/ 1448595 h 1448595"/>
                <a:gd name="connsiteX0" fmla="*/ 52440 w 954314"/>
                <a:gd name="connsiteY0" fmla="*/ 1448595 h 1448595"/>
                <a:gd name="connsiteX1" fmla="*/ 58703 w 954314"/>
                <a:gd name="connsiteY1" fmla="*/ 64469 h 1448595"/>
                <a:gd name="connsiteX2" fmla="*/ 954314 w 954314"/>
                <a:gd name="connsiteY2" fmla="*/ 133363 h 1448595"/>
                <a:gd name="connsiteX3" fmla="*/ 484588 w 954314"/>
                <a:gd name="connsiteY3" fmla="*/ 1079078 h 1448595"/>
                <a:gd name="connsiteX4" fmla="*/ 52440 w 954314"/>
                <a:gd name="connsiteY4" fmla="*/ 1448595 h 1448595"/>
                <a:gd name="connsiteX0" fmla="*/ 52440 w 954314"/>
                <a:gd name="connsiteY0" fmla="*/ 1384382 h 1384382"/>
                <a:gd name="connsiteX1" fmla="*/ 58703 w 954314"/>
                <a:gd name="connsiteY1" fmla="*/ 256 h 1384382"/>
                <a:gd name="connsiteX2" fmla="*/ 954314 w 954314"/>
                <a:gd name="connsiteY2" fmla="*/ 69150 h 1384382"/>
                <a:gd name="connsiteX3" fmla="*/ 484588 w 954314"/>
                <a:gd name="connsiteY3" fmla="*/ 1014865 h 1384382"/>
                <a:gd name="connsiteX4" fmla="*/ 52440 w 954314"/>
                <a:gd name="connsiteY4" fmla="*/ 1384382 h 1384382"/>
                <a:gd name="connsiteX0" fmla="*/ 52440 w 954314"/>
                <a:gd name="connsiteY0" fmla="*/ 1384382 h 1384382"/>
                <a:gd name="connsiteX1" fmla="*/ 58703 w 954314"/>
                <a:gd name="connsiteY1" fmla="*/ 256 h 1384382"/>
                <a:gd name="connsiteX2" fmla="*/ 954314 w 954314"/>
                <a:gd name="connsiteY2" fmla="*/ 69150 h 1384382"/>
                <a:gd name="connsiteX3" fmla="*/ 484588 w 954314"/>
                <a:gd name="connsiteY3" fmla="*/ 1014865 h 1384382"/>
                <a:gd name="connsiteX4" fmla="*/ 52440 w 954314"/>
                <a:gd name="connsiteY4" fmla="*/ 1384382 h 1384382"/>
                <a:gd name="connsiteX0" fmla="*/ 52440 w 954314"/>
                <a:gd name="connsiteY0" fmla="*/ 1384382 h 1384471"/>
                <a:gd name="connsiteX1" fmla="*/ 58703 w 954314"/>
                <a:gd name="connsiteY1" fmla="*/ 256 h 1384471"/>
                <a:gd name="connsiteX2" fmla="*/ 954314 w 954314"/>
                <a:gd name="connsiteY2" fmla="*/ 69150 h 1384471"/>
                <a:gd name="connsiteX3" fmla="*/ 52440 w 954314"/>
                <a:gd name="connsiteY3" fmla="*/ 1384382 h 1384471"/>
                <a:gd name="connsiteX0" fmla="*/ 31822 w 933696"/>
                <a:gd name="connsiteY0" fmla="*/ 1384382 h 1384471"/>
                <a:gd name="connsiteX1" fmla="*/ 38085 w 933696"/>
                <a:gd name="connsiteY1" fmla="*/ 256 h 1384471"/>
                <a:gd name="connsiteX2" fmla="*/ 933696 w 933696"/>
                <a:gd name="connsiteY2" fmla="*/ 69150 h 1384471"/>
                <a:gd name="connsiteX3" fmla="*/ 31822 w 933696"/>
                <a:gd name="connsiteY3" fmla="*/ 1384382 h 1384471"/>
                <a:gd name="connsiteX0" fmla="*/ 31822 w 933696"/>
                <a:gd name="connsiteY0" fmla="*/ 1384382 h 1384382"/>
                <a:gd name="connsiteX1" fmla="*/ 38085 w 933696"/>
                <a:gd name="connsiteY1" fmla="*/ 256 h 1384382"/>
                <a:gd name="connsiteX2" fmla="*/ 933696 w 933696"/>
                <a:gd name="connsiteY2" fmla="*/ 69150 h 1384382"/>
                <a:gd name="connsiteX3" fmla="*/ 31822 w 933696"/>
                <a:gd name="connsiteY3" fmla="*/ 1384382 h 1384382"/>
                <a:gd name="connsiteX0" fmla="*/ 31822 w 896118"/>
                <a:gd name="connsiteY0" fmla="*/ 1397636 h 1397636"/>
                <a:gd name="connsiteX1" fmla="*/ 38085 w 896118"/>
                <a:gd name="connsiteY1" fmla="*/ 13510 h 1397636"/>
                <a:gd name="connsiteX2" fmla="*/ 896118 w 896118"/>
                <a:gd name="connsiteY2" fmla="*/ 44825 h 1397636"/>
                <a:gd name="connsiteX3" fmla="*/ 31822 w 896118"/>
                <a:gd name="connsiteY3" fmla="*/ 1397636 h 1397636"/>
                <a:gd name="connsiteX0" fmla="*/ 31822 w 896118"/>
                <a:gd name="connsiteY0" fmla="*/ 1384126 h 1384126"/>
                <a:gd name="connsiteX1" fmla="*/ 38085 w 896118"/>
                <a:gd name="connsiteY1" fmla="*/ 0 h 1384126"/>
                <a:gd name="connsiteX2" fmla="*/ 896118 w 896118"/>
                <a:gd name="connsiteY2" fmla="*/ 31315 h 1384126"/>
                <a:gd name="connsiteX3" fmla="*/ 31822 w 896118"/>
                <a:gd name="connsiteY3" fmla="*/ 1384126 h 1384126"/>
                <a:gd name="connsiteX0" fmla="*/ 31822 w 896118"/>
                <a:gd name="connsiteY0" fmla="*/ 1384126 h 1384126"/>
                <a:gd name="connsiteX1" fmla="*/ 38085 w 896118"/>
                <a:gd name="connsiteY1" fmla="*/ 0 h 1384126"/>
                <a:gd name="connsiteX2" fmla="*/ 896118 w 896118"/>
                <a:gd name="connsiteY2" fmla="*/ 31315 h 1384126"/>
                <a:gd name="connsiteX3" fmla="*/ 31822 w 896118"/>
                <a:gd name="connsiteY3" fmla="*/ 1384126 h 1384126"/>
                <a:gd name="connsiteX0" fmla="*/ 31822 w 921170"/>
                <a:gd name="connsiteY0" fmla="*/ 1384126 h 1384126"/>
                <a:gd name="connsiteX1" fmla="*/ 38085 w 921170"/>
                <a:gd name="connsiteY1" fmla="*/ 0 h 1384126"/>
                <a:gd name="connsiteX2" fmla="*/ 921170 w 921170"/>
                <a:gd name="connsiteY2" fmla="*/ 18788 h 1384126"/>
                <a:gd name="connsiteX3" fmla="*/ 31822 w 921170"/>
                <a:gd name="connsiteY3" fmla="*/ 1384126 h 1384126"/>
                <a:gd name="connsiteX0" fmla="*/ 40779 w 930127"/>
                <a:gd name="connsiteY0" fmla="*/ 1365338 h 1365338"/>
                <a:gd name="connsiteX1" fmla="*/ 34516 w 930127"/>
                <a:gd name="connsiteY1" fmla="*/ 6265 h 1365338"/>
                <a:gd name="connsiteX2" fmla="*/ 930127 w 930127"/>
                <a:gd name="connsiteY2" fmla="*/ 0 h 1365338"/>
                <a:gd name="connsiteX3" fmla="*/ 40779 w 930127"/>
                <a:gd name="connsiteY3" fmla="*/ 1365338 h 1365338"/>
                <a:gd name="connsiteX0" fmla="*/ 7377 w 896725"/>
                <a:gd name="connsiteY0" fmla="*/ 1365338 h 1365338"/>
                <a:gd name="connsiteX1" fmla="*/ 1114 w 896725"/>
                <a:gd name="connsiteY1" fmla="*/ 6265 h 1365338"/>
                <a:gd name="connsiteX2" fmla="*/ 896725 w 896725"/>
                <a:gd name="connsiteY2" fmla="*/ 0 h 1365338"/>
                <a:gd name="connsiteX3" fmla="*/ 7377 w 896725"/>
                <a:gd name="connsiteY3" fmla="*/ 1365338 h 1365338"/>
                <a:gd name="connsiteX0" fmla="*/ 7377 w 896725"/>
                <a:gd name="connsiteY0" fmla="*/ 1367016 h 1367016"/>
                <a:gd name="connsiteX1" fmla="*/ 1114 w 896725"/>
                <a:gd name="connsiteY1" fmla="*/ 7943 h 1367016"/>
                <a:gd name="connsiteX2" fmla="*/ 896725 w 896725"/>
                <a:gd name="connsiteY2" fmla="*/ 1678 h 1367016"/>
                <a:gd name="connsiteX3" fmla="*/ 7377 w 896725"/>
                <a:gd name="connsiteY3" fmla="*/ 1367016 h 1367016"/>
                <a:gd name="connsiteX0" fmla="*/ 7377 w 896725"/>
                <a:gd name="connsiteY0" fmla="*/ 1365338 h 1365338"/>
                <a:gd name="connsiteX1" fmla="*/ 1114 w 896725"/>
                <a:gd name="connsiteY1" fmla="*/ 6265 h 1365338"/>
                <a:gd name="connsiteX2" fmla="*/ 896725 w 896725"/>
                <a:gd name="connsiteY2" fmla="*/ 0 h 1365338"/>
                <a:gd name="connsiteX3" fmla="*/ 7377 w 896725"/>
                <a:gd name="connsiteY3" fmla="*/ 1365338 h 1365338"/>
                <a:gd name="connsiteX0" fmla="*/ 7377 w 896725"/>
                <a:gd name="connsiteY0" fmla="*/ 1365338 h 1365338"/>
                <a:gd name="connsiteX1" fmla="*/ 1114 w 896725"/>
                <a:gd name="connsiteY1" fmla="*/ 6265 h 1365338"/>
                <a:gd name="connsiteX2" fmla="*/ 896725 w 896725"/>
                <a:gd name="connsiteY2" fmla="*/ 0 h 1365338"/>
                <a:gd name="connsiteX3" fmla="*/ 7377 w 896725"/>
                <a:gd name="connsiteY3" fmla="*/ 1365338 h 1365338"/>
                <a:gd name="connsiteX0" fmla="*/ 2824 w 904698"/>
                <a:gd name="connsiteY0" fmla="*/ 1365338 h 1365338"/>
                <a:gd name="connsiteX1" fmla="*/ 9087 w 904698"/>
                <a:gd name="connsiteY1" fmla="*/ 6265 h 1365338"/>
                <a:gd name="connsiteX2" fmla="*/ 904698 w 904698"/>
                <a:gd name="connsiteY2" fmla="*/ 0 h 1365338"/>
                <a:gd name="connsiteX3" fmla="*/ 2824 w 904698"/>
                <a:gd name="connsiteY3" fmla="*/ 1365338 h 1365338"/>
                <a:gd name="connsiteX0" fmla="*/ 7376 w 909250"/>
                <a:gd name="connsiteY0" fmla="*/ 1375205 h 1375205"/>
                <a:gd name="connsiteX1" fmla="*/ 1113 w 909250"/>
                <a:gd name="connsiteY1" fmla="*/ 3606 h 1375205"/>
                <a:gd name="connsiteX2" fmla="*/ 909250 w 909250"/>
                <a:gd name="connsiteY2" fmla="*/ 9867 h 1375205"/>
                <a:gd name="connsiteX3" fmla="*/ 7376 w 909250"/>
                <a:gd name="connsiteY3" fmla="*/ 1375205 h 1375205"/>
                <a:gd name="connsiteX0" fmla="*/ 7376 w 909250"/>
                <a:gd name="connsiteY0" fmla="*/ 1371735 h 1371735"/>
                <a:gd name="connsiteX1" fmla="*/ 1113 w 909250"/>
                <a:gd name="connsiteY1" fmla="*/ 136 h 1371735"/>
                <a:gd name="connsiteX2" fmla="*/ 909250 w 909250"/>
                <a:gd name="connsiteY2" fmla="*/ 6397 h 1371735"/>
                <a:gd name="connsiteX3" fmla="*/ 7376 w 909250"/>
                <a:gd name="connsiteY3" fmla="*/ 1371735 h 1371735"/>
                <a:gd name="connsiteX0" fmla="*/ 7376 w 909250"/>
                <a:gd name="connsiteY0" fmla="*/ 1371666 h 1371666"/>
                <a:gd name="connsiteX1" fmla="*/ 1113 w 909250"/>
                <a:gd name="connsiteY1" fmla="*/ 67 h 1371666"/>
                <a:gd name="connsiteX2" fmla="*/ 909250 w 909250"/>
                <a:gd name="connsiteY2" fmla="*/ 6328 h 1371666"/>
                <a:gd name="connsiteX3" fmla="*/ 7376 w 909250"/>
                <a:gd name="connsiteY3" fmla="*/ 1371666 h 1371666"/>
                <a:gd name="connsiteX0" fmla="*/ 7376 w 909250"/>
                <a:gd name="connsiteY0" fmla="*/ 1371688 h 1371688"/>
                <a:gd name="connsiteX1" fmla="*/ 1113 w 909250"/>
                <a:gd name="connsiteY1" fmla="*/ 89 h 1371688"/>
                <a:gd name="connsiteX2" fmla="*/ 909250 w 909250"/>
                <a:gd name="connsiteY2" fmla="*/ 6350 h 1371688"/>
                <a:gd name="connsiteX3" fmla="*/ 7376 w 909250"/>
                <a:gd name="connsiteY3" fmla="*/ 1371688 h 1371688"/>
                <a:gd name="connsiteX0" fmla="*/ 7376 w 909250"/>
                <a:gd name="connsiteY0" fmla="*/ 1371688 h 1371688"/>
                <a:gd name="connsiteX1" fmla="*/ 1113 w 909250"/>
                <a:gd name="connsiteY1" fmla="*/ 89 h 1371688"/>
                <a:gd name="connsiteX2" fmla="*/ 909250 w 909250"/>
                <a:gd name="connsiteY2" fmla="*/ 6350 h 1371688"/>
                <a:gd name="connsiteX3" fmla="*/ 7376 w 909250"/>
                <a:gd name="connsiteY3" fmla="*/ 1371688 h 1371688"/>
                <a:gd name="connsiteX0" fmla="*/ 7376 w 909250"/>
                <a:gd name="connsiteY0" fmla="*/ 1371688 h 1371688"/>
                <a:gd name="connsiteX1" fmla="*/ 1113 w 909250"/>
                <a:gd name="connsiteY1" fmla="*/ 89 h 1371688"/>
                <a:gd name="connsiteX2" fmla="*/ 909250 w 909250"/>
                <a:gd name="connsiteY2" fmla="*/ 6350 h 1371688"/>
                <a:gd name="connsiteX3" fmla="*/ 7376 w 909250"/>
                <a:gd name="connsiteY3" fmla="*/ 1371688 h 1371688"/>
                <a:gd name="connsiteX0" fmla="*/ 7376 w 909250"/>
                <a:gd name="connsiteY0" fmla="*/ 1371876 h 1371876"/>
                <a:gd name="connsiteX1" fmla="*/ 1113 w 909250"/>
                <a:gd name="connsiteY1" fmla="*/ 277 h 1371876"/>
                <a:gd name="connsiteX2" fmla="*/ 909250 w 909250"/>
                <a:gd name="connsiteY2" fmla="*/ 6538 h 1371876"/>
                <a:gd name="connsiteX3" fmla="*/ 7376 w 909250"/>
                <a:gd name="connsiteY3" fmla="*/ 1371876 h 137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9250" h="1371876">
                  <a:moveTo>
                    <a:pt x="7376" y="1371876"/>
                  </a:moveTo>
                  <a:cubicBezTo>
                    <a:pt x="-975" y="338479"/>
                    <a:pt x="-871" y="1052464"/>
                    <a:pt x="1113" y="277"/>
                  </a:cubicBezTo>
                  <a:cubicBezTo>
                    <a:pt x="687957" y="-1811"/>
                    <a:pt x="184828" y="8625"/>
                    <a:pt x="909250" y="6538"/>
                  </a:cubicBezTo>
                  <a:cubicBezTo>
                    <a:pt x="820524" y="249752"/>
                    <a:pt x="269380" y="1107786"/>
                    <a:pt x="7376" y="1371876"/>
                  </a:cubicBezTo>
                  <a:close/>
                </a:path>
              </a:pathLst>
            </a:custGeom>
            <a:pattFill prst="pct25">
              <a:fgClr>
                <a:srgbClr val="0000FF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1824624" y="1600200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2739024" y="1600200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" name="Straight Arrow Connector 2"/>
            <p:cNvCxnSpPr/>
            <p:nvPr/>
          </p:nvCxnSpPr>
          <p:spPr bwMode="auto">
            <a:xfrm>
              <a:off x="453024" y="52578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910224" y="1600200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453024" y="38862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53024" y="20574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Freeform 26"/>
            <p:cNvSpPr/>
            <p:nvPr/>
          </p:nvSpPr>
          <p:spPr>
            <a:xfrm>
              <a:off x="927968" y="1791220"/>
              <a:ext cx="1936315" cy="2091848"/>
            </a:xfrm>
            <a:custGeom>
              <a:avLst/>
              <a:gdLst>
                <a:gd name="connsiteX0" fmla="*/ 0 w 171366"/>
                <a:gd name="connsiteY0" fmla="*/ 185292 h 185292"/>
                <a:gd name="connsiteX1" fmla="*/ 25052 w 171366"/>
                <a:gd name="connsiteY1" fmla="*/ 110136 h 185292"/>
                <a:gd name="connsiteX2" fmla="*/ 62630 w 171366"/>
                <a:gd name="connsiteY2" fmla="*/ 85084 h 185292"/>
                <a:gd name="connsiteX3" fmla="*/ 87682 w 171366"/>
                <a:gd name="connsiteY3" fmla="*/ 60031 h 185292"/>
                <a:gd name="connsiteX4" fmla="*/ 150312 w 171366"/>
                <a:gd name="connsiteY4" fmla="*/ 22453 h 185292"/>
                <a:gd name="connsiteX0" fmla="*/ 0 w 87682"/>
                <a:gd name="connsiteY0" fmla="*/ 125261 h 125261"/>
                <a:gd name="connsiteX1" fmla="*/ 25052 w 87682"/>
                <a:gd name="connsiteY1" fmla="*/ 50105 h 125261"/>
                <a:gd name="connsiteX2" fmla="*/ 62630 w 87682"/>
                <a:gd name="connsiteY2" fmla="*/ 25053 h 125261"/>
                <a:gd name="connsiteX3" fmla="*/ 87682 w 87682"/>
                <a:gd name="connsiteY3" fmla="*/ 0 h 125261"/>
                <a:gd name="connsiteX0" fmla="*/ 0 w 601249"/>
                <a:gd name="connsiteY0" fmla="*/ 425885 h 425885"/>
                <a:gd name="connsiteX1" fmla="*/ 25052 w 601249"/>
                <a:gd name="connsiteY1" fmla="*/ 350729 h 425885"/>
                <a:gd name="connsiteX2" fmla="*/ 62630 w 601249"/>
                <a:gd name="connsiteY2" fmla="*/ 325677 h 425885"/>
                <a:gd name="connsiteX3" fmla="*/ 601249 w 601249"/>
                <a:gd name="connsiteY3" fmla="*/ 0 h 425885"/>
                <a:gd name="connsiteX0" fmla="*/ 24722 w 625971"/>
                <a:gd name="connsiteY0" fmla="*/ 425885 h 425885"/>
                <a:gd name="connsiteX1" fmla="*/ 49774 w 625971"/>
                <a:gd name="connsiteY1" fmla="*/ 350729 h 425885"/>
                <a:gd name="connsiteX2" fmla="*/ 625971 w 625971"/>
                <a:gd name="connsiteY2" fmla="*/ 0 h 425885"/>
                <a:gd name="connsiteX0" fmla="*/ 0 w 601249"/>
                <a:gd name="connsiteY0" fmla="*/ 425885 h 425885"/>
                <a:gd name="connsiteX1" fmla="*/ 601249 w 601249"/>
                <a:gd name="connsiteY1" fmla="*/ 0 h 425885"/>
                <a:gd name="connsiteX0" fmla="*/ 0 w 6501008"/>
                <a:gd name="connsiteY0" fmla="*/ 2192055 h 2192055"/>
                <a:gd name="connsiteX1" fmla="*/ 6501008 w 6501008"/>
                <a:gd name="connsiteY1" fmla="*/ 0 h 2192055"/>
                <a:gd name="connsiteX0" fmla="*/ 0 w 6501008"/>
                <a:gd name="connsiteY0" fmla="*/ 2192055 h 2192055"/>
                <a:gd name="connsiteX1" fmla="*/ 6501008 w 6501008"/>
                <a:gd name="connsiteY1" fmla="*/ 0 h 2192055"/>
                <a:gd name="connsiteX0" fmla="*/ 0 w 4572000"/>
                <a:gd name="connsiteY0" fmla="*/ 1415442 h 1415442"/>
                <a:gd name="connsiteX1" fmla="*/ 4572000 w 4572000"/>
                <a:gd name="connsiteY1" fmla="*/ 0 h 1415442"/>
                <a:gd name="connsiteX0" fmla="*/ 0 w 4572000"/>
                <a:gd name="connsiteY0" fmla="*/ 1415442 h 1415442"/>
                <a:gd name="connsiteX1" fmla="*/ 946759 w 4572000"/>
                <a:gd name="connsiteY1" fmla="*/ 1114816 h 1415442"/>
                <a:gd name="connsiteX2" fmla="*/ 4572000 w 4572000"/>
                <a:gd name="connsiteY2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4572000 w 4572000"/>
                <a:gd name="connsiteY2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338202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4572000 w 4572000"/>
                <a:gd name="connsiteY4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4572000 w 4572000"/>
                <a:gd name="connsiteY4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46948"/>
                <a:gd name="connsiteY0" fmla="*/ 1390390 h 1390390"/>
                <a:gd name="connsiteX1" fmla="*/ 934233 w 4546948"/>
                <a:gd name="connsiteY1" fmla="*/ 425884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34233 w 4546948"/>
                <a:gd name="connsiteY1" fmla="*/ 425884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34233 w 4546948"/>
                <a:gd name="connsiteY1" fmla="*/ 450936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46759 w 4546948"/>
                <a:gd name="connsiteY1" fmla="*/ 413358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71811 w 4546948"/>
                <a:gd name="connsiteY1" fmla="*/ 413358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89959 w 4546948"/>
                <a:gd name="connsiteY4" fmla="*/ 100209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89959 w 4546948"/>
                <a:gd name="connsiteY4" fmla="*/ 100209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77433 w 4546948"/>
                <a:gd name="connsiteY4" fmla="*/ 125261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59285 w 4546948"/>
                <a:gd name="connsiteY1" fmla="*/ 450937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46759 w 4584526"/>
                <a:gd name="connsiteY1" fmla="*/ 488516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34233 w 4584526"/>
                <a:gd name="connsiteY1" fmla="*/ 463464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709786"/>
                <a:gd name="connsiteY0" fmla="*/ 1415443 h 1415443"/>
                <a:gd name="connsiteX1" fmla="*/ 934233 w 4709786"/>
                <a:gd name="connsiteY1" fmla="*/ 475990 h 1415443"/>
                <a:gd name="connsiteX2" fmla="*/ 1848633 w 4709786"/>
                <a:gd name="connsiteY2" fmla="*/ 300625 h 1415443"/>
                <a:gd name="connsiteX3" fmla="*/ 2750507 w 4709786"/>
                <a:gd name="connsiteY3" fmla="*/ 187891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09786"/>
                <a:gd name="connsiteY0" fmla="*/ 1415443 h 1415443"/>
                <a:gd name="connsiteX1" fmla="*/ 934233 w 4709786"/>
                <a:gd name="connsiteY1" fmla="*/ 475990 h 1415443"/>
                <a:gd name="connsiteX2" fmla="*/ 1848633 w 4709786"/>
                <a:gd name="connsiteY2" fmla="*/ 300625 h 1415443"/>
                <a:gd name="connsiteX3" fmla="*/ 2788085 w 4709786"/>
                <a:gd name="connsiteY3" fmla="*/ 175365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09786"/>
                <a:gd name="connsiteY0" fmla="*/ 1415443 h 1415443"/>
                <a:gd name="connsiteX1" fmla="*/ 959285 w 4709786"/>
                <a:gd name="connsiteY1" fmla="*/ 450938 h 1415443"/>
                <a:gd name="connsiteX2" fmla="*/ 1848633 w 4709786"/>
                <a:gd name="connsiteY2" fmla="*/ 300625 h 1415443"/>
                <a:gd name="connsiteX3" fmla="*/ 2788085 w 4709786"/>
                <a:gd name="connsiteY3" fmla="*/ 175365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22312"/>
                <a:gd name="connsiteY0" fmla="*/ 1440495 h 1440495"/>
                <a:gd name="connsiteX1" fmla="*/ 959285 w 4722312"/>
                <a:gd name="connsiteY1" fmla="*/ 475990 h 1440495"/>
                <a:gd name="connsiteX2" fmla="*/ 1848633 w 4722312"/>
                <a:gd name="connsiteY2" fmla="*/ 325677 h 1440495"/>
                <a:gd name="connsiteX3" fmla="*/ 2788085 w 4722312"/>
                <a:gd name="connsiteY3" fmla="*/ 200417 h 1440495"/>
                <a:gd name="connsiteX4" fmla="*/ 3664907 w 4722312"/>
                <a:gd name="connsiteY4" fmla="*/ 112735 h 1440495"/>
                <a:gd name="connsiteX5" fmla="*/ 4722312 w 4722312"/>
                <a:gd name="connsiteY5" fmla="*/ 0 h 1440495"/>
                <a:gd name="connsiteX0" fmla="*/ 0 w 4722312"/>
                <a:gd name="connsiteY0" fmla="*/ 1427969 h 1427969"/>
                <a:gd name="connsiteX1" fmla="*/ 959285 w 4722312"/>
                <a:gd name="connsiteY1" fmla="*/ 463464 h 1427969"/>
                <a:gd name="connsiteX2" fmla="*/ 1848633 w 4722312"/>
                <a:gd name="connsiteY2" fmla="*/ 313151 h 1427969"/>
                <a:gd name="connsiteX3" fmla="*/ 2788085 w 4722312"/>
                <a:gd name="connsiteY3" fmla="*/ 187891 h 1427969"/>
                <a:gd name="connsiteX4" fmla="*/ 3664907 w 4722312"/>
                <a:gd name="connsiteY4" fmla="*/ 100209 h 1427969"/>
                <a:gd name="connsiteX5" fmla="*/ 4722312 w 4722312"/>
                <a:gd name="connsiteY5" fmla="*/ 0 h 1427969"/>
                <a:gd name="connsiteX0" fmla="*/ 0 w 4722312"/>
                <a:gd name="connsiteY0" fmla="*/ 1427969 h 1427969"/>
                <a:gd name="connsiteX1" fmla="*/ 959285 w 4722312"/>
                <a:gd name="connsiteY1" fmla="*/ 463464 h 1427969"/>
                <a:gd name="connsiteX2" fmla="*/ 1848633 w 4722312"/>
                <a:gd name="connsiteY2" fmla="*/ 313151 h 1427969"/>
                <a:gd name="connsiteX3" fmla="*/ 2788085 w 4722312"/>
                <a:gd name="connsiteY3" fmla="*/ 187891 h 1427969"/>
                <a:gd name="connsiteX4" fmla="*/ 3664907 w 4722312"/>
                <a:gd name="connsiteY4" fmla="*/ 100209 h 1427969"/>
                <a:gd name="connsiteX5" fmla="*/ 4722312 w 4722312"/>
                <a:gd name="connsiteY5" fmla="*/ 0 h 1427969"/>
                <a:gd name="connsiteX0" fmla="*/ 0 w 4759890"/>
                <a:gd name="connsiteY0" fmla="*/ 1415443 h 1415443"/>
                <a:gd name="connsiteX1" fmla="*/ 959285 w 4759890"/>
                <a:gd name="connsiteY1" fmla="*/ 450938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59890"/>
                <a:gd name="connsiteY0" fmla="*/ 1415443 h 1415443"/>
                <a:gd name="connsiteX1" fmla="*/ 959285 w 4759890"/>
                <a:gd name="connsiteY1" fmla="*/ 450938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59890"/>
                <a:gd name="connsiteY0" fmla="*/ 1415443 h 1415443"/>
                <a:gd name="connsiteX1" fmla="*/ 934233 w 4759890"/>
                <a:gd name="connsiteY1" fmla="*/ 463464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47364"/>
                <a:gd name="connsiteY0" fmla="*/ 1390391 h 1390391"/>
                <a:gd name="connsiteX1" fmla="*/ 921707 w 4747364"/>
                <a:gd name="connsiteY1" fmla="*/ 463464 h 1390391"/>
                <a:gd name="connsiteX2" fmla="*/ 1836107 w 4747364"/>
                <a:gd name="connsiteY2" fmla="*/ 300625 h 1390391"/>
                <a:gd name="connsiteX3" fmla="*/ 2775559 w 4747364"/>
                <a:gd name="connsiteY3" fmla="*/ 175365 h 1390391"/>
                <a:gd name="connsiteX4" fmla="*/ 3652381 w 4747364"/>
                <a:gd name="connsiteY4" fmla="*/ 87683 h 1390391"/>
                <a:gd name="connsiteX5" fmla="*/ 4747364 w 4747364"/>
                <a:gd name="connsiteY5" fmla="*/ 0 h 1390391"/>
                <a:gd name="connsiteX0" fmla="*/ 0 w 4747364"/>
                <a:gd name="connsiteY0" fmla="*/ 1390391 h 1390391"/>
                <a:gd name="connsiteX1" fmla="*/ 921707 w 4747364"/>
                <a:gd name="connsiteY1" fmla="*/ 463464 h 1390391"/>
                <a:gd name="connsiteX2" fmla="*/ 1836107 w 4747364"/>
                <a:gd name="connsiteY2" fmla="*/ 300625 h 1390391"/>
                <a:gd name="connsiteX3" fmla="*/ 2775559 w 4747364"/>
                <a:gd name="connsiteY3" fmla="*/ 175365 h 1390391"/>
                <a:gd name="connsiteX4" fmla="*/ 3652381 w 4747364"/>
                <a:gd name="connsiteY4" fmla="*/ 87683 h 1390391"/>
                <a:gd name="connsiteX5" fmla="*/ 4747364 w 4747364"/>
                <a:gd name="connsiteY5" fmla="*/ 0 h 1390391"/>
                <a:gd name="connsiteX0" fmla="*/ 68984 w 3889422"/>
                <a:gd name="connsiteY0" fmla="*/ 926928 h 926928"/>
                <a:gd name="connsiteX1" fmla="*/ 63765 w 3889422"/>
                <a:gd name="connsiteY1" fmla="*/ 463464 h 926928"/>
                <a:gd name="connsiteX2" fmla="*/ 978165 w 3889422"/>
                <a:gd name="connsiteY2" fmla="*/ 300625 h 926928"/>
                <a:gd name="connsiteX3" fmla="*/ 1917617 w 3889422"/>
                <a:gd name="connsiteY3" fmla="*/ 175365 h 926928"/>
                <a:gd name="connsiteX4" fmla="*/ 2794439 w 3889422"/>
                <a:gd name="connsiteY4" fmla="*/ 87683 h 926928"/>
                <a:gd name="connsiteX5" fmla="*/ 3889422 w 3889422"/>
                <a:gd name="connsiteY5" fmla="*/ 0 h 926928"/>
                <a:gd name="connsiteX0" fmla="*/ 138488 w 3958926"/>
                <a:gd name="connsiteY0" fmla="*/ 926928 h 926928"/>
                <a:gd name="connsiteX1" fmla="*/ 133269 w 3958926"/>
                <a:gd name="connsiteY1" fmla="*/ 463464 h 926928"/>
                <a:gd name="connsiteX2" fmla="*/ 1987121 w 3958926"/>
                <a:gd name="connsiteY2" fmla="*/ 175365 h 926928"/>
                <a:gd name="connsiteX3" fmla="*/ 2863943 w 3958926"/>
                <a:gd name="connsiteY3" fmla="*/ 87683 h 926928"/>
                <a:gd name="connsiteX4" fmla="*/ 3958926 w 3958926"/>
                <a:gd name="connsiteY4" fmla="*/ 0 h 926928"/>
                <a:gd name="connsiteX0" fmla="*/ 0 w 3820438"/>
                <a:gd name="connsiteY0" fmla="*/ 926928 h 926928"/>
                <a:gd name="connsiteX1" fmla="*/ 921707 w 3820438"/>
                <a:gd name="connsiteY1" fmla="*/ 475990 h 926928"/>
                <a:gd name="connsiteX2" fmla="*/ 1848633 w 3820438"/>
                <a:gd name="connsiteY2" fmla="*/ 175365 h 926928"/>
                <a:gd name="connsiteX3" fmla="*/ 2725455 w 3820438"/>
                <a:gd name="connsiteY3" fmla="*/ 87683 h 926928"/>
                <a:gd name="connsiteX4" fmla="*/ 3820438 w 3820438"/>
                <a:gd name="connsiteY4" fmla="*/ 0 h 926928"/>
                <a:gd name="connsiteX0" fmla="*/ 0 w 3820438"/>
                <a:gd name="connsiteY0" fmla="*/ 1807133 h 1807133"/>
                <a:gd name="connsiteX1" fmla="*/ 921707 w 3820438"/>
                <a:gd name="connsiteY1" fmla="*/ 1356195 h 1807133"/>
                <a:gd name="connsiteX2" fmla="*/ 1811055 w 3820438"/>
                <a:gd name="connsiteY2" fmla="*/ 3384 h 1807133"/>
                <a:gd name="connsiteX3" fmla="*/ 2725455 w 3820438"/>
                <a:gd name="connsiteY3" fmla="*/ 967888 h 1807133"/>
                <a:gd name="connsiteX4" fmla="*/ 3820438 w 3820438"/>
                <a:gd name="connsiteY4" fmla="*/ 880205 h 1807133"/>
                <a:gd name="connsiteX0" fmla="*/ 0 w 3820438"/>
                <a:gd name="connsiteY0" fmla="*/ 1809438 h 1809438"/>
                <a:gd name="connsiteX1" fmla="*/ 921707 w 3820438"/>
                <a:gd name="connsiteY1" fmla="*/ 1358500 h 1809438"/>
                <a:gd name="connsiteX2" fmla="*/ 1811055 w 3820438"/>
                <a:gd name="connsiteY2" fmla="*/ 5689 h 1809438"/>
                <a:gd name="connsiteX3" fmla="*/ 3820438 w 3820438"/>
                <a:gd name="connsiteY3" fmla="*/ 882510 h 1809438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923789"/>
                <a:gd name="connsiteY0" fmla="*/ 2054270 h 2054270"/>
                <a:gd name="connsiteX1" fmla="*/ 921707 w 1923789"/>
                <a:gd name="connsiteY1" fmla="*/ 1603332 h 2054270"/>
                <a:gd name="connsiteX2" fmla="*/ 1923789 w 1923789"/>
                <a:gd name="connsiteY2" fmla="*/ 0 h 2054270"/>
                <a:gd name="connsiteX0" fmla="*/ 0 w 1936315"/>
                <a:gd name="connsiteY0" fmla="*/ 2091848 h 2091848"/>
                <a:gd name="connsiteX1" fmla="*/ 921707 w 1936315"/>
                <a:gd name="connsiteY1" fmla="*/ 1640910 h 2091848"/>
                <a:gd name="connsiteX2" fmla="*/ 1936315 w 1936315"/>
                <a:gd name="connsiteY2" fmla="*/ 0 h 2091848"/>
                <a:gd name="connsiteX0" fmla="*/ 0 w 1936315"/>
                <a:gd name="connsiteY0" fmla="*/ 2091848 h 2091848"/>
                <a:gd name="connsiteX1" fmla="*/ 971811 w 1936315"/>
                <a:gd name="connsiteY1" fmla="*/ 1565754 h 2091848"/>
                <a:gd name="connsiteX2" fmla="*/ 1936315 w 1936315"/>
                <a:gd name="connsiteY2" fmla="*/ 0 h 209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315" h="2091848">
                  <a:moveTo>
                    <a:pt x="0" y="2091848"/>
                  </a:moveTo>
                  <a:cubicBezTo>
                    <a:pt x="348989" y="2083496"/>
                    <a:pt x="649092" y="1914395"/>
                    <a:pt x="971811" y="1565754"/>
                  </a:cubicBezTo>
                  <a:cubicBezTo>
                    <a:pt x="1294530" y="1217113"/>
                    <a:pt x="1766344" y="455113"/>
                    <a:pt x="1936315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453024" y="34290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Freeform 29"/>
            <p:cNvSpPr/>
            <p:nvPr/>
          </p:nvSpPr>
          <p:spPr>
            <a:xfrm flipH="1">
              <a:off x="444674" y="3758183"/>
              <a:ext cx="484632" cy="128016"/>
            </a:xfrm>
            <a:custGeom>
              <a:avLst/>
              <a:gdLst>
                <a:gd name="connsiteX0" fmla="*/ 0 w 171366"/>
                <a:gd name="connsiteY0" fmla="*/ 185292 h 185292"/>
                <a:gd name="connsiteX1" fmla="*/ 25052 w 171366"/>
                <a:gd name="connsiteY1" fmla="*/ 110136 h 185292"/>
                <a:gd name="connsiteX2" fmla="*/ 62630 w 171366"/>
                <a:gd name="connsiteY2" fmla="*/ 85084 h 185292"/>
                <a:gd name="connsiteX3" fmla="*/ 87682 w 171366"/>
                <a:gd name="connsiteY3" fmla="*/ 60031 h 185292"/>
                <a:gd name="connsiteX4" fmla="*/ 150312 w 171366"/>
                <a:gd name="connsiteY4" fmla="*/ 22453 h 185292"/>
                <a:gd name="connsiteX0" fmla="*/ 0 w 87682"/>
                <a:gd name="connsiteY0" fmla="*/ 125261 h 125261"/>
                <a:gd name="connsiteX1" fmla="*/ 25052 w 87682"/>
                <a:gd name="connsiteY1" fmla="*/ 50105 h 125261"/>
                <a:gd name="connsiteX2" fmla="*/ 62630 w 87682"/>
                <a:gd name="connsiteY2" fmla="*/ 25053 h 125261"/>
                <a:gd name="connsiteX3" fmla="*/ 87682 w 87682"/>
                <a:gd name="connsiteY3" fmla="*/ 0 h 125261"/>
                <a:gd name="connsiteX0" fmla="*/ 0 w 601249"/>
                <a:gd name="connsiteY0" fmla="*/ 425885 h 425885"/>
                <a:gd name="connsiteX1" fmla="*/ 25052 w 601249"/>
                <a:gd name="connsiteY1" fmla="*/ 350729 h 425885"/>
                <a:gd name="connsiteX2" fmla="*/ 62630 w 601249"/>
                <a:gd name="connsiteY2" fmla="*/ 325677 h 425885"/>
                <a:gd name="connsiteX3" fmla="*/ 601249 w 601249"/>
                <a:gd name="connsiteY3" fmla="*/ 0 h 425885"/>
                <a:gd name="connsiteX0" fmla="*/ 24722 w 625971"/>
                <a:gd name="connsiteY0" fmla="*/ 425885 h 425885"/>
                <a:gd name="connsiteX1" fmla="*/ 49774 w 625971"/>
                <a:gd name="connsiteY1" fmla="*/ 350729 h 425885"/>
                <a:gd name="connsiteX2" fmla="*/ 625971 w 625971"/>
                <a:gd name="connsiteY2" fmla="*/ 0 h 425885"/>
                <a:gd name="connsiteX0" fmla="*/ 0 w 601249"/>
                <a:gd name="connsiteY0" fmla="*/ 425885 h 425885"/>
                <a:gd name="connsiteX1" fmla="*/ 601249 w 601249"/>
                <a:gd name="connsiteY1" fmla="*/ 0 h 425885"/>
                <a:gd name="connsiteX0" fmla="*/ 0 w 6501008"/>
                <a:gd name="connsiteY0" fmla="*/ 2192055 h 2192055"/>
                <a:gd name="connsiteX1" fmla="*/ 6501008 w 6501008"/>
                <a:gd name="connsiteY1" fmla="*/ 0 h 2192055"/>
                <a:gd name="connsiteX0" fmla="*/ 0 w 6501008"/>
                <a:gd name="connsiteY0" fmla="*/ 2192055 h 2192055"/>
                <a:gd name="connsiteX1" fmla="*/ 6501008 w 6501008"/>
                <a:gd name="connsiteY1" fmla="*/ 0 h 2192055"/>
                <a:gd name="connsiteX0" fmla="*/ 0 w 4572000"/>
                <a:gd name="connsiteY0" fmla="*/ 1415442 h 1415442"/>
                <a:gd name="connsiteX1" fmla="*/ 4572000 w 4572000"/>
                <a:gd name="connsiteY1" fmla="*/ 0 h 1415442"/>
                <a:gd name="connsiteX0" fmla="*/ 0 w 4572000"/>
                <a:gd name="connsiteY0" fmla="*/ 1415442 h 1415442"/>
                <a:gd name="connsiteX1" fmla="*/ 946759 w 4572000"/>
                <a:gd name="connsiteY1" fmla="*/ 1114816 h 1415442"/>
                <a:gd name="connsiteX2" fmla="*/ 4572000 w 4572000"/>
                <a:gd name="connsiteY2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4572000 w 4572000"/>
                <a:gd name="connsiteY2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338202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4572000 w 4572000"/>
                <a:gd name="connsiteY4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4572000 w 4572000"/>
                <a:gd name="connsiteY4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46948"/>
                <a:gd name="connsiteY0" fmla="*/ 1390390 h 1390390"/>
                <a:gd name="connsiteX1" fmla="*/ 934233 w 4546948"/>
                <a:gd name="connsiteY1" fmla="*/ 425884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34233 w 4546948"/>
                <a:gd name="connsiteY1" fmla="*/ 425884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34233 w 4546948"/>
                <a:gd name="connsiteY1" fmla="*/ 450936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46759 w 4546948"/>
                <a:gd name="connsiteY1" fmla="*/ 413358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71811 w 4546948"/>
                <a:gd name="connsiteY1" fmla="*/ 413358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89959 w 4546948"/>
                <a:gd name="connsiteY4" fmla="*/ 100209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89959 w 4546948"/>
                <a:gd name="connsiteY4" fmla="*/ 100209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77433 w 4546948"/>
                <a:gd name="connsiteY4" fmla="*/ 125261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59285 w 4546948"/>
                <a:gd name="connsiteY1" fmla="*/ 450937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46759 w 4584526"/>
                <a:gd name="connsiteY1" fmla="*/ 488516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34233 w 4584526"/>
                <a:gd name="connsiteY1" fmla="*/ 463464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709786"/>
                <a:gd name="connsiteY0" fmla="*/ 1415443 h 1415443"/>
                <a:gd name="connsiteX1" fmla="*/ 934233 w 4709786"/>
                <a:gd name="connsiteY1" fmla="*/ 475990 h 1415443"/>
                <a:gd name="connsiteX2" fmla="*/ 1848633 w 4709786"/>
                <a:gd name="connsiteY2" fmla="*/ 300625 h 1415443"/>
                <a:gd name="connsiteX3" fmla="*/ 2750507 w 4709786"/>
                <a:gd name="connsiteY3" fmla="*/ 187891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09786"/>
                <a:gd name="connsiteY0" fmla="*/ 1415443 h 1415443"/>
                <a:gd name="connsiteX1" fmla="*/ 934233 w 4709786"/>
                <a:gd name="connsiteY1" fmla="*/ 475990 h 1415443"/>
                <a:gd name="connsiteX2" fmla="*/ 1848633 w 4709786"/>
                <a:gd name="connsiteY2" fmla="*/ 300625 h 1415443"/>
                <a:gd name="connsiteX3" fmla="*/ 2788085 w 4709786"/>
                <a:gd name="connsiteY3" fmla="*/ 175365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09786"/>
                <a:gd name="connsiteY0" fmla="*/ 1415443 h 1415443"/>
                <a:gd name="connsiteX1" fmla="*/ 959285 w 4709786"/>
                <a:gd name="connsiteY1" fmla="*/ 450938 h 1415443"/>
                <a:gd name="connsiteX2" fmla="*/ 1848633 w 4709786"/>
                <a:gd name="connsiteY2" fmla="*/ 300625 h 1415443"/>
                <a:gd name="connsiteX3" fmla="*/ 2788085 w 4709786"/>
                <a:gd name="connsiteY3" fmla="*/ 175365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22312"/>
                <a:gd name="connsiteY0" fmla="*/ 1440495 h 1440495"/>
                <a:gd name="connsiteX1" fmla="*/ 959285 w 4722312"/>
                <a:gd name="connsiteY1" fmla="*/ 475990 h 1440495"/>
                <a:gd name="connsiteX2" fmla="*/ 1848633 w 4722312"/>
                <a:gd name="connsiteY2" fmla="*/ 325677 h 1440495"/>
                <a:gd name="connsiteX3" fmla="*/ 2788085 w 4722312"/>
                <a:gd name="connsiteY3" fmla="*/ 200417 h 1440495"/>
                <a:gd name="connsiteX4" fmla="*/ 3664907 w 4722312"/>
                <a:gd name="connsiteY4" fmla="*/ 112735 h 1440495"/>
                <a:gd name="connsiteX5" fmla="*/ 4722312 w 4722312"/>
                <a:gd name="connsiteY5" fmla="*/ 0 h 1440495"/>
                <a:gd name="connsiteX0" fmla="*/ 0 w 4722312"/>
                <a:gd name="connsiteY0" fmla="*/ 1427969 h 1427969"/>
                <a:gd name="connsiteX1" fmla="*/ 959285 w 4722312"/>
                <a:gd name="connsiteY1" fmla="*/ 463464 h 1427969"/>
                <a:gd name="connsiteX2" fmla="*/ 1848633 w 4722312"/>
                <a:gd name="connsiteY2" fmla="*/ 313151 h 1427969"/>
                <a:gd name="connsiteX3" fmla="*/ 2788085 w 4722312"/>
                <a:gd name="connsiteY3" fmla="*/ 187891 h 1427969"/>
                <a:gd name="connsiteX4" fmla="*/ 3664907 w 4722312"/>
                <a:gd name="connsiteY4" fmla="*/ 100209 h 1427969"/>
                <a:gd name="connsiteX5" fmla="*/ 4722312 w 4722312"/>
                <a:gd name="connsiteY5" fmla="*/ 0 h 1427969"/>
                <a:gd name="connsiteX0" fmla="*/ 0 w 4722312"/>
                <a:gd name="connsiteY0" fmla="*/ 1427969 h 1427969"/>
                <a:gd name="connsiteX1" fmla="*/ 959285 w 4722312"/>
                <a:gd name="connsiteY1" fmla="*/ 463464 h 1427969"/>
                <a:gd name="connsiteX2" fmla="*/ 1848633 w 4722312"/>
                <a:gd name="connsiteY2" fmla="*/ 313151 h 1427969"/>
                <a:gd name="connsiteX3" fmla="*/ 2788085 w 4722312"/>
                <a:gd name="connsiteY3" fmla="*/ 187891 h 1427969"/>
                <a:gd name="connsiteX4" fmla="*/ 3664907 w 4722312"/>
                <a:gd name="connsiteY4" fmla="*/ 100209 h 1427969"/>
                <a:gd name="connsiteX5" fmla="*/ 4722312 w 4722312"/>
                <a:gd name="connsiteY5" fmla="*/ 0 h 1427969"/>
                <a:gd name="connsiteX0" fmla="*/ 0 w 4759890"/>
                <a:gd name="connsiteY0" fmla="*/ 1415443 h 1415443"/>
                <a:gd name="connsiteX1" fmla="*/ 959285 w 4759890"/>
                <a:gd name="connsiteY1" fmla="*/ 450938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59890"/>
                <a:gd name="connsiteY0" fmla="*/ 1415443 h 1415443"/>
                <a:gd name="connsiteX1" fmla="*/ 959285 w 4759890"/>
                <a:gd name="connsiteY1" fmla="*/ 450938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59890"/>
                <a:gd name="connsiteY0" fmla="*/ 1415443 h 1415443"/>
                <a:gd name="connsiteX1" fmla="*/ 934233 w 4759890"/>
                <a:gd name="connsiteY1" fmla="*/ 463464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47364"/>
                <a:gd name="connsiteY0" fmla="*/ 1390391 h 1390391"/>
                <a:gd name="connsiteX1" fmla="*/ 921707 w 4747364"/>
                <a:gd name="connsiteY1" fmla="*/ 463464 h 1390391"/>
                <a:gd name="connsiteX2" fmla="*/ 1836107 w 4747364"/>
                <a:gd name="connsiteY2" fmla="*/ 300625 h 1390391"/>
                <a:gd name="connsiteX3" fmla="*/ 2775559 w 4747364"/>
                <a:gd name="connsiteY3" fmla="*/ 175365 h 1390391"/>
                <a:gd name="connsiteX4" fmla="*/ 3652381 w 4747364"/>
                <a:gd name="connsiteY4" fmla="*/ 87683 h 1390391"/>
                <a:gd name="connsiteX5" fmla="*/ 4747364 w 4747364"/>
                <a:gd name="connsiteY5" fmla="*/ 0 h 1390391"/>
                <a:gd name="connsiteX0" fmla="*/ 0 w 4747364"/>
                <a:gd name="connsiteY0" fmla="*/ 1390391 h 1390391"/>
                <a:gd name="connsiteX1" fmla="*/ 921707 w 4747364"/>
                <a:gd name="connsiteY1" fmla="*/ 463464 h 1390391"/>
                <a:gd name="connsiteX2" fmla="*/ 1836107 w 4747364"/>
                <a:gd name="connsiteY2" fmla="*/ 300625 h 1390391"/>
                <a:gd name="connsiteX3" fmla="*/ 2775559 w 4747364"/>
                <a:gd name="connsiteY3" fmla="*/ 175365 h 1390391"/>
                <a:gd name="connsiteX4" fmla="*/ 3652381 w 4747364"/>
                <a:gd name="connsiteY4" fmla="*/ 87683 h 1390391"/>
                <a:gd name="connsiteX5" fmla="*/ 4747364 w 4747364"/>
                <a:gd name="connsiteY5" fmla="*/ 0 h 1390391"/>
                <a:gd name="connsiteX0" fmla="*/ 68984 w 3889422"/>
                <a:gd name="connsiteY0" fmla="*/ 926928 h 926928"/>
                <a:gd name="connsiteX1" fmla="*/ 63765 w 3889422"/>
                <a:gd name="connsiteY1" fmla="*/ 463464 h 926928"/>
                <a:gd name="connsiteX2" fmla="*/ 978165 w 3889422"/>
                <a:gd name="connsiteY2" fmla="*/ 300625 h 926928"/>
                <a:gd name="connsiteX3" fmla="*/ 1917617 w 3889422"/>
                <a:gd name="connsiteY3" fmla="*/ 175365 h 926928"/>
                <a:gd name="connsiteX4" fmla="*/ 2794439 w 3889422"/>
                <a:gd name="connsiteY4" fmla="*/ 87683 h 926928"/>
                <a:gd name="connsiteX5" fmla="*/ 3889422 w 3889422"/>
                <a:gd name="connsiteY5" fmla="*/ 0 h 926928"/>
                <a:gd name="connsiteX0" fmla="*/ 138488 w 3958926"/>
                <a:gd name="connsiteY0" fmla="*/ 926928 h 926928"/>
                <a:gd name="connsiteX1" fmla="*/ 133269 w 3958926"/>
                <a:gd name="connsiteY1" fmla="*/ 463464 h 926928"/>
                <a:gd name="connsiteX2" fmla="*/ 1987121 w 3958926"/>
                <a:gd name="connsiteY2" fmla="*/ 175365 h 926928"/>
                <a:gd name="connsiteX3" fmla="*/ 2863943 w 3958926"/>
                <a:gd name="connsiteY3" fmla="*/ 87683 h 926928"/>
                <a:gd name="connsiteX4" fmla="*/ 3958926 w 3958926"/>
                <a:gd name="connsiteY4" fmla="*/ 0 h 926928"/>
                <a:gd name="connsiteX0" fmla="*/ 0 w 3820438"/>
                <a:gd name="connsiteY0" fmla="*/ 926928 h 926928"/>
                <a:gd name="connsiteX1" fmla="*/ 921707 w 3820438"/>
                <a:gd name="connsiteY1" fmla="*/ 475990 h 926928"/>
                <a:gd name="connsiteX2" fmla="*/ 1848633 w 3820438"/>
                <a:gd name="connsiteY2" fmla="*/ 175365 h 926928"/>
                <a:gd name="connsiteX3" fmla="*/ 2725455 w 3820438"/>
                <a:gd name="connsiteY3" fmla="*/ 87683 h 926928"/>
                <a:gd name="connsiteX4" fmla="*/ 3820438 w 3820438"/>
                <a:gd name="connsiteY4" fmla="*/ 0 h 926928"/>
                <a:gd name="connsiteX0" fmla="*/ 0 w 3820438"/>
                <a:gd name="connsiteY0" fmla="*/ 1807133 h 1807133"/>
                <a:gd name="connsiteX1" fmla="*/ 921707 w 3820438"/>
                <a:gd name="connsiteY1" fmla="*/ 1356195 h 1807133"/>
                <a:gd name="connsiteX2" fmla="*/ 1811055 w 3820438"/>
                <a:gd name="connsiteY2" fmla="*/ 3384 h 1807133"/>
                <a:gd name="connsiteX3" fmla="*/ 2725455 w 3820438"/>
                <a:gd name="connsiteY3" fmla="*/ 967888 h 1807133"/>
                <a:gd name="connsiteX4" fmla="*/ 3820438 w 3820438"/>
                <a:gd name="connsiteY4" fmla="*/ 880205 h 1807133"/>
                <a:gd name="connsiteX0" fmla="*/ 0 w 3820438"/>
                <a:gd name="connsiteY0" fmla="*/ 1809438 h 1809438"/>
                <a:gd name="connsiteX1" fmla="*/ 921707 w 3820438"/>
                <a:gd name="connsiteY1" fmla="*/ 1358500 h 1809438"/>
                <a:gd name="connsiteX2" fmla="*/ 1811055 w 3820438"/>
                <a:gd name="connsiteY2" fmla="*/ 5689 h 1809438"/>
                <a:gd name="connsiteX3" fmla="*/ 3820438 w 3820438"/>
                <a:gd name="connsiteY3" fmla="*/ 882510 h 1809438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923789"/>
                <a:gd name="connsiteY0" fmla="*/ 2054270 h 2054270"/>
                <a:gd name="connsiteX1" fmla="*/ 921707 w 1923789"/>
                <a:gd name="connsiteY1" fmla="*/ 1603332 h 2054270"/>
                <a:gd name="connsiteX2" fmla="*/ 1923789 w 1923789"/>
                <a:gd name="connsiteY2" fmla="*/ 0 h 2054270"/>
                <a:gd name="connsiteX0" fmla="*/ 0 w 1936315"/>
                <a:gd name="connsiteY0" fmla="*/ 2091848 h 2091848"/>
                <a:gd name="connsiteX1" fmla="*/ 921707 w 1936315"/>
                <a:gd name="connsiteY1" fmla="*/ 1640910 h 2091848"/>
                <a:gd name="connsiteX2" fmla="*/ 1936315 w 1936315"/>
                <a:gd name="connsiteY2" fmla="*/ 0 h 2091848"/>
                <a:gd name="connsiteX0" fmla="*/ 0 w 1936315"/>
                <a:gd name="connsiteY0" fmla="*/ 2091848 h 2091848"/>
                <a:gd name="connsiteX1" fmla="*/ 971811 w 1936315"/>
                <a:gd name="connsiteY1" fmla="*/ 1565754 h 2091848"/>
                <a:gd name="connsiteX2" fmla="*/ 1936315 w 1936315"/>
                <a:gd name="connsiteY2" fmla="*/ 0 h 2091848"/>
                <a:gd name="connsiteX0" fmla="*/ 0 w 971811"/>
                <a:gd name="connsiteY0" fmla="*/ 526094 h 526094"/>
                <a:gd name="connsiteX1" fmla="*/ 971811 w 971811"/>
                <a:gd name="connsiteY1" fmla="*/ 0 h 526094"/>
                <a:gd name="connsiteX0" fmla="*/ 0 w 608556"/>
                <a:gd name="connsiteY0" fmla="*/ 200417 h 228371"/>
                <a:gd name="connsiteX1" fmla="*/ 608556 w 608556"/>
                <a:gd name="connsiteY1" fmla="*/ 0 h 228371"/>
                <a:gd name="connsiteX0" fmla="*/ 0 w 608556"/>
                <a:gd name="connsiteY0" fmla="*/ 200417 h 200417"/>
                <a:gd name="connsiteX1" fmla="*/ 608556 w 608556"/>
                <a:gd name="connsiteY1" fmla="*/ 0 h 200417"/>
                <a:gd name="connsiteX0" fmla="*/ 0 w 608556"/>
                <a:gd name="connsiteY0" fmla="*/ 200417 h 200417"/>
                <a:gd name="connsiteX1" fmla="*/ 608556 w 608556"/>
                <a:gd name="connsiteY1" fmla="*/ 0 h 200417"/>
                <a:gd name="connsiteX0" fmla="*/ 0 w 608556"/>
                <a:gd name="connsiteY0" fmla="*/ 200417 h 200417"/>
                <a:gd name="connsiteX1" fmla="*/ 608556 w 608556"/>
                <a:gd name="connsiteY1" fmla="*/ 0 h 200417"/>
                <a:gd name="connsiteX0" fmla="*/ 0 w 608556"/>
                <a:gd name="connsiteY0" fmla="*/ 200417 h 200417"/>
                <a:gd name="connsiteX1" fmla="*/ 608556 w 608556"/>
                <a:gd name="connsiteY1" fmla="*/ 0 h 200417"/>
                <a:gd name="connsiteX0" fmla="*/ 0 w 458244"/>
                <a:gd name="connsiteY0" fmla="*/ 81050 h 88533"/>
                <a:gd name="connsiteX1" fmla="*/ 458244 w 458244"/>
                <a:gd name="connsiteY1" fmla="*/ 0 h 88533"/>
                <a:gd name="connsiteX0" fmla="*/ 0 w 458244"/>
                <a:gd name="connsiteY0" fmla="*/ 81050 h 81050"/>
                <a:gd name="connsiteX1" fmla="*/ 458244 w 458244"/>
                <a:gd name="connsiteY1" fmla="*/ 0 h 81050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5189"/>
                <a:gd name="connsiteX1" fmla="*/ 470770 w 470770"/>
                <a:gd name="connsiteY1" fmla="*/ 0 h 105189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5189"/>
                <a:gd name="connsiteX1" fmla="*/ 470770 w 470770"/>
                <a:gd name="connsiteY1" fmla="*/ 0 h 105189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7516"/>
                <a:gd name="connsiteX1" fmla="*/ 470770 w 470770"/>
                <a:gd name="connsiteY1" fmla="*/ 0 h 107516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5189"/>
                <a:gd name="connsiteX1" fmla="*/ 470770 w 470770"/>
                <a:gd name="connsiteY1" fmla="*/ 0 h 10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0770" h="105189">
                  <a:moveTo>
                    <a:pt x="0" y="104923"/>
                  </a:moveTo>
                  <a:cubicBezTo>
                    <a:pt x="198678" y="108507"/>
                    <a:pt x="273311" y="76015"/>
                    <a:pt x="470770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3374" y="3924822"/>
              <a:ext cx="122090" cy="1667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2275" y="3237978"/>
              <a:ext cx="133189" cy="1551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4529" y="2082452"/>
              <a:ext cx="121868" cy="1551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87739" y="5293657"/>
              <a:ext cx="99710" cy="1548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69264" y="5293657"/>
              <a:ext cx="121646" cy="1548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113085">
              <a:off x="2758769" y="1334809"/>
              <a:ext cx="1547053" cy="3353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43" name="Straight Connector 42"/>
          <p:cNvCxnSpPr/>
          <p:nvPr/>
        </p:nvCxnSpPr>
        <p:spPr bwMode="auto">
          <a:xfrm>
            <a:off x="1824624" y="2590800"/>
            <a:ext cx="630936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1664918" y="1330216"/>
            <a:ext cx="1006649" cy="1248392"/>
            <a:chOff x="1664918" y="1330216"/>
            <a:chExt cx="1006649" cy="1248392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64918" y="1330216"/>
              <a:ext cx="1006649" cy="2188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 bwMode="auto">
            <a:xfrm>
              <a:off x="2140092" y="1563624"/>
              <a:ext cx="0" cy="10149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Arc 33"/>
          <p:cNvSpPr>
            <a:spLocks/>
          </p:cNvSpPr>
          <p:nvPr/>
        </p:nvSpPr>
        <p:spPr bwMode="auto">
          <a:xfrm>
            <a:off x="735599" y="1752600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612956" y="2515055"/>
            <a:ext cx="1224194" cy="203997"/>
            <a:chOff x="612956" y="2515055"/>
            <a:chExt cx="1224194" cy="203997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922750" y="2590800"/>
              <a:ext cx="9144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810755" y="2590800"/>
              <a:ext cx="1828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956" y="2515055"/>
              <a:ext cx="160221" cy="2039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1153239" y="2590800"/>
            <a:ext cx="1302321" cy="3709826"/>
            <a:chOff x="1153239" y="2590800"/>
            <a:chExt cx="1302321" cy="3709826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2455560" y="2590800"/>
              <a:ext cx="0" cy="2660904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3239" y="5994748"/>
              <a:ext cx="976185" cy="3058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4" name="Straight Arrow Connector 53"/>
            <p:cNvCxnSpPr/>
            <p:nvPr/>
          </p:nvCxnSpPr>
          <p:spPr bwMode="auto">
            <a:xfrm flipV="1">
              <a:off x="1782555" y="5270326"/>
              <a:ext cx="655203" cy="685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rot="16200000">
              <a:off x="2364119" y="5262603"/>
              <a:ext cx="1828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9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0719" y="2209800"/>
            <a:ext cx="2304459" cy="9189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3201444" y="2527924"/>
            <a:ext cx="1781499" cy="291476"/>
            <a:chOff x="3205458" y="5689948"/>
            <a:chExt cx="1781499" cy="291476"/>
          </a:xfrm>
        </p:grpSpPr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5458" y="5689948"/>
              <a:ext cx="1341835" cy="2914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4400" y="5789112"/>
              <a:ext cx="262557" cy="1023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4" name="Picture 6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222" y="1345504"/>
            <a:ext cx="2304459" cy="9189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205458" y="5689948"/>
            <a:ext cx="1781499" cy="291476"/>
            <a:chOff x="3205458" y="5689948"/>
            <a:chExt cx="1781499" cy="291476"/>
          </a:xfrm>
        </p:grpSpPr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5458" y="5689948"/>
              <a:ext cx="1341835" cy="2914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4400" y="5789112"/>
              <a:ext cx="262557" cy="1023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4293296" y="3149253"/>
            <a:ext cx="3281673" cy="968355"/>
            <a:chOff x="4293296" y="3149253"/>
            <a:chExt cx="3281673" cy="968355"/>
          </a:xfrm>
        </p:grpSpPr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93296" y="3417518"/>
              <a:ext cx="3281673" cy="7000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5875945" y="3229333"/>
              <a:ext cx="262557" cy="1023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947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9.71323E-7 L -0.08299 0.1255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62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51711E-6 L -0.00069 -0.4579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2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2436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635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227520" y="76200"/>
            <a:ext cx="8803768" cy="1021126"/>
            <a:chOff x="227520" y="76200"/>
            <a:chExt cx="8803768" cy="1021126"/>
          </a:xfrm>
        </p:grpSpPr>
        <p:pic>
          <p:nvPicPr>
            <p:cNvPr id="73" name="Picture 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76200"/>
              <a:ext cx="4157663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" name="Picture 1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23863"/>
              <a:ext cx="2859088" cy="261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520" y="423863"/>
              <a:ext cx="5835483" cy="2774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520" y="762000"/>
              <a:ext cx="4640272" cy="3353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661A066-DAE9-4270-804F-0AF88A59257F}" type="slidenum">
              <a:rPr lang="en-US"/>
              <a:pPr/>
              <a:t>28</a:t>
            </a:fld>
            <a:endParaRPr lang="en-US"/>
          </a:p>
        </p:txBody>
      </p:sp>
      <p:sp>
        <p:nvSpPr>
          <p:cNvPr id="18524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2435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56"/>
          <p:cNvSpPr>
            <a:spLocks noChangeShapeType="1"/>
          </p:cNvSpPr>
          <p:nvPr/>
        </p:nvSpPr>
        <p:spPr bwMode="auto">
          <a:xfrm>
            <a:off x="0" y="1168052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444674" y="1334809"/>
            <a:ext cx="3861148" cy="4380191"/>
            <a:chOff x="444674" y="1334809"/>
            <a:chExt cx="3861148" cy="4380191"/>
          </a:xfrm>
        </p:grpSpPr>
        <p:sp>
          <p:nvSpPr>
            <p:cNvPr id="10" name="Oval 9"/>
            <p:cNvSpPr/>
            <p:nvPr/>
          </p:nvSpPr>
          <p:spPr bwMode="auto">
            <a:xfrm>
              <a:off x="1829773" y="2045640"/>
              <a:ext cx="909250" cy="1371876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109433 w 1023833"/>
                <a:gd name="connsiteY0" fmla="*/ 557409 h 1014609"/>
                <a:gd name="connsiteX1" fmla="*/ 140748 w 1023833"/>
                <a:gd name="connsiteY1" fmla="*/ 0 h 1014609"/>
                <a:gd name="connsiteX2" fmla="*/ 1023833 w 1023833"/>
                <a:gd name="connsiteY2" fmla="*/ 557409 h 1014609"/>
                <a:gd name="connsiteX3" fmla="*/ 566633 w 1023833"/>
                <a:gd name="connsiteY3" fmla="*/ 1014609 h 1014609"/>
                <a:gd name="connsiteX4" fmla="*/ 109433 w 1023833"/>
                <a:gd name="connsiteY4" fmla="*/ 557409 h 1014609"/>
                <a:gd name="connsiteX0" fmla="*/ 109433 w 1023833"/>
                <a:gd name="connsiteY0" fmla="*/ 557409 h 1014609"/>
                <a:gd name="connsiteX1" fmla="*/ 140748 w 1023833"/>
                <a:gd name="connsiteY1" fmla="*/ 0 h 1014609"/>
                <a:gd name="connsiteX2" fmla="*/ 1023833 w 1023833"/>
                <a:gd name="connsiteY2" fmla="*/ 557409 h 1014609"/>
                <a:gd name="connsiteX3" fmla="*/ 566633 w 1023833"/>
                <a:gd name="connsiteY3" fmla="*/ 1014609 h 1014609"/>
                <a:gd name="connsiteX4" fmla="*/ 109433 w 1023833"/>
                <a:gd name="connsiteY4" fmla="*/ 557409 h 1014609"/>
                <a:gd name="connsiteX0" fmla="*/ 41870 w 956270"/>
                <a:gd name="connsiteY0" fmla="*/ 557409 h 1014609"/>
                <a:gd name="connsiteX1" fmla="*/ 73185 w 956270"/>
                <a:gd name="connsiteY1" fmla="*/ 0 h 1014609"/>
                <a:gd name="connsiteX2" fmla="*/ 956270 w 956270"/>
                <a:gd name="connsiteY2" fmla="*/ 557409 h 1014609"/>
                <a:gd name="connsiteX3" fmla="*/ 499070 w 956270"/>
                <a:gd name="connsiteY3" fmla="*/ 1014609 h 1014609"/>
                <a:gd name="connsiteX4" fmla="*/ 41870 w 956270"/>
                <a:gd name="connsiteY4" fmla="*/ 557409 h 1014609"/>
                <a:gd name="connsiteX0" fmla="*/ 52440 w 941788"/>
                <a:gd name="connsiteY0" fmla="*/ 1384126 h 1425047"/>
                <a:gd name="connsiteX1" fmla="*/ 58703 w 941788"/>
                <a:gd name="connsiteY1" fmla="*/ 0 h 1425047"/>
                <a:gd name="connsiteX2" fmla="*/ 941788 w 941788"/>
                <a:gd name="connsiteY2" fmla="*/ 557409 h 1425047"/>
                <a:gd name="connsiteX3" fmla="*/ 484588 w 941788"/>
                <a:gd name="connsiteY3" fmla="*/ 1014609 h 1425047"/>
                <a:gd name="connsiteX4" fmla="*/ 52440 w 941788"/>
                <a:gd name="connsiteY4" fmla="*/ 1384126 h 1425047"/>
                <a:gd name="connsiteX0" fmla="*/ 52440 w 941788"/>
                <a:gd name="connsiteY0" fmla="*/ 1384126 h 1425047"/>
                <a:gd name="connsiteX1" fmla="*/ 58703 w 941788"/>
                <a:gd name="connsiteY1" fmla="*/ 0 h 1425047"/>
                <a:gd name="connsiteX2" fmla="*/ 941788 w 941788"/>
                <a:gd name="connsiteY2" fmla="*/ 557409 h 1425047"/>
                <a:gd name="connsiteX3" fmla="*/ 484588 w 941788"/>
                <a:gd name="connsiteY3" fmla="*/ 1014609 h 1425047"/>
                <a:gd name="connsiteX4" fmla="*/ 52440 w 941788"/>
                <a:gd name="connsiteY4" fmla="*/ 1384126 h 1425047"/>
                <a:gd name="connsiteX0" fmla="*/ 52440 w 941788"/>
                <a:gd name="connsiteY0" fmla="*/ 1384126 h 1384126"/>
                <a:gd name="connsiteX1" fmla="*/ 58703 w 941788"/>
                <a:gd name="connsiteY1" fmla="*/ 0 h 1384126"/>
                <a:gd name="connsiteX2" fmla="*/ 941788 w 941788"/>
                <a:gd name="connsiteY2" fmla="*/ 557409 h 1384126"/>
                <a:gd name="connsiteX3" fmla="*/ 484588 w 941788"/>
                <a:gd name="connsiteY3" fmla="*/ 1014609 h 1384126"/>
                <a:gd name="connsiteX4" fmla="*/ 52440 w 941788"/>
                <a:gd name="connsiteY4" fmla="*/ 1384126 h 1384126"/>
                <a:gd name="connsiteX0" fmla="*/ 52440 w 954314"/>
                <a:gd name="connsiteY0" fmla="*/ 1448595 h 1448595"/>
                <a:gd name="connsiteX1" fmla="*/ 58703 w 954314"/>
                <a:gd name="connsiteY1" fmla="*/ 64469 h 1448595"/>
                <a:gd name="connsiteX2" fmla="*/ 954314 w 954314"/>
                <a:gd name="connsiteY2" fmla="*/ 133363 h 1448595"/>
                <a:gd name="connsiteX3" fmla="*/ 484588 w 954314"/>
                <a:gd name="connsiteY3" fmla="*/ 1079078 h 1448595"/>
                <a:gd name="connsiteX4" fmla="*/ 52440 w 954314"/>
                <a:gd name="connsiteY4" fmla="*/ 1448595 h 1448595"/>
                <a:gd name="connsiteX0" fmla="*/ 52440 w 954314"/>
                <a:gd name="connsiteY0" fmla="*/ 1448595 h 1448595"/>
                <a:gd name="connsiteX1" fmla="*/ 58703 w 954314"/>
                <a:gd name="connsiteY1" fmla="*/ 64469 h 1448595"/>
                <a:gd name="connsiteX2" fmla="*/ 954314 w 954314"/>
                <a:gd name="connsiteY2" fmla="*/ 133363 h 1448595"/>
                <a:gd name="connsiteX3" fmla="*/ 484588 w 954314"/>
                <a:gd name="connsiteY3" fmla="*/ 1079078 h 1448595"/>
                <a:gd name="connsiteX4" fmla="*/ 52440 w 954314"/>
                <a:gd name="connsiteY4" fmla="*/ 1448595 h 1448595"/>
                <a:gd name="connsiteX0" fmla="*/ 52440 w 954314"/>
                <a:gd name="connsiteY0" fmla="*/ 1384382 h 1384382"/>
                <a:gd name="connsiteX1" fmla="*/ 58703 w 954314"/>
                <a:gd name="connsiteY1" fmla="*/ 256 h 1384382"/>
                <a:gd name="connsiteX2" fmla="*/ 954314 w 954314"/>
                <a:gd name="connsiteY2" fmla="*/ 69150 h 1384382"/>
                <a:gd name="connsiteX3" fmla="*/ 484588 w 954314"/>
                <a:gd name="connsiteY3" fmla="*/ 1014865 h 1384382"/>
                <a:gd name="connsiteX4" fmla="*/ 52440 w 954314"/>
                <a:gd name="connsiteY4" fmla="*/ 1384382 h 1384382"/>
                <a:gd name="connsiteX0" fmla="*/ 52440 w 954314"/>
                <a:gd name="connsiteY0" fmla="*/ 1384382 h 1384382"/>
                <a:gd name="connsiteX1" fmla="*/ 58703 w 954314"/>
                <a:gd name="connsiteY1" fmla="*/ 256 h 1384382"/>
                <a:gd name="connsiteX2" fmla="*/ 954314 w 954314"/>
                <a:gd name="connsiteY2" fmla="*/ 69150 h 1384382"/>
                <a:gd name="connsiteX3" fmla="*/ 484588 w 954314"/>
                <a:gd name="connsiteY3" fmla="*/ 1014865 h 1384382"/>
                <a:gd name="connsiteX4" fmla="*/ 52440 w 954314"/>
                <a:gd name="connsiteY4" fmla="*/ 1384382 h 1384382"/>
                <a:gd name="connsiteX0" fmla="*/ 52440 w 954314"/>
                <a:gd name="connsiteY0" fmla="*/ 1384382 h 1384471"/>
                <a:gd name="connsiteX1" fmla="*/ 58703 w 954314"/>
                <a:gd name="connsiteY1" fmla="*/ 256 h 1384471"/>
                <a:gd name="connsiteX2" fmla="*/ 954314 w 954314"/>
                <a:gd name="connsiteY2" fmla="*/ 69150 h 1384471"/>
                <a:gd name="connsiteX3" fmla="*/ 52440 w 954314"/>
                <a:gd name="connsiteY3" fmla="*/ 1384382 h 1384471"/>
                <a:gd name="connsiteX0" fmla="*/ 31822 w 933696"/>
                <a:gd name="connsiteY0" fmla="*/ 1384382 h 1384471"/>
                <a:gd name="connsiteX1" fmla="*/ 38085 w 933696"/>
                <a:gd name="connsiteY1" fmla="*/ 256 h 1384471"/>
                <a:gd name="connsiteX2" fmla="*/ 933696 w 933696"/>
                <a:gd name="connsiteY2" fmla="*/ 69150 h 1384471"/>
                <a:gd name="connsiteX3" fmla="*/ 31822 w 933696"/>
                <a:gd name="connsiteY3" fmla="*/ 1384382 h 1384471"/>
                <a:gd name="connsiteX0" fmla="*/ 31822 w 933696"/>
                <a:gd name="connsiteY0" fmla="*/ 1384382 h 1384382"/>
                <a:gd name="connsiteX1" fmla="*/ 38085 w 933696"/>
                <a:gd name="connsiteY1" fmla="*/ 256 h 1384382"/>
                <a:gd name="connsiteX2" fmla="*/ 933696 w 933696"/>
                <a:gd name="connsiteY2" fmla="*/ 69150 h 1384382"/>
                <a:gd name="connsiteX3" fmla="*/ 31822 w 933696"/>
                <a:gd name="connsiteY3" fmla="*/ 1384382 h 1384382"/>
                <a:gd name="connsiteX0" fmla="*/ 31822 w 896118"/>
                <a:gd name="connsiteY0" fmla="*/ 1397636 h 1397636"/>
                <a:gd name="connsiteX1" fmla="*/ 38085 w 896118"/>
                <a:gd name="connsiteY1" fmla="*/ 13510 h 1397636"/>
                <a:gd name="connsiteX2" fmla="*/ 896118 w 896118"/>
                <a:gd name="connsiteY2" fmla="*/ 44825 h 1397636"/>
                <a:gd name="connsiteX3" fmla="*/ 31822 w 896118"/>
                <a:gd name="connsiteY3" fmla="*/ 1397636 h 1397636"/>
                <a:gd name="connsiteX0" fmla="*/ 31822 w 896118"/>
                <a:gd name="connsiteY0" fmla="*/ 1384126 h 1384126"/>
                <a:gd name="connsiteX1" fmla="*/ 38085 w 896118"/>
                <a:gd name="connsiteY1" fmla="*/ 0 h 1384126"/>
                <a:gd name="connsiteX2" fmla="*/ 896118 w 896118"/>
                <a:gd name="connsiteY2" fmla="*/ 31315 h 1384126"/>
                <a:gd name="connsiteX3" fmla="*/ 31822 w 896118"/>
                <a:gd name="connsiteY3" fmla="*/ 1384126 h 1384126"/>
                <a:gd name="connsiteX0" fmla="*/ 31822 w 896118"/>
                <a:gd name="connsiteY0" fmla="*/ 1384126 h 1384126"/>
                <a:gd name="connsiteX1" fmla="*/ 38085 w 896118"/>
                <a:gd name="connsiteY1" fmla="*/ 0 h 1384126"/>
                <a:gd name="connsiteX2" fmla="*/ 896118 w 896118"/>
                <a:gd name="connsiteY2" fmla="*/ 31315 h 1384126"/>
                <a:gd name="connsiteX3" fmla="*/ 31822 w 896118"/>
                <a:gd name="connsiteY3" fmla="*/ 1384126 h 1384126"/>
                <a:gd name="connsiteX0" fmla="*/ 31822 w 921170"/>
                <a:gd name="connsiteY0" fmla="*/ 1384126 h 1384126"/>
                <a:gd name="connsiteX1" fmla="*/ 38085 w 921170"/>
                <a:gd name="connsiteY1" fmla="*/ 0 h 1384126"/>
                <a:gd name="connsiteX2" fmla="*/ 921170 w 921170"/>
                <a:gd name="connsiteY2" fmla="*/ 18788 h 1384126"/>
                <a:gd name="connsiteX3" fmla="*/ 31822 w 921170"/>
                <a:gd name="connsiteY3" fmla="*/ 1384126 h 1384126"/>
                <a:gd name="connsiteX0" fmla="*/ 40779 w 930127"/>
                <a:gd name="connsiteY0" fmla="*/ 1365338 h 1365338"/>
                <a:gd name="connsiteX1" fmla="*/ 34516 w 930127"/>
                <a:gd name="connsiteY1" fmla="*/ 6265 h 1365338"/>
                <a:gd name="connsiteX2" fmla="*/ 930127 w 930127"/>
                <a:gd name="connsiteY2" fmla="*/ 0 h 1365338"/>
                <a:gd name="connsiteX3" fmla="*/ 40779 w 930127"/>
                <a:gd name="connsiteY3" fmla="*/ 1365338 h 1365338"/>
                <a:gd name="connsiteX0" fmla="*/ 7377 w 896725"/>
                <a:gd name="connsiteY0" fmla="*/ 1365338 h 1365338"/>
                <a:gd name="connsiteX1" fmla="*/ 1114 w 896725"/>
                <a:gd name="connsiteY1" fmla="*/ 6265 h 1365338"/>
                <a:gd name="connsiteX2" fmla="*/ 896725 w 896725"/>
                <a:gd name="connsiteY2" fmla="*/ 0 h 1365338"/>
                <a:gd name="connsiteX3" fmla="*/ 7377 w 896725"/>
                <a:gd name="connsiteY3" fmla="*/ 1365338 h 1365338"/>
                <a:gd name="connsiteX0" fmla="*/ 7377 w 896725"/>
                <a:gd name="connsiteY0" fmla="*/ 1367016 h 1367016"/>
                <a:gd name="connsiteX1" fmla="*/ 1114 w 896725"/>
                <a:gd name="connsiteY1" fmla="*/ 7943 h 1367016"/>
                <a:gd name="connsiteX2" fmla="*/ 896725 w 896725"/>
                <a:gd name="connsiteY2" fmla="*/ 1678 h 1367016"/>
                <a:gd name="connsiteX3" fmla="*/ 7377 w 896725"/>
                <a:gd name="connsiteY3" fmla="*/ 1367016 h 1367016"/>
                <a:gd name="connsiteX0" fmla="*/ 7377 w 896725"/>
                <a:gd name="connsiteY0" fmla="*/ 1365338 h 1365338"/>
                <a:gd name="connsiteX1" fmla="*/ 1114 w 896725"/>
                <a:gd name="connsiteY1" fmla="*/ 6265 h 1365338"/>
                <a:gd name="connsiteX2" fmla="*/ 896725 w 896725"/>
                <a:gd name="connsiteY2" fmla="*/ 0 h 1365338"/>
                <a:gd name="connsiteX3" fmla="*/ 7377 w 896725"/>
                <a:gd name="connsiteY3" fmla="*/ 1365338 h 1365338"/>
                <a:gd name="connsiteX0" fmla="*/ 7377 w 896725"/>
                <a:gd name="connsiteY0" fmla="*/ 1365338 h 1365338"/>
                <a:gd name="connsiteX1" fmla="*/ 1114 w 896725"/>
                <a:gd name="connsiteY1" fmla="*/ 6265 h 1365338"/>
                <a:gd name="connsiteX2" fmla="*/ 896725 w 896725"/>
                <a:gd name="connsiteY2" fmla="*/ 0 h 1365338"/>
                <a:gd name="connsiteX3" fmla="*/ 7377 w 896725"/>
                <a:gd name="connsiteY3" fmla="*/ 1365338 h 1365338"/>
                <a:gd name="connsiteX0" fmla="*/ 2824 w 904698"/>
                <a:gd name="connsiteY0" fmla="*/ 1365338 h 1365338"/>
                <a:gd name="connsiteX1" fmla="*/ 9087 w 904698"/>
                <a:gd name="connsiteY1" fmla="*/ 6265 h 1365338"/>
                <a:gd name="connsiteX2" fmla="*/ 904698 w 904698"/>
                <a:gd name="connsiteY2" fmla="*/ 0 h 1365338"/>
                <a:gd name="connsiteX3" fmla="*/ 2824 w 904698"/>
                <a:gd name="connsiteY3" fmla="*/ 1365338 h 1365338"/>
                <a:gd name="connsiteX0" fmla="*/ 7376 w 909250"/>
                <a:gd name="connsiteY0" fmla="*/ 1375205 h 1375205"/>
                <a:gd name="connsiteX1" fmla="*/ 1113 w 909250"/>
                <a:gd name="connsiteY1" fmla="*/ 3606 h 1375205"/>
                <a:gd name="connsiteX2" fmla="*/ 909250 w 909250"/>
                <a:gd name="connsiteY2" fmla="*/ 9867 h 1375205"/>
                <a:gd name="connsiteX3" fmla="*/ 7376 w 909250"/>
                <a:gd name="connsiteY3" fmla="*/ 1375205 h 1375205"/>
                <a:gd name="connsiteX0" fmla="*/ 7376 w 909250"/>
                <a:gd name="connsiteY0" fmla="*/ 1371735 h 1371735"/>
                <a:gd name="connsiteX1" fmla="*/ 1113 w 909250"/>
                <a:gd name="connsiteY1" fmla="*/ 136 h 1371735"/>
                <a:gd name="connsiteX2" fmla="*/ 909250 w 909250"/>
                <a:gd name="connsiteY2" fmla="*/ 6397 h 1371735"/>
                <a:gd name="connsiteX3" fmla="*/ 7376 w 909250"/>
                <a:gd name="connsiteY3" fmla="*/ 1371735 h 1371735"/>
                <a:gd name="connsiteX0" fmla="*/ 7376 w 909250"/>
                <a:gd name="connsiteY0" fmla="*/ 1371666 h 1371666"/>
                <a:gd name="connsiteX1" fmla="*/ 1113 w 909250"/>
                <a:gd name="connsiteY1" fmla="*/ 67 h 1371666"/>
                <a:gd name="connsiteX2" fmla="*/ 909250 w 909250"/>
                <a:gd name="connsiteY2" fmla="*/ 6328 h 1371666"/>
                <a:gd name="connsiteX3" fmla="*/ 7376 w 909250"/>
                <a:gd name="connsiteY3" fmla="*/ 1371666 h 1371666"/>
                <a:gd name="connsiteX0" fmla="*/ 7376 w 909250"/>
                <a:gd name="connsiteY0" fmla="*/ 1371688 h 1371688"/>
                <a:gd name="connsiteX1" fmla="*/ 1113 w 909250"/>
                <a:gd name="connsiteY1" fmla="*/ 89 h 1371688"/>
                <a:gd name="connsiteX2" fmla="*/ 909250 w 909250"/>
                <a:gd name="connsiteY2" fmla="*/ 6350 h 1371688"/>
                <a:gd name="connsiteX3" fmla="*/ 7376 w 909250"/>
                <a:gd name="connsiteY3" fmla="*/ 1371688 h 1371688"/>
                <a:gd name="connsiteX0" fmla="*/ 7376 w 909250"/>
                <a:gd name="connsiteY0" fmla="*/ 1371688 h 1371688"/>
                <a:gd name="connsiteX1" fmla="*/ 1113 w 909250"/>
                <a:gd name="connsiteY1" fmla="*/ 89 h 1371688"/>
                <a:gd name="connsiteX2" fmla="*/ 909250 w 909250"/>
                <a:gd name="connsiteY2" fmla="*/ 6350 h 1371688"/>
                <a:gd name="connsiteX3" fmla="*/ 7376 w 909250"/>
                <a:gd name="connsiteY3" fmla="*/ 1371688 h 1371688"/>
                <a:gd name="connsiteX0" fmla="*/ 7376 w 909250"/>
                <a:gd name="connsiteY0" fmla="*/ 1371688 h 1371688"/>
                <a:gd name="connsiteX1" fmla="*/ 1113 w 909250"/>
                <a:gd name="connsiteY1" fmla="*/ 89 h 1371688"/>
                <a:gd name="connsiteX2" fmla="*/ 909250 w 909250"/>
                <a:gd name="connsiteY2" fmla="*/ 6350 h 1371688"/>
                <a:gd name="connsiteX3" fmla="*/ 7376 w 909250"/>
                <a:gd name="connsiteY3" fmla="*/ 1371688 h 1371688"/>
                <a:gd name="connsiteX0" fmla="*/ 7376 w 909250"/>
                <a:gd name="connsiteY0" fmla="*/ 1371876 h 1371876"/>
                <a:gd name="connsiteX1" fmla="*/ 1113 w 909250"/>
                <a:gd name="connsiteY1" fmla="*/ 277 h 1371876"/>
                <a:gd name="connsiteX2" fmla="*/ 909250 w 909250"/>
                <a:gd name="connsiteY2" fmla="*/ 6538 h 1371876"/>
                <a:gd name="connsiteX3" fmla="*/ 7376 w 909250"/>
                <a:gd name="connsiteY3" fmla="*/ 1371876 h 137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9250" h="1371876">
                  <a:moveTo>
                    <a:pt x="7376" y="1371876"/>
                  </a:moveTo>
                  <a:cubicBezTo>
                    <a:pt x="-975" y="338479"/>
                    <a:pt x="-871" y="1052464"/>
                    <a:pt x="1113" y="277"/>
                  </a:cubicBezTo>
                  <a:cubicBezTo>
                    <a:pt x="687957" y="-1811"/>
                    <a:pt x="184828" y="8625"/>
                    <a:pt x="909250" y="6538"/>
                  </a:cubicBezTo>
                  <a:cubicBezTo>
                    <a:pt x="820524" y="249752"/>
                    <a:pt x="269380" y="1107786"/>
                    <a:pt x="7376" y="1371876"/>
                  </a:cubicBezTo>
                  <a:close/>
                </a:path>
              </a:pathLst>
            </a:custGeom>
            <a:pattFill prst="pct25">
              <a:fgClr>
                <a:srgbClr val="0000FF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1824624" y="1600200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2739024" y="1600200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" name="Straight Arrow Connector 2"/>
            <p:cNvCxnSpPr/>
            <p:nvPr/>
          </p:nvCxnSpPr>
          <p:spPr bwMode="auto">
            <a:xfrm>
              <a:off x="453024" y="52578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910224" y="1600200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453024" y="38862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53024" y="20574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Freeform 26"/>
            <p:cNvSpPr/>
            <p:nvPr/>
          </p:nvSpPr>
          <p:spPr>
            <a:xfrm>
              <a:off x="927968" y="1791220"/>
              <a:ext cx="1936315" cy="2091848"/>
            </a:xfrm>
            <a:custGeom>
              <a:avLst/>
              <a:gdLst>
                <a:gd name="connsiteX0" fmla="*/ 0 w 171366"/>
                <a:gd name="connsiteY0" fmla="*/ 185292 h 185292"/>
                <a:gd name="connsiteX1" fmla="*/ 25052 w 171366"/>
                <a:gd name="connsiteY1" fmla="*/ 110136 h 185292"/>
                <a:gd name="connsiteX2" fmla="*/ 62630 w 171366"/>
                <a:gd name="connsiteY2" fmla="*/ 85084 h 185292"/>
                <a:gd name="connsiteX3" fmla="*/ 87682 w 171366"/>
                <a:gd name="connsiteY3" fmla="*/ 60031 h 185292"/>
                <a:gd name="connsiteX4" fmla="*/ 150312 w 171366"/>
                <a:gd name="connsiteY4" fmla="*/ 22453 h 185292"/>
                <a:gd name="connsiteX0" fmla="*/ 0 w 87682"/>
                <a:gd name="connsiteY0" fmla="*/ 125261 h 125261"/>
                <a:gd name="connsiteX1" fmla="*/ 25052 w 87682"/>
                <a:gd name="connsiteY1" fmla="*/ 50105 h 125261"/>
                <a:gd name="connsiteX2" fmla="*/ 62630 w 87682"/>
                <a:gd name="connsiteY2" fmla="*/ 25053 h 125261"/>
                <a:gd name="connsiteX3" fmla="*/ 87682 w 87682"/>
                <a:gd name="connsiteY3" fmla="*/ 0 h 125261"/>
                <a:gd name="connsiteX0" fmla="*/ 0 w 601249"/>
                <a:gd name="connsiteY0" fmla="*/ 425885 h 425885"/>
                <a:gd name="connsiteX1" fmla="*/ 25052 w 601249"/>
                <a:gd name="connsiteY1" fmla="*/ 350729 h 425885"/>
                <a:gd name="connsiteX2" fmla="*/ 62630 w 601249"/>
                <a:gd name="connsiteY2" fmla="*/ 325677 h 425885"/>
                <a:gd name="connsiteX3" fmla="*/ 601249 w 601249"/>
                <a:gd name="connsiteY3" fmla="*/ 0 h 425885"/>
                <a:gd name="connsiteX0" fmla="*/ 24722 w 625971"/>
                <a:gd name="connsiteY0" fmla="*/ 425885 h 425885"/>
                <a:gd name="connsiteX1" fmla="*/ 49774 w 625971"/>
                <a:gd name="connsiteY1" fmla="*/ 350729 h 425885"/>
                <a:gd name="connsiteX2" fmla="*/ 625971 w 625971"/>
                <a:gd name="connsiteY2" fmla="*/ 0 h 425885"/>
                <a:gd name="connsiteX0" fmla="*/ 0 w 601249"/>
                <a:gd name="connsiteY0" fmla="*/ 425885 h 425885"/>
                <a:gd name="connsiteX1" fmla="*/ 601249 w 601249"/>
                <a:gd name="connsiteY1" fmla="*/ 0 h 425885"/>
                <a:gd name="connsiteX0" fmla="*/ 0 w 6501008"/>
                <a:gd name="connsiteY0" fmla="*/ 2192055 h 2192055"/>
                <a:gd name="connsiteX1" fmla="*/ 6501008 w 6501008"/>
                <a:gd name="connsiteY1" fmla="*/ 0 h 2192055"/>
                <a:gd name="connsiteX0" fmla="*/ 0 w 6501008"/>
                <a:gd name="connsiteY0" fmla="*/ 2192055 h 2192055"/>
                <a:gd name="connsiteX1" fmla="*/ 6501008 w 6501008"/>
                <a:gd name="connsiteY1" fmla="*/ 0 h 2192055"/>
                <a:gd name="connsiteX0" fmla="*/ 0 w 4572000"/>
                <a:gd name="connsiteY0" fmla="*/ 1415442 h 1415442"/>
                <a:gd name="connsiteX1" fmla="*/ 4572000 w 4572000"/>
                <a:gd name="connsiteY1" fmla="*/ 0 h 1415442"/>
                <a:gd name="connsiteX0" fmla="*/ 0 w 4572000"/>
                <a:gd name="connsiteY0" fmla="*/ 1415442 h 1415442"/>
                <a:gd name="connsiteX1" fmla="*/ 946759 w 4572000"/>
                <a:gd name="connsiteY1" fmla="*/ 1114816 h 1415442"/>
                <a:gd name="connsiteX2" fmla="*/ 4572000 w 4572000"/>
                <a:gd name="connsiteY2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4572000 w 4572000"/>
                <a:gd name="connsiteY2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338202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4572000 w 4572000"/>
                <a:gd name="connsiteY4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4572000 w 4572000"/>
                <a:gd name="connsiteY4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46948"/>
                <a:gd name="connsiteY0" fmla="*/ 1390390 h 1390390"/>
                <a:gd name="connsiteX1" fmla="*/ 934233 w 4546948"/>
                <a:gd name="connsiteY1" fmla="*/ 425884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34233 w 4546948"/>
                <a:gd name="connsiteY1" fmla="*/ 425884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34233 w 4546948"/>
                <a:gd name="connsiteY1" fmla="*/ 450936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46759 w 4546948"/>
                <a:gd name="connsiteY1" fmla="*/ 413358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71811 w 4546948"/>
                <a:gd name="connsiteY1" fmla="*/ 413358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89959 w 4546948"/>
                <a:gd name="connsiteY4" fmla="*/ 100209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89959 w 4546948"/>
                <a:gd name="connsiteY4" fmla="*/ 100209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77433 w 4546948"/>
                <a:gd name="connsiteY4" fmla="*/ 125261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59285 w 4546948"/>
                <a:gd name="connsiteY1" fmla="*/ 450937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46759 w 4584526"/>
                <a:gd name="connsiteY1" fmla="*/ 488516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34233 w 4584526"/>
                <a:gd name="connsiteY1" fmla="*/ 463464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709786"/>
                <a:gd name="connsiteY0" fmla="*/ 1415443 h 1415443"/>
                <a:gd name="connsiteX1" fmla="*/ 934233 w 4709786"/>
                <a:gd name="connsiteY1" fmla="*/ 475990 h 1415443"/>
                <a:gd name="connsiteX2" fmla="*/ 1848633 w 4709786"/>
                <a:gd name="connsiteY2" fmla="*/ 300625 h 1415443"/>
                <a:gd name="connsiteX3" fmla="*/ 2750507 w 4709786"/>
                <a:gd name="connsiteY3" fmla="*/ 187891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09786"/>
                <a:gd name="connsiteY0" fmla="*/ 1415443 h 1415443"/>
                <a:gd name="connsiteX1" fmla="*/ 934233 w 4709786"/>
                <a:gd name="connsiteY1" fmla="*/ 475990 h 1415443"/>
                <a:gd name="connsiteX2" fmla="*/ 1848633 w 4709786"/>
                <a:gd name="connsiteY2" fmla="*/ 300625 h 1415443"/>
                <a:gd name="connsiteX3" fmla="*/ 2788085 w 4709786"/>
                <a:gd name="connsiteY3" fmla="*/ 175365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09786"/>
                <a:gd name="connsiteY0" fmla="*/ 1415443 h 1415443"/>
                <a:gd name="connsiteX1" fmla="*/ 959285 w 4709786"/>
                <a:gd name="connsiteY1" fmla="*/ 450938 h 1415443"/>
                <a:gd name="connsiteX2" fmla="*/ 1848633 w 4709786"/>
                <a:gd name="connsiteY2" fmla="*/ 300625 h 1415443"/>
                <a:gd name="connsiteX3" fmla="*/ 2788085 w 4709786"/>
                <a:gd name="connsiteY3" fmla="*/ 175365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22312"/>
                <a:gd name="connsiteY0" fmla="*/ 1440495 h 1440495"/>
                <a:gd name="connsiteX1" fmla="*/ 959285 w 4722312"/>
                <a:gd name="connsiteY1" fmla="*/ 475990 h 1440495"/>
                <a:gd name="connsiteX2" fmla="*/ 1848633 w 4722312"/>
                <a:gd name="connsiteY2" fmla="*/ 325677 h 1440495"/>
                <a:gd name="connsiteX3" fmla="*/ 2788085 w 4722312"/>
                <a:gd name="connsiteY3" fmla="*/ 200417 h 1440495"/>
                <a:gd name="connsiteX4" fmla="*/ 3664907 w 4722312"/>
                <a:gd name="connsiteY4" fmla="*/ 112735 h 1440495"/>
                <a:gd name="connsiteX5" fmla="*/ 4722312 w 4722312"/>
                <a:gd name="connsiteY5" fmla="*/ 0 h 1440495"/>
                <a:gd name="connsiteX0" fmla="*/ 0 w 4722312"/>
                <a:gd name="connsiteY0" fmla="*/ 1427969 h 1427969"/>
                <a:gd name="connsiteX1" fmla="*/ 959285 w 4722312"/>
                <a:gd name="connsiteY1" fmla="*/ 463464 h 1427969"/>
                <a:gd name="connsiteX2" fmla="*/ 1848633 w 4722312"/>
                <a:gd name="connsiteY2" fmla="*/ 313151 h 1427969"/>
                <a:gd name="connsiteX3" fmla="*/ 2788085 w 4722312"/>
                <a:gd name="connsiteY3" fmla="*/ 187891 h 1427969"/>
                <a:gd name="connsiteX4" fmla="*/ 3664907 w 4722312"/>
                <a:gd name="connsiteY4" fmla="*/ 100209 h 1427969"/>
                <a:gd name="connsiteX5" fmla="*/ 4722312 w 4722312"/>
                <a:gd name="connsiteY5" fmla="*/ 0 h 1427969"/>
                <a:gd name="connsiteX0" fmla="*/ 0 w 4722312"/>
                <a:gd name="connsiteY0" fmla="*/ 1427969 h 1427969"/>
                <a:gd name="connsiteX1" fmla="*/ 959285 w 4722312"/>
                <a:gd name="connsiteY1" fmla="*/ 463464 h 1427969"/>
                <a:gd name="connsiteX2" fmla="*/ 1848633 w 4722312"/>
                <a:gd name="connsiteY2" fmla="*/ 313151 h 1427969"/>
                <a:gd name="connsiteX3" fmla="*/ 2788085 w 4722312"/>
                <a:gd name="connsiteY3" fmla="*/ 187891 h 1427969"/>
                <a:gd name="connsiteX4" fmla="*/ 3664907 w 4722312"/>
                <a:gd name="connsiteY4" fmla="*/ 100209 h 1427969"/>
                <a:gd name="connsiteX5" fmla="*/ 4722312 w 4722312"/>
                <a:gd name="connsiteY5" fmla="*/ 0 h 1427969"/>
                <a:gd name="connsiteX0" fmla="*/ 0 w 4759890"/>
                <a:gd name="connsiteY0" fmla="*/ 1415443 h 1415443"/>
                <a:gd name="connsiteX1" fmla="*/ 959285 w 4759890"/>
                <a:gd name="connsiteY1" fmla="*/ 450938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59890"/>
                <a:gd name="connsiteY0" fmla="*/ 1415443 h 1415443"/>
                <a:gd name="connsiteX1" fmla="*/ 959285 w 4759890"/>
                <a:gd name="connsiteY1" fmla="*/ 450938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59890"/>
                <a:gd name="connsiteY0" fmla="*/ 1415443 h 1415443"/>
                <a:gd name="connsiteX1" fmla="*/ 934233 w 4759890"/>
                <a:gd name="connsiteY1" fmla="*/ 463464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47364"/>
                <a:gd name="connsiteY0" fmla="*/ 1390391 h 1390391"/>
                <a:gd name="connsiteX1" fmla="*/ 921707 w 4747364"/>
                <a:gd name="connsiteY1" fmla="*/ 463464 h 1390391"/>
                <a:gd name="connsiteX2" fmla="*/ 1836107 w 4747364"/>
                <a:gd name="connsiteY2" fmla="*/ 300625 h 1390391"/>
                <a:gd name="connsiteX3" fmla="*/ 2775559 w 4747364"/>
                <a:gd name="connsiteY3" fmla="*/ 175365 h 1390391"/>
                <a:gd name="connsiteX4" fmla="*/ 3652381 w 4747364"/>
                <a:gd name="connsiteY4" fmla="*/ 87683 h 1390391"/>
                <a:gd name="connsiteX5" fmla="*/ 4747364 w 4747364"/>
                <a:gd name="connsiteY5" fmla="*/ 0 h 1390391"/>
                <a:gd name="connsiteX0" fmla="*/ 0 w 4747364"/>
                <a:gd name="connsiteY0" fmla="*/ 1390391 h 1390391"/>
                <a:gd name="connsiteX1" fmla="*/ 921707 w 4747364"/>
                <a:gd name="connsiteY1" fmla="*/ 463464 h 1390391"/>
                <a:gd name="connsiteX2" fmla="*/ 1836107 w 4747364"/>
                <a:gd name="connsiteY2" fmla="*/ 300625 h 1390391"/>
                <a:gd name="connsiteX3" fmla="*/ 2775559 w 4747364"/>
                <a:gd name="connsiteY3" fmla="*/ 175365 h 1390391"/>
                <a:gd name="connsiteX4" fmla="*/ 3652381 w 4747364"/>
                <a:gd name="connsiteY4" fmla="*/ 87683 h 1390391"/>
                <a:gd name="connsiteX5" fmla="*/ 4747364 w 4747364"/>
                <a:gd name="connsiteY5" fmla="*/ 0 h 1390391"/>
                <a:gd name="connsiteX0" fmla="*/ 68984 w 3889422"/>
                <a:gd name="connsiteY0" fmla="*/ 926928 h 926928"/>
                <a:gd name="connsiteX1" fmla="*/ 63765 w 3889422"/>
                <a:gd name="connsiteY1" fmla="*/ 463464 h 926928"/>
                <a:gd name="connsiteX2" fmla="*/ 978165 w 3889422"/>
                <a:gd name="connsiteY2" fmla="*/ 300625 h 926928"/>
                <a:gd name="connsiteX3" fmla="*/ 1917617 w 3889422"/>
                <a:gd name="connsiteY3" fmla="*/ 175365 h 926928"/>
                <a:gd name="connsiteX4" fmla="*/ 2794439 w 3889422"/>
                <a:gd name="connsiteY4" fmla="*/ 87683 h 926928"/>
                <a:gd name="connsiteX5" fmla="*/ 3889422 w 3889422"/>
                <a:gd name="connsiteY5" fmla="*/ 0 h 926928"/>
                <a:gd name="connsiteX0" fmla="*/ 138488 w 3958926"/>
                <a:gd name="connsiteY0" fmla="*/ 926928 h 926928"/>
                <a:gd name="connsiteX1" fmla="*/ 133269 w 3958926"/>
                <a:gd name="connsiteY1" fmla="*/ 463464 h 926928"/>
                <a:gd name="connsiteX2" fmla="*/ 1987121 w 3958926"/>
                <a:gd name="connsiteY2" fmla="*/ 175365 h 926928"/>
                <a:gd name="connsiteX3" fmla="*/ 2863943 w 3958926"/>
                <a:gd name="connsiteY3" fmla="*/ 87683 h 926928"/>
                <a:gd name="connsiteX4" fmla="*/ 3958926 w 3958926"/>
                <a:gd name="connsiteY4" fmla="*/ 0 h 926928"/>
                <a:gd name="connsiteX0" fmla="*/ 0 w 3820438"/>
                <a:gd name="connsiteY0" fmla="*/ 926928 h 926928"/>
                <a:gd name="connsiteX1" fmla="*/ 921707 w 3820438"/>
                <a:gd name="connsiteY1" fmla="*/ 475990 h 926928"/>
                <a:gd name="connsiteX2" fmla="*/ 1848633 w 3820438"/>
                <a:gd name="connsiteY2" fmla="*/ 175365 h 926928"/>
                <a:gd name="connsiteX3" fmla="*/ 2725455 w 3820438"/>
                <a:gd name="connsiteY3" fmla="*/ 87683 h 926928"/>
                <a:gd name="connsiteX4" fmla="*/ 3820438 w 3820438"/>
                <a:gd name="connsiteY4" fmla="*/ 0 h 926928"/>
                <a:gd name="connsiteX0" fmla="*/ 0 w 3820438"/>
                <a:gd name="connsiteY0" fmla="*/ 1807133 h 1807133"/>
                <a:gd name="connsiteX1" fmla="*/ 921707 w 3820438"/>
                <a:gd name="connsiteY1" fmla="*/ 1356195 h 1807133"/>
                <a:gd name="connsiteX2" fmla="*/ 1811055 w 3820438"/>
                <a:gd name="connsiteY2" fmla="*/ 3384 h 1807133"/>
                <a:gd name="connsiteX3" fmla="*/ 2725455 w 3820438"/>
                <a:gd name="connsiteY3" fmla="*/ 967888 h 1807133"/>
                <a:gd name="connsiteX4" fmla="*/ 3820438 w 3820438"/>
                <a:gd name="connsiteY4" fmla="*/ 880205 h 1807133"/>
                <a:gd name="connsiteX0" fmla="*/ 0 w 3820438"/>
                <a:gd name="connsiteY0" fmla="*/ 1809438 h 1809438"/>
                <a:gd name="connsiteX1" fmla="*/ 921707 w 3820438"/>
                <a:gd name="connsiteY1" fmla="*/ 1358500 h 1809438"/>
                <a:gd name="connsiteX2" fmla="*/ 1811055 w 3820438"/>
                <a:gd name="connsiteY2" fmla="*/ 5689 h 1809438"/>
                <a:gd name="connsiteX3" fmla="*/ 3820438 w 3820438"/>
                <a:gd name="connsiteY3" fmla="*/ 882510 h 1809438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923789"/>
                <a:gd name="connsiteY0" fmla="*/ 2054270 h 2054270"/>
                <a:gd name="connsiteX1" fmla="*/ 921707 w 1923789"/>
                <a:gd name="connsiteY1" fmla="*/ 1603332 h 2054270"/>
                <a:gd name="connsiteX2" fmla="*/ 1923789 w 1923789"/>
                <a:gd name="connsiteY2" fmla="*/ 0 h 2054270"/>
                <a:gd name="connsiteX0" fmla="*/ 0 w 1936315"/>
                <a:gd name="connsiteY0" fmla="*/ 2091848 h 2091848"/>
                <a:gd name="connsiteX1" fmla="*/ 921707 w 1936315"/>
                <a:gd name="connsiteY1" fmla="*/ 1640910 h 2091848"/>
                <a:gd name="connsiteX2" fmla="*/ 1936315 w 1936315"/>
                <a:gd name="connsiteY2" fmla="*/ 0 h 2091848"/>
                <a:gd name="connsiteX0" fmla="*/ 0 w 1936315"/>
                <a:gd name="connsiteY0" fmla="*/ 2091848 h 2091848"/>
                <a:gd name="connsiteX1" fmla="*/ 971811 w 1936315"/>
                <a:gd name="connsiteY1" fmla="*/ 1565754 h 2091848"/>
                <a:gd name="connsiteX2" fmla="*/ 1936315 w 1936315"/>
                <a:gd name="connsiteY2" fmla="*/ 0 h 209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315" h="2091848">
                  <a:moveTo>
                    <a:pt x="0" y="2091848"/>
                  </a:moveTo>
                  <a:cubicBezTo>
                    <a:pt x="348989" y="2083496"/>
                    <a:pt x="649092" y="1914395"/>
                    <a:pt x="971811" y="1565754"/>
                  </a:cubicBezTo>
                  <a:cubicBezTo>
                    <a:pt x="1294530" y="1217113"/>
                    <a:pt x="1766344" y="455113"/>
                    <a:pt x="1936315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453024" y="34290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Freeform 29"/>
            <p:cNvSpPr/>
            <p:nvPr/>
          </p:nvSpPr>
          <p:spPr>
            <a:xfrm flipH="1">
              <a:off x="444674" y="3758183"/>
              <a:ext cx="484632" cy="128016"/>
            </a:xfrm>
            <a:custGeom>
              <a:avLst/>
              <a:gdLst>
                <a:gd name="connsiteX0" fmla="*/ 0 w 171366"/>
                <a:gd name="connsiteY0" fmla="*/ 185292 h 185292"/>
                <a:gd name="connsiteX1" fmla="*/ 25052 w 171366"/>
                <a:gd name="connsiteY1" fmla="*/ 110136 h 185292"/>
                <a:gd name="connsiteX2" fmla="*/ 62630 w 171366"/>
                <a:gd name="connsiteY2" fmla="*/ 85084 h 185292"/>
                <a:gd name="connsiteX3" fmla="*/ 87682 w 171366"/>
                <a:gd name="connsiteY3" fmla="*/ 60031 h 185292"/>
                <a:gd name="connsiteX4" fmla="*/ 150312 w 171366"/>
                <a:gd name="connsiteY4" fmla="*/ 22453 h 185292"/>
                <a:gd name="connsiteX0" fmla="*/ 0 w 87682"/>
                <a:gd name="connsiteY0" fmla="*/ 125261 h 125261"/>
                <a:gd name="connsiteX1" fmla="*/ 25052 w 87682"/>
                <a:gd name="connsiteY1" fmla="*/ 50105 h 125261"/>
                <a:gd name="connsiteX2" fmla="*/ 62630 w 87682"/>
                <a:gd name="connsiteY2" fmla="*/ 25053 h 125261"/>
                <a:gd name="connsiteX3" fmla="*/ 87682 w 87682"/>
                <a:gd name="connsiteY3" fmla="*/ 0 h 125261"/>
                <a:gd name="connsiteX0" fmla="*/ 0 w 601249"/>
                <a:gd name="connsiteY0" fmla="*/ 425885 h 425885"/>
                <a:gd name="connsiteX1" fmla="*/ 25052 w 601249"/>
                <a:gd name="connsiteY1" fmla="*/ 350729 h 425885"/>
                <a:gd name="connsiteX2" fmla="*/ 62630 w 601249"/>
                <a:gd name="connsiteY2" fmla="*/ 325677 h 425885"/>
                <a:gd name="connsiteX3" fmla="*/ 601249 w 601249"/>
                <a:gd name="connsiteY3" fmla="*/ 0 h 425885"/>
                <a:gd name="connsiteX0" fmla="*/ 24722 w 625971"/>
                <a:gd name="connsiteY0" fmla="*/ 425885 h 425885"/>
                <a:gd name="connsiteX1" fmla="*/ 49774 w 625971"/>
                <a:gd name="connsiteY1" fmla="*/ 350729 h 425885"/>
                <a:gd name="connsiteX2" fmla="*/ 625971 w 625971"/>
                <a:gd name="connsiteY2" fmla="*/ 0 h 425885"/>
                <a:gd name="connsiteX0" fmla="*/ 0 w 601249"/>
                <a:gd name="connsiteY0" fmla="*/ 425885 h 425885"/>
                <a:gd name="connsiteX1" fmla="*/ 601249 w 601249"/>
                <a:gd name="connsiteY1" fmla="*/ 0 h 425885"/>
                <a:gd name="connsiteX0" fmla="*/ 0 w 6501008"/>
                <a:gd name="connsiteY0" fmla="*/ 2192055 h 2192055"/>
                <a:gd name="connsiteX1" fmla="*/ 6501008 w 6501008"/>
                <a:gd name="connsiteY1" fmla="*/ 0 h 2192055"/>
                <a:gd name="connsiteX0" fmla="*/ 0 w 6501008"/>
                <a:gd name="connsiteY0" fmla="*/ 2192055 h 2192055"/>
                <a:gd name="connsiteX1" fmla="*/ 6501008 w 6501008"/>
                <a:gd name="connsiteY1" fmla="*/ 0 h 2192055"/>
                <a:gd name="connsiteX0" fmla="*/ 0 w 4572000"/>
                <a:gd name="connsiteY0" fmla="*/ 1415442 h 1415442"/>
                <a:gd name="connsiteX1" fmla="*/ 4572000 w 4572000"/>
                <a:gd name="connsiteY1" fmla="*/ 0 h 1415442"/>
                <a:gd name="connsiteX0" fmla="*/ 0 w 4572000"/>
                <a:gd name="connsiteY0" fmla="*/ 1415442 h 1415442"/>
                <a:gd name="connsiteX1" fmla="*/ 946759 w 4572000"/>
                <a:gd name="connsiteY1" fmla="*/ 1114816 h 1415442"/>
                <a:gd name="connsiteX2" fmla="*/ 4572000 w 4572000"/>
                <a:gd name="connsiteY2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4572000 w 4572000"/>
                <a:gd name="connsiteY2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338202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4572000 w 4572000"/>
                <a:gd name="connsiteY3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4572000 w 4572000"/>
                <a:gd name="connsiteY4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4572000 w 4572000"/>
                <a:gd name="connsiteY4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72000"/>
                <a:gd name="connsiteY0" fmla="*/ 1415442 h 1415442"/>
                <a:gd name="connsiteX1" fmla="*/ 959285 w 4572000"/>
                <a:gd name="connsiteY1" fmla="*/ 425884 h 1415442"/>
                <a:gd name="connsiteX2" fmla="*/ 1873685 w 4572000"/>
                <a:gd name="connsiteY2" fmla="*/ 263046 h 1415442"/>
                <a:gd name="connsiteX3" fmla="*/ 2775559 w 4572000"/>
                <a:gd name="connsiteY3" fmla="*/ 162838 h 1415442"/>
                <a:gd name="connsiteX4" fmla="*/ 3677433 w 4572000"/>
                <a:gd name="connsiteY4" fmla="*/ 100208 h 1415442"/>
                <a:gd name="connsiteX5" fmla="*/ 4572000 w 4572000"/>
                <a:gd name="connsiteY5" fmla="*/ 0 h 1415442"/>
                <a:gd name="connsiteX0" fmla="*/ 0 w 4546948"/>
                <a:gd name="connsiteY0" fmla="*/ 1390390 h 1390390"/>
                <a:gd name="connsiteX1" fmla="*/ 934233 w 4546948"/>
                <a:gd name="connsiteY1" fmla="*/ 425884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34233 w 4546948"/>
                <a:gd name="connsiteY1" fmla="*/ 425884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52381 w 4546948"/>
                <a:gd name="connsiteY4" fmla="*/ 100208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21707 w 4546948"/>
                <a:gd name="connsiteY1" fmla="*/ 463463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34233 w 4546948"/>
                <a:gd name="connsiteY1" fmla="*/ 450936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46759 w 4546948"/>
                <a:gd name="connsiteY1" fmla="*/ 413358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390390 h 1390390"/>
                <a:gd name="connsiteX1" fmla="*/ 971811 w 4546948"/>
                <a:gd name="connsiteY1" fmla="*/ 413358 h 1390390"/>
                <a:gd name="connsiteX2" fmla="*/ 1848633 w 4546948"/>
                <a:gd name="connsiteY2" fmla="*/ 263046 h 1390390"/>
                <a:gd name="connsiteX3" fmla="*/ 2750507 w 4546948"/>
                <a:gd name="connsiteY3" fmla="*/ 162838 h 1390390"/>
                <a:gd name="connsiteX4" fmla="*/ 3689959 w 4546948"/>
                <a:gd name="connsiteY4" fmla="*/ 75156 h 1390390"/>
                <a:gd name="connsiteX5" fmla="*/ 4546948 w 4546948"/>
                <a:gd name="connsiteY5" fmla="*/ 0 h 1390390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89959 w 4546948"/>
                <a:gd name="connsiteY4" fmla="*/ 100209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89959 w 4546948"/>
                <a:gd name="connsiteY4" fmla="*/ 100209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77433 w 4546948"/>
                <a:gd name="connsiteY4" fmla="*/ 125261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71811 w 4546948"/>
                <a:gd name="connsiteY1" fmla="*/ 438411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46948"/>
                <a:gd name="connsiteY0" fmla="*/ 1415443 h 1415443"/>
                <a:gd name="connsiteX1" fmla="*/ 959285 w 4546948"/>
                <a:gd name="connsiteY1" fmla="*/ 450937 h 1415443"/>
                <a:gd name="connsiteX2" fmla="*/ 1848633 w 4546948"/>
                <a:gd name="connsiteY2" fmla="*/ 288099 h 1415443"/>
                <a:gd name="connsiteX3" fmla="*/ 2750507 w 4546948"/>
                <a:gd name="connsiteY3" fmla="*/ 187891 h 1415443"/>
                <a:gd name="connsiteX4" fmla="*/ 3664907 w 4546948"/>
                <a:gd name="connsiteY4" fmla="*/ 87683 h 1415443"/>
                <a:gd name="connsiteX5" fmla="*/ 4546948 w 4546948"/>
                <a:gd name="connsiteY5" fmla="*/ 0 h 1415443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75573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59285 w 4584526"/>
                <a:gd name="connsiteY1" fmla="*/ 438411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46759 w 4584526"/>
                <a:gd name="connsiteY1" fmla="*/ 488516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584526"/>
                <a:gd name="connsiteY0" fmla="*/ 1402917 h 1402917"/>
                <a:gd name="connsiteX1" fmla="*/ 934233 w 4584526"/>
                <a:gd name="connsiteY1" fmla="*/ 463464 h 1402917"/>
                <a:gd name="connsiteX2" fmla="*/ 1848633 w 4584526"/>
                <a:gd name="connsiteY2" fmla="*/ 288099 h 1402917"/>
                <a:gd name="connsiteX3" fmla="*/ 2750507 w 4584526"/>
                <a:gd name="connsiteY3" fmla="*/ 175365 h 1402917"/>
                <a:gd name="connsiteX4" fmla="*/ 3664907 w 4584526"/>
                <a:gd name="connsiteY4" fmla="*/ 75157 h 1402917"/>
                <a:gd name="connsiteX5" fmla="*/ 4584526 w 4584526"/>
                <a:gd name="connsiteY5" fmla="*/ 0 h 1402917"/>
                <a:gd name="connsiteX0" fmla="*/ 0 w 4709786"/>
                <a:gd name="connsiteY0" fmla="*/ 1415443 h 1415443"/>
                <a:gd name="connsiteX1" fmla="*/ 934233 w 4709786"/>
                <a:gd name="connsiteY1" fmla="*/ 475990 h 1415443"/>
                <a:gd name="connsiteX2" fmla="*/ 1848633 w 4709786"/>
                <a:gd name="connsiteY2" fmla="*/ 300625 h 1415443"/>
                <a:gd name="connsiteX3" fmla="*/ 2750507 w 4709786"/>
                <a:gd name="connsiteY3" fmla="*/ 187891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09786"/>
                <a:gd name="connsiteY0" fmla="*/ 1415443 h 1415443"/>
                <a:gd name="connsiteX1" fmla="*/ 934233 w 4709786"/>
                <a:gd name="connsiteY1" fmla="*/ 475990 h 1415443"/>
                <a:gd name="connsiteX2" fmla="*/ 1848633 w 4709786"/>
                <a:gd name="connsiteY2" fmla="*/ 300625 h 1415443"/>
                <a:gd name="connsiteX3" fmla="*/ 2788085 w 4709786"/>
                <a:gd name="connsiteY3" fmla="*/ 175365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09786"/>
                <a:gd name="connsiteY0" fmla="*/ 1415443 h 1415443"/>
                <a:gd name="connsiteX1" fmla="*/ 959285 w 4709786"/>
                <a:gd name="connsiteY1" fmla="*/ 450938 h 1415443"/>
                <a:gd name="connsiteX2" fmla="*/ 1848633 w 4709786"/>
                <a:gd name="connsiteY2" fmla="*/ 300625 h 1415443"/>
                <a:gd name="connsiteX3" fmla="*/ 2788085 w 4709786"/>
                <a:gd name="connsiteY3" fmla="*/ 175365 h 1415443"/>
                <a:gd name="connsiteX4" fmla="*/ 3664907 w 4709786"/>
                <a:gd name="connsiteY4" fmla="*/ 87683 h 1415443"/>
                <a:gd name="connsiteX5" fmla="*/ 4709786 w 4709786"/>
                <a:gd name="connsiteY5" fmla="*/ 0 h 1415443"/>
                <a:gd name="connsiteX0" fmla="*/ 0 w 4722312"/>
                <a:gd name="connsiteY0" fmla="*/ 1440495 h 1440495"/>
                <a:gd name="connsiteX1" fmla="*/ 959285 w 4722312"/>
                <a:gd name="connsiteY1" fmla="*/ 475990 h 1440495"/>
                <a:gd name="connsiteX2" fmla="*/ 1848633 w 4722312"/>
                <a:gd name="connsiteY2" fmla="*/ 325677 h 1440495"/>
                <a:gd name="connsiteX3" fmla="*/ 2788085 w 4722312"/>
                <a:gd name="connsiteY3" fmla="*/ 200417 h 1440495"/>
                <a:gd name="connsiteX4" fmla="*/ 3664907 w 4722312"/>
                <a:gd name="connsiteY4" fmla="*/ 112735 h 1440495"/>
                <a:gd name="connsiteX5" fmla="*/ 4722312 w 4722312"/>
                <a:gd name="connsiteY5" fmla="*/ 0 h 1440495"/>
                <a:gd name="connsiteX0" fmla="*/ 0 w 4722312"/>
                <a:gd name="connsiteY0" fmla="*/ 1427969 h 1427969"/>
                <a:gd name="connsiteX1" fmla="*/ 959285 w 4722312"/>
                <a:gd name="connsiteY1" fmla="*/ 463464 h 1427969"/>
                <a:gd name="connsiteX2" fmla="*/ 1848633 w 4722312"/>
                <a:gd name="connsiteY2" fmla="*/ 313151 h 1427969"/>
                <a:gd name="connsiteX3" fmla="*/ 2788085 w 4722312"/>
                <a:gd name="connsiteY3" fmla="*/ 187891 h 1427969"/>
                <a:gd name="connsiteX4" fmla="*/ 3664907 w 4722312"/>
                <a:gd name="connsiteY4" fmla="*/ 100209 h 1427969"/>
                <a:gd name="connsiteX5" fmla="*/ 4722312 w 4722312"/>
                <a:gd name="connsiteY5" fmla="*/ 0 h 1427969"/>
                <a:gd name="connsiteX0" fmla="*/ 0 w 4722312"/>
                <a:gd name="connsiteY0" fmla="*/ 1427969 h 1427969"/>
                <a:gd name="connsiteX1" fmla="*/ 959285 w 4722312"/>
                <a:gd name="connsiteY1" fmla="*/ 463464 h 1427969"/>
                <a:gd name="connsiteX2" fmla="*/ 1848633 w 4722312"/>
                <a:gd name="connsiteY2" fmla="*/ 313151 h 1427969"/>
                <a:gd name="connsiteX3" fmla="*/ 2788085 w 4722312"/>
                <a:gd name="connsiteY3" fmla="*/ 187891 h 1427969"/>
                <a:gd name="connsiteX4" fmla="*/ 3664907 w 4722312"/>
                <a:gd name="connsiteY4" fmla="*/ 100209 h 1427969"/>
                <a:gd name="connsiteX5" fmla="*/ 4722312 w 4722312"/>
                <a:gd name="connsiteY5" fmla="*/ 0 h 1427969"/>
                <a:gd name="connsiteX0" fmla="*/ 0 w 4759890"/>
                <a:gd name="connsiteY0" fmla="*/ 1415443 h 1415443"/>
                <a:gd name="connsiteX1" fmla="*/ 959285 w 4759890"/>
                <a:gd name="connsiteY1" fmla="*/ 450938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59890"/>
                <a:gd name="connsiteY0" fmla="*/ 1415443 h 1415443"/>
                <a:gd name="connsiteX1" fmla="*/ 959285 w 4759890"/>
                <a:gd name="connsiteY1" fmla="*/ 450938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59890"/>
                <a:gd name="connsiteY0" fmla="*/ 1415443 h 1415443"/>
                <a:gd name="connsiteX1" fmla="*/ 934233 w 4759890"/>
                <a:gd name="connsiteY1" fmla="*/ 463464 h 1415443"/>
                <a:gd name="connsiteX2" fmla="*/ 1848633 w 4759890"/>
                <a:gd name="connsiteY2" fmla="*/ 300625 h 1415443"/>
                <a:gd name="connsiteX3" fmla="*/ 2788085 w 4759890"/>
                <a:gd name="connsiteY3" fmla="*/ 175365 h 1415443"/>
                <a:gd name="connsiteX4" fmla="*/ 3664907 w 4759890"/>
                <a:gd name="connsiteY4" fmla="*/ 87683 h 1415443"/>
                <a:gd name="connsiteX5" fmla="*/ 4759890 w 4759890"/>
                <a:gd name="connsiteY5" fmla="*/ 0 h 1415443"/>
                <a:gd name="connsiteX0" fmla="*/ 0 w 4747364"/>
                <a:gd name="connsiteY0" fmla="*/ 1390391 h 1390391"/>
                <a:gd name="connsiteX1" fmla="*/ 921707 w 4747364"/>
                <a:gd name="connsiteY1" fmla="*/ 463464 h 1390391"/>
                <a:gd name="connsiteX2" fmla="*/ 1836107 w 4747364"/>
                <a:gd name="connsiteY2" fmla="*/ 300625 h 1390391"/>
                <a:gd name="connsiteX3" fmla="*/ 2775559 w 4747364"/>
                <a:gd name="connsiteY3" fmla="*/ 175365 h 1390391"/>
                <a:gd name="connsiteX4" fmla="*/ 3652381 w 4747364"/>
                <a:gd name="connsiteY4" fmla="*/ 87683 h 1390391"/>
                <a:gd name="connsiteX5" fmla="*/ 4747364 w 4747364"/>
                <a:gd name="connsiteY5" fmla="*/ 0 h 1390391"/>
                <a:gd name="connsiteX0" fmla="*/ 0 w 4747364"/>
                <a:gd name="connsiteY0" fmla="*/ 1390391 h 1390391"/>
                <a:gd name="connsiteX1" fmla="*/ 921707 w 4747364"/>
                <a:gd name="connsiteY1" fmla="*/ 463464 h 1390391"/>
                <a:gd name="connsiteX2" fmla="*/ 1836107 w 4747364"/>
                <a:gd name="connsiteY2" fmla="*/ 300625 h 1390391"/>
                <a:gd name="connsiteX3" fmla="*/ 2775559 w 4747364"/>
                <a:gd name="connsiteY3" fmla="*/ 175365 h 1390391"/>
                <a:gd name="connsiteX4" fmla="*/ 3652381 w 4747364"/>
                <a:gd name="connsiteY4" fmla="*/ 87683 h 1390391"/>
                <a:gd name="connsiteX5" fmla="*/ 4747364 w 4747364"/>
                <a:gd name="connsiteY5" fmla="*/ 0 h 1390391"/>
                <a:gd name="connsiteX0" fmla="*/ 68984 w 3889422"/>
                <a:gd name="connsiteY0" fmla="*/ 926928 h 926928"/>
                <a:gd name="connsiteX1" fmla="*/ 63765 w 3889422"/>
                <a:gd name="connsiteY1" fmla="*/ 463464 h 926928"/>
                <a:gd name="connsiteX2" fmla="*/ 978165 w 3889422"/>
                <a:gd name="connsiteY2" fmla="*/ 300625 h 926928"/>
                <a:gd name="connsiteX3" fmla="*/ 1917617 w 3889422"/>
                <a:gd name="connsiteY3" fmla="*/ 175365 h 926928"/>
                <a:gd name="connsiteX4" fmla="*/ 2794439 w 3889422"/>
                <a:gd name="connsiteY4" fmla="*/ 87683 h 926928"/>
                <a:gd name="connsiteX5" fmla="*/ 3889422 w 3889422"/>
                <a:gd name="connsiteY5" fmla="*/ 0 h 926928"/>
                <a:gd name="connsiteX0" fmla="*/ 138488 w 3958926"/>
                <a:gd name="connsiteY0" fmla="*/ 926928 h 926928"/>
                <a:gd name="connsiteX1" fmla="*/ 133269 w 3958926"/>
                <a:gd name="connsiteY1" fmla="*/ 463464 h 926928"/>
                <a:gd name="connsiteX2" fmla="*/ 1987121 w 3958926"/>
                <a:gd name="connsiteY2" fmla="*/ 175365 h 926928"/>
                <a:gd name="connsiteX3" fmla="*/ 2863943 w 3958926"/>
                <a:gd name="connsiteY3" fmla="*/ 87683 h 926928"/>
                <a:gd name="connsiteX4" fmla="*/ 3958926 w 3958926"/>
                <a:gd name="connsiteY4" fmla="*/ 0 h 926928"/>
                <a:gd name="connsiteX0" fmla="*/ 0 w 3820438"/>
                <a:gd name="connsiteY0" fmla="*/ 926928 h 926928"/>
                <a:gd name="connsiteX1" fmla="*/ 921707 w 3820438"/>
                <a:gd name="connsiteY1" fmla="*/ 475990 h 926928"/>
                <a:gd name="connsiteX2" fmla="*/ 1848633 w 3820438"/>
                <a:gd name="connsiteY2" fmla="*/ 175365 h 926928"/>
                <a:gd name="connsiteX3" fmla="*/ 2725455 w 3820438"/>
                <a:gd name="connsiteY3" fmla="*/ 87683 h 926928"/>
                <a:gd name="connsiteX4" fmla="*/ 3820438 w 3820438"/>
                <a:gd name="connsiteY4" fmla="*/ 0 h 926928"/>
                <a:gd name="connsiteX0" fmla="*/ 0 w 3820438"/>
                <a:gd name="connsiteY0" fmla="*/ 1807133 h 1807133"/>
                <a:gd name="connsiteX1" fmla="*/ 921707 w 3820438"/>
                <a:gd name="connsiteY1" fmla="*/ 1356195 h 1807133"/>
                <a:gd name="connsiteX2" fmla="*/ 1811055 w 3820438"/>
                <a:gd name="connsiteY2" fmla="*/ 3384 h 1807133"/>
                <a:gd name="connsiteX3" fmla="*/ 2725455 w 3820438"/>
                <a:gd name="connsiteY3" fmla="*/ 967888 h 1807133"/>
                <a:gd name="connsiteX4" fmla="*/ 3820438 w 3820438"/>
                <a:gd name="connsiteY4" fmla="*/ 880205 h 1807133"/>
                <a:gd name="connsiteX0" fmla="*/ 0 w 3820438"/>
                <a:gd name="connsiteY0" fmla="*/ 1809438 h 1809438"/>
                <a:gd name="connsiteX1" fmla="*/ 921707 w 3820438"/>
                <a:gd name="connsiteY1" fmla="*/ 1358500 h 1809438"/>
                <a:gd name="connsiteX2" fmla="*/ 1811055 w 3820438"/>
                <a:gd name="connsiteY2" fmla="*/ 5689 h 1809438"/>
                <a:gd name="connsiteX3" fmla="*/ 3820438 w 3820438"/>
                <a:gd name="connsiteY3" fmla="*/ 882510 h 1809438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811055"/>
                <a:gd name="connsiteY0" fmla="*/ 1803749 h 1803749"/>
                <a:gd name="connsiteX1" fmla="*/ 921707 w 1811055"/>
                <a:gd name="connsiteY1" fmla="*/ 1352811 h 1803749"/>
                <a:gd name="connsiteX2" fmla="*/ 1811055 w 1811055"/>
                <a:gd name="connsiteY2" fmla="*/ 0 h 1803749"/>
                <a:gd name="connsiteX0" fmla="*/ 0 w 1923789"/>
                <a:gd name="connsiteY0" fmla="*/ 2054270 h 2054270"/>
                <a:gd name="connsiteX1" fmla="*/ 921707 w 1923789"/>
                <a:gd name="connsiteY1" fmla="*/ 1603332 h 2054270"/>
                <a:gd name="connsiteX2" fmla="*/ 1923789 w 1923789"/>
                <a:gd name="connsiteY2" fmla="*/ 0 h 2054270"/>
                <a:gd name="connsiteX0" fmla="*/ 0 w 1936315"/>
                <a:gd name="connsiteY0" fmla="*/ 2091848 h 2091848"/>
                <a:gd name="connsiteX1" fmla="*/ 921707 w 1936315"/>
                <a:gd name="connsiteY1" fmla="*/ 1640910 h 2091848"/>
                <a:gd name="connsiteX2" fmla="*/ 1936315 w 1936315"/>
                <a:gd name="connsiteY2" fmla="*/ 0 h 2091848"/>
                <a:gd name="connsiteX0" fmla="*/ 0 w 1936315"/>
                <a:gd name="connsiteY0" fmla="*/ 2091848 h 2091848"/>
                <a:gd name="connsiteX1" fmla="*/ 971811 w 1936315"/>
                <a:gd name="connsiteY1" fmla="*/ 1565754 h 2091848"/>
                <a:gd name="connsiteX2" fmla="*/ 1936315 w 1936315"/>
                <a:gd name="connsiteY2" fmla="*/ 0 h 2091848"/>
                <a:gd name="connsiteX0" fmla="*/ 0 w 971811"/>
                <a:gd name="connsiteY0" fmla="*/ 526094 h 526094"/>
                <a:gd name="connsiteX1" fmla="*/ 971811 w 971811"/>
                <a:gd name="connsiteY1" fmla="*/ 0 h 526094"/>
                <a:gd name="connsiteX0" fmla="*/ 0 w 608556"/>
                <a:gd name="connsiteY0" fmla="*/ 200417 h 228371"/>
                <a:gd name="connsiteX1" fmla="*/ 608556 w 608556"/>
                <a:gd name="connsiteY1" fmla="*/ 0 h 228371"/>
                <a:gd name="connsiteX0" fmla="*/ 0 w 608556"/>
                <a:gd name="connsiteY0" fmla="*/ 200417 h 200417"/>
                <a:gd name="connsiteX1" fmla="*/ 608556 w 608556"/>
                <a:gd name="connsiteY1" fmla="*/ 0 h 200417"/>
                <a:gd name="connsiteX0" fmla="*/ 0 w 608556"/>
                <a:gd name="connsiteY0" fmla="*/ 200417 h 200417"/>
                <a:gd name="connsiteX1" fmla="*/ 608556 w 608556"/>
                <a:gd name="connsiteY1" fmla="*/ 0 h 200417"/>
                <a:gd name="connsiteX0" fmla="*/ 0 w 608556"/>
                <a:gd name="connsiteY0" fmla="*/ 200417 h 200417"/>
                <a:gd name="connsiteX1" fmla="*/ 608556 w 608556"/>
                <a:gd name="connsiteY1" fmla="*/ 0 h 200417"/>
                <a:gd name="connsiteX0" fmla="*/ 0 w 608556"/>
                <a:gd name="connsiteY0" fmla="*/ 200417 h 200417"/>
                <a:gd name="connsiteX1" fmla="*/ 608556 w 608556"/>
                <a:gd name="connsiteY1" fmla="*/ 0 h 200417"/>
                <a:gd name="connsiteX0" fmla="*/ 0 w 458244"/>
                <a:gd name="connsiteY0" fmla="*/ 81050 h 88533"/>
                <a:gd name="connsiteX1" fmla="*/ 458244 w 458244"/>
                <a:gd name="connsiteY1" fmla="*/ 0 h 88533"/>
                <a:gd name="connsiteX0" fmla="*/ 0 w 458244"/>
                <a:gd name="connsiteY0" fmla="*/ 81050 h 81050"/>
                <a:gd name="connsiteX1" fmla="*/ 458244 w 458244"/>
                <a:gd name="connsiteY1" fmla="*/ 0 h 81050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5189"/>
                <a:gd name="connsiteX1" fmla="*/ 470770 w 470770"/>
                <a:gd name="connsiteY1" fmla="*/ 0 h 105189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5189"/>
                <a:gd name="connsiteX1" fmla="*/ 470770 w 470770"/>
                <a:gd name="connsiteY1" fmla="*/ 0 h 105189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7516"/>
                <a:gd name="connsiteX1" fmla="*/ 470770 w 470770"/>
                <a:gd name="connsiteY1" fmla="*/ 0 h 107516"/>
                <a:gd name="connsiteX0" fmla="*/ 0 w 470770"/>
                <a:gd name="connsiteY0" fmla="*/ 104923 h 104923"/>
                <a:gd name="connsiteX1" fmla="*/ 470770 w 470770"/>
                <a:gd name="connsiteY1" fmla="*/ 0 h 104923"/>
                <a:gd name="connsiteX0" fmla="*/ 0 w 470770"/>
                <a:gd name="connsiteY0" fmla="*/ 104923 h 105189"/>
                <a:gd name="connsiteX1" fmla="*/ 470770 w 470770"/>
                <a:gd name="connsiteY1" fmla="*/ 0 h 10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0770" h="105189">
                  <a:moveTo>
                    <a:pt x="0" y="104923"/>
                  </a:moveTo>
                  <a:cubicBezTo>
                    <a:pt x="198678" y="108507"/>
                    <a:pt x="273311" y="76015"/>
                    <a:pt x="470770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3374" y="3924822"/>
              <a:ext cx="122090" cy="1667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2275" y="3237978"/>
              <a:ext cx="133189" cy="1551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4529" y="2082452"/>
              <a:ext cx="121868" cy="1551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87739" y="5293657"/>
              <a:ext cx="99710" cy="1548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69264" y="5293657"/>
              <a:ext cx="121646" cy="1548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113085">
              <a:off x="2758769" y="1334809"/>
              <a:ext cx="1547053" cy="3353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43" name="Straight Connector 42"/>
          <p:cNvCxnSpPr/>
          <p:nvPr/>
        </p:nvCxnSpPr>
        <p:spPr bwMode="auto">
          <a:xfrm>
            <a:off x="1824624" y="2590800"/>
            <a:ext cx="630936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1664918" y="1330216"/>
            <a:ext cx="1006649" cy="1248392"/>
            <a:chOff x="1664918" y="1330216"/>
            <a:chExt cx="1006649" cy="1248392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64918" y="1330216"/>
              <a:ext cx="1006649" cy="2188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 bwMode="auto">
            <a:xfrm>
              <a:off x="2140092" y="1563624"/>
              <a:ext cx="0" cy="10149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Arc 33"/>
          <p:cNvSpPr>
            <a:spLocks/>
          </p:cNvSpPr>
          <p:nvPr/>
        </p:nvSpPr>
        <p:spPr bwMode="auto">
          <a:xfrm>
            <a:off x="735599" y="1752600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612956" y="2515055"/>
            <a:ext cx="1224194" cy="203997"/>
            <a:chOff x="612956" y="2515055"/>
            <a:chExt cx="1224194" cy="203997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922750" y="2590800"/>
              <a:ext cx="9144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810755" y="2590800"/>
              <a:ext cx="1828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956" y="2515055"/>
              <a:ext cx="160221" cy="2039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1153239" y="2590800"/>
            <a:ext cx="1302321" cy="3709826"/>
            <a:chOff x="1153239" y="2590800"/>
            <a:chExt cx="1302321" cy="3709826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2455560" y="2590800"/>
              <a:ext cx="0" cy="2660904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3239" y="5994748"/>
              <a:ext cx="976185" cy="3058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4" name="Straight Arrow Connector 53"/>
            <p:cNvCxnSpPr/>
            <p:nvPr/>
          </p:nvCxnSpPr>
          <p:spPr bwMode="auto">
            <a:xfrm flipV="1">
              <a:off x="1782555" y="5270326"/>
              <a:ext cx="655203" cy="685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rot="16200000">
              <a:off x="2364119" y="5262603"/>
              <a:ext cx="1828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9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0719" y="2209800"/>
            <a:ext cx="2304459" cy="9189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3201444" y="2527924"/>
            <a:ext cx="1781499" cy="291476"/>
            <a:chOff x="3205458" y="5689948"/>
            <a:chExt cx="1781499" cy="291476"/>
          </a:xfrm>
        </p:grpSpPr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5458" y="5689948"/>
              <a:ext cx="1341835" cy="2914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4400" y="5789112"/>
              <a:ext cx="262557" cy="1023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4293296" y="3149253"/>
            <a:ext cx="3281673" cy="968355"/>
            <a:chOff x="4293296" y="3149253"/>
            <a:chExt cx="3281673" cy="968355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93296" y="3417518"/>
              <a:ext cx="3281673" cy="7000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5875945" y="3229333"/>
              <a:ext cx="262557" cy="1023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4216052" y="4157043"/>
            <a:ext cx="2509249" cy="932540"/>
            <a:chOff x="4216052" y="4157043"/>
            <a:chExt cx="2509249" cy="932540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16052" y="4433170"/>
              <a:ext cx="2509249" cy="6564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5875945" y="4237123"/>
              <a:ext cx="262557" cy="1023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5258844" y="5105401"/>
            <a:ext cx="1516932" cy="919878"/>
            <a:chOff x="5258844" y="5105401"/>
            <a:chExt cx="1516932" cy="919878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8844" y="5397674"/>
              <a:ext cx="1516932" cy="6276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5875945" y="5185481"/>
              <a:ext cx="262557" cy="1023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3696" y="5404839"/>
            <a:ext cx="743882" cy="62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Rectangle 23"/>
          <p:cNvSpPr>
            <a:spLocks noChangeArrowheads="1"/>
          </p:cNvSpPr>
          <p:nvPr/>
        </p:nvSpPr>
        <p:spPr bwMode="auto">
          <a:xfrm>
            <a:off x="7699332" y="562627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 bwMode="auto">
          <a:xfrm>
            <a:off x="6223686" y="6160718"/>
            <a:ext cx="1853514" cy="457942"/>
            <a:chOff x="5344662" y="6361113"/>
            <a:chExt cx="1853514" cy="457942"/>
          </a:xfrm>
        </p:grpSpPr>
        <p:pic>
          <p:nvPicPr>
            <p:cNvPr id="71" name="Picture 2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963" y="6361113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44662" y="6637338"/>
              <a:ext cx="1853514" cy="1817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3" name="Group 105"/>
          <p:cNvGrpSpPr>
            <a:grpSpLocks/>
          </p:cNvGrpSpPr>
          <p:nvPr/>
        </p:nvGrpSpPr>
        <p:grpSpPr bwMode="auto">
          <a:xfrm>
            <a:off x="4114800" y="5867400"/>
            <a:ext cx="914400" cy="914400"/>
            <a:chOff x="4853" y="1680"/>
            <a:chExt cx="576" cy="576"/>
          </a:xfrm>
        </p:grpSpPr>
        <p:sp>
          <p:nvSpPr>
            <p:cNvPr id="64" name="AutoShape 106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107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3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CF0FDA0-0F35-49B2-A138-86CF6884CF53}" type="slidenum">
              <a:rPr lang="en-US"/>
              <a:pPr/>
              <a:t>3</a:t>
            </a:fld>
            <a:endParaRPr lang="en-US"/>
          </a:p>
        </p:txBody>
      </p:sp>
      <p:sp>
        <p:nvSpPr>
          <p:cNvPr id="18862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6216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Arc 122"/>
          <p:cNvSpPr/>
          <p:nvPr/>
        </p:nvSpPr>
        <p:spPr bwMode="auto">
          <a:xfrm flipV="1">
            <a:off x="4217096" y="-471396"/>
            <a:ext cx="914400" cy="205740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Arc 126"/>
          <p:cNvSpPr/>
          <p:nvPr/>
        </p:nvSpPr>
        <p:spPr bwMode="auto">
          <a:xfrm flipV="1">
            <a:off x="4418556" y="-609600"/>
            <a:ext cx="457200" cy="219456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Arc 123"/>
          <p:cNvSpPr/>
          <p:nvPr/>
        </p:nvSpPr>
        <p:spPr bwMode="auto">
          <a:xfrm flipH="1" flipV="1">
            <a:off x="3998934" y="-471396"/>
            <a:ext cx="914400" cy="205740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Arc 124"/>
          <p:cNvSpPr/>
          <p:nvPr/>
        </p:nvSpPr>
        <p:spPr bwMode="auto">
          <a:xfrm flipH="1" flipV="1">
            <a:off x="4266156" y="-609600"/>
            <a:ext cx="457200" cy="219456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Straight Connector 190"/>
          <p:cNvCxnSpPr/>
          <p:nvPr/>
        </p:nvCxnSpPr>
        <p:spPr bwMode="auto">
          <a:xfrm>
            <a:off x="54864" y="1597486"/>
            <a:ext cx="8997696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/>
          <p:nvPr/>
        </p:nvCxnSpPr>
        <p:spPr bwMode="auto">
          <a:xfrm flipV="1">
            <a:off x="3678268" y="683086"/>
            <a:ext cx="180283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Straight Connector 207"/>
          <p:cNvCxnSpPr/>
          <p:nvPr/>
        </p:nvCxnSpPr>
        <p:spPr bwMode="auto">
          <a:xfrm flipV="1">
            <a:off x="6415283" y="683086"/>
            <a:ext cx="180283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" name="Arc 201"/>
          <p:cNvSpPr/>
          <p:nvPr/>
        </p:nvSpPr>
        <p:spPr bwMode="auto">
          <a:xfrm flipV="1">
            <a:off x="6400800" y="440916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Arc 200"/>
          <p:cNvSpPr/>
          <p:nvPr/>
        </p:nvSpPr>
        <p:spPr bwMode="auto">
          <a:xfrm flipV="1">
            <a:off x="3657600" y="454486"/>
            <a:ext cx="1828800" cy="457200"/>
          </a:xfrm>
          <a:prstGeom prst="arc">
            <a:avLst>
              <a:gd name="adj1" fmla="val 10706351"/>
              <a:gd name="adj2" fmla="val 92889"/>
            </a:avLst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1815921" y="1607538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/>
          <p:nvPr/>
        </p:nvCxnSpPr>
        <p:spPr bwMode="auto">
          <a:xfrm>
            <a:off x="4572000" y="1607538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/>
          <p:nvPr/>
        </p:nvCxnSpPr>
        <p:spPr bwMode="auto">
          <a:xfrm>
            <a:off x="7316244" y="1607538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>
            <a:off x="2740759" y="1607538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Straight Connector 170"/>
          <p:cNvCxnSpPr/>
          <p:nvPr/>
        </p:nvCxnSpPr>
        <p:spPr bwMode="auto">
          <a:xfrm>
            <a:off x="5496838" y="693138"/>
            <a:ext cx="0" cy="18288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/>
          <p:cNvCxnSpPr/>
          <p:nvPr/>
        </p:nvCxnSpPr>
        <p:spPr bwMode="auto">
          <a:xfrm>
            <a:off x="8241082" y="1607538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Straight Connector 155"/>
          <p:cNvCxnSpPr/>
          <p:nvPr/>
        </p:nvCxnSpPr>
        <p:spPr bwMode="auto">
          <a:xfrm>
            <a:off x="54864" y="683086"/>
            <a:ext cx="36118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Arc 119"/>
          <p:cNvSpPr/>
          <p:nvPr/>
        </p:nvSpPr>
        <p:spPr bwMode="auto">
          <a:xfrm flipV="1">
            <a:off x="3657600" y="-231314"/>
            <a:ext cx="1828800" cy="1828800"/>
          </a:xfrm>
          <a:prstGeom prst="arc">
            <a:avLst>
              <a:gd name="adj1" fmla="val 10847623"/>
              <a:gd name="adj2" fmla="val 21552988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914400" y="680998"/>
            <a:ext cx="914400" cy="90525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6309" name="Straight Connector 1886308"/>
          <p:cNvCxnSpPr/>
          <p:nvPr/>
        </p:nvCxnSpPr>
        <p:spPr bwMode="auto">
          <a:xfrm flipH="1" flipV="1">
            <a:off x="1828800" y="680998"/>
            <a:ext cx="914400" cy="90525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Oval 28"/>
          <p:cNvSpPr/>
          <p:nvPr/>
        </p:nvSpPr>
        <p:spPr bwMode="auto">
          <a:xfrm>
            <a:off x="914400" y="1381412"/>
            <a:ext cx="1828800" cy="4572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400800" y="1381412"/>
            <a:ext cx="1828800" cy="457200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6317" name="Arc 1886316"/>
          <p:cNvSpPr/>
          <p:nvPr/>
        </p:nvSpPr>
        <p:spPr bwMode="auto">
          <a:xfrm>
            <a:off x="6400800" y="454486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8" name="Straight Connector 157"/>
          <p:cNvCxnSpPr/>
          <p:nvPr/>
        </p:nvCxnSpPr>
        <p:spPr bwMode="auto">
          <a:xfrm>
            <a:off x="5501014" y="683086"/>
            <a:ext cx="89611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/>
          <p:nvPr/>
        </p:nvCxnSpPr>
        <p:spPr bwMode="auto">
          <a:xfrm>
            <a:off x="8244713" y="683086"/>
            <a:ext cx="80467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Arrow Connector 198"/>
          <p:cNvCxnSpPr/>
          <p:nvPr/>
        </p:nvCxnSpPr>
        <p:spPr bwMode="auto">
          <a:xfrm flipV="1">
            <a:off x="292274" y="692230"/>
            <a:ext cx="0" cy="32918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Arrow Connector 199"/>
          <p:cNvCxnSpPr/>
          <p:nvPr/>
        </p:nvCxnSpPr>
        <p:spPr bwMode="auto">
          <a:xfrm>
            <a:off x="292274" y="1259158"/>
            <a:ext cx="0" cy="32918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Arc 96"/>
          <p:cNvSpPr/>
          <p:nvPr/>
        </p:nvSpPr>
        <p:spPr bwMode="auto">
          <a:xfrm>
            <a:off x="6400800" y="759286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2" name="Straight Arrow Connector 181"/>
          <p:cNvCxnSpPr/>
          <p:nvPr/>
        </p:nvCxnSpPr>
        <p:spPr bwMode="auto">
          <a:xfrm flipH="1">
            <a:off x="1828800" y="2245708"/>
            <a:ext cx="36576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2368296" y="2245708"/>
            <a:ext cx="36576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Arrow Connector 183"/>
          <p:cNvCxnSpPr/>
          <p:nvPr/>
        </p:nvCxnSpPr>
        <p:spPr bwMode="auto">
          <a:xfrm flipH="1">
            <a:off x="4581144" y="2245708"/>
            <a:ext cx="36576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Straight Arrow Connector 182"/>
          <p:cNvCxnSpPr/>
          <p:nvPr/>
        </p:nvCxnSpPr>
        <p:spPr bwMode="auto">
          <a:xfrm>
            <a:off x="5120640" y="2245708"/>
            <a:ext cx="36576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6760" y="2143412"/>
            <a:ext cx="159779" cy="20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220" y="1037990"/>
            <a:ext cx="160070" cy="20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9788" y="2143412"/>
            <a:ext cx="159779" cy="20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5" name="Straight Arrow Connector 184"/>
          <p:cNvCxnSpPr/>
          <p:nvPr/>
        </p:nvCxnSpPr>
        <p:spPr bwMode="auto">
          <a:xfrm>
            <a:off x="7863840" y="2245708"/>
            <a:ext cx="36576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Straight Arrow Connector 185"/>
          <p:cNvCxnSpPr/>
          <p:nvPr/>
        </p:nvCxnSpPr>
        <p:spPr bwMode="auto">
          <a:xfrm flipH="1">
            <a:off x="7324344" y="2245708"/>
            <a:ext cx="36576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9856" y="2143412"/>
            <a:ext cx="159779" cy="20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86313" name="Straight Connector 1886312"/>
          <p:cNvCxnSpPr/>
          <p:nvPr/>
        </p:nvCxnSpPr>
        <p:spPr bwMode="auto">
          <a:xfrm>
            <a:off x="6400800" y="683086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6315" name="Straight Connector 1886314"/>
          <p:cNvCxnSpPr>
            <a:endCxn id="85" idx="6"/>
          </p:cNvCxnSpPr>
          <p:nvPr/>
        </p:nvCxnSpPr>
        <p:spPr bwMode="auto">
          <a:xfrm>
            <a:off x="8229600" y="683086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>
            <a:off x="7848600" y="505634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/>
          <p:nvPr/>
        </p:nvCxnSpPr>
        <p:spPr bwMode="auto">
          <a:xfrm flipH="1" flipV="1">
            <a:off x="1828801" y="695610"/>
            <a:ext cx="365760" cy="70408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V="1">
            <a:off x="1371600" y="695613"/>
            <a:ext cx="457200" cy="72237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6769274" y="504590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Arc 120"/>
          <p:cNvSpPr>
            <a:spLocks noChangeAspect="1"/>
          </p:cNvSpPr>
          <p:nvPr/>
        </p:nvSpPr>
        <p:spPr bwMode="auto">
          <a:xfrm>
            <a:off x="4037556" y="1289972"/>
            <a:ext cx="1069848" cy="267462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Arc 147"/>
          <p:cNvSpPr/>
          <p:nvPr/>
        </p:nvSpPr>
        <p:spPr bwMode="auto">
          <a:xfrm>
            <a:off x="6400800" y="1151768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6328" name="Arc 1886327"/>
          <p:cNvSpPr/>
          <p:nvPr/>
        </p:nvSpPr>
        <p:spPr bwMode="auto">
          <a:xfrm>
            <a:off x="3657600" y="467012"/>
            <a:ext cx="1828800" cy="457200"/>
          </a:xfrm>
          <a:prstGeom prst="arc">
            <a:avLst>
              <a:gd name="adj1" fmla="val 10706351"/>
              <a:gd name="adj2" fmla="val 9288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6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3733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76200"/>
            <a:ext cx="33702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" name="Picture 1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" name="Line 96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" name="Picture 6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081" y="2669088"/>
            <a:ext cx="1433602" cy="292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8599" y="2669088"/>
            <a:ext cx="2398801" cy="2922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135" y="2669088"/>
            <a:ext cx="1886865" cy="2922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2615852" y="2693161"/>
            <a:ext cx="4026074" cy="248421"/>
            <a:chOff x="2615852" y="4800600"/>
            <a:chExt cx="4026074" cy="248421"/>
          </a:xfrm>
        </p:grpSpPr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15852" y="4800600"/>
              <a:ext cx="263344" cy="248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78582" y="4876800"/>
              <a:ext cx="263344" cy="1027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859044" y="2884119"/>
            <a:ext cx="1920240" cy="663199"/>
            <a:chOff x="6859044" y="2884119"/>
            <a:chExt cx="1920240" cy="663199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27726" y="3211192"/>
              <a:ext cx="965375" cy="3361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0" name="Left Brace 79"/>
            <p:cNvSpPr/>
            <p:nvPr/>
          </p:nvSpPr>
          <p:spPr bwMode="auto">
            <a:xfrm rot="16200000">
              <a:off x="7704864" y="2038299"/>
              <a:ext cx="228600" cy="1920240"/>
            </a:xfrm>
            <a:prstGeom prst="leftBrac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9" name="Line 96"/>
          <p:cNvSpPr>
            <a:spLocks noChangeShapeType="1"/>
          </p:cNvSpPr>
          <p:nvPr/>
        </p:nvSpPr>
        <p:spPr bwMode="auto">
          <a:xfrm>
            <a:off x="0" y="259184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" name="Picture 9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4831" y="3200400"/>
            <a:ext cx="916769" cy="2182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3" name="Hexagon 72"/>
          <p:cNvSpPr>
            <a:spLocks noChangeAspect="1"/>
          </p:cNvSpPr>
          <p:nvPr/>
        </p:nvSpPr>
        <p:spPr bwMode="auto">
          <a:xfrm>
            <a:off x="126304" y="1000412"/>
            <a:ext cx="318210" cy="274320"/>
          </a:xfrm>
          <a:prstGeom prst="hexagon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Hexagon 73"/>
          <p:cNvSpPr>
            <a:spLocks noChangeAspect="1"/>
          </p:cNvSpPr>
          <p:nvPr/>
        </p:nvSpPr>
        <p:spPr bwMode="auto">
          <a:xfrm>
            <a:off x="2106620" y="2111888"/>
            <a:ext cx="318210" cy="274320"/>
          </a:xfrm>
          <a:prstGeom prst="hexagon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Hexagon 74"/>
          <p:cNvSpPr>
            <a:spLocks noChangeAspect="1"/>
          </p:cNvSpPr>
          <p:nvPr/>
        </p:nvSpPr>
        <p:spPr bwMode="auto">
          <a:xfrm>
            <a:off x="4875916" y="2111888"/>
            <a:ext cx="318210" cy="274320"/>
          </a:xfrm>
          <a:prstGeom prst="hexagon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Hexagon 75"/>
          <p:cNvSpPr>
            <a:spLocks noChangeAspect="1"/>
          </p:cNvSpPr>
          <p:nvPr/>
        </p:nvSpPr>
        <p:spPr bwMode="auto">
          <a:xfrm>
            <a:off x="7620160" y="2111888"/>
            <a:ext cx="318210" cy="274320"/>
          </a:xfrm>
          <a:prstGeom prst="hexagon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7" name="Picture 7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4510" y="3576170"/>
            <a:ext cx="877616" cy="278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3" name="Group 82"/>
          <p:cNvGrpSpPr/>
          <p:nvPr/>
        </p:nvGrpSpPr>
        <p:grpSpPr>
          <a:xfrm>
            <a:off x="89079" y="4601111"/>
            <a:ext cx="8673921" cy="656689"/>
            <a:chOff x="89079" y="5667911"/>
            <a:chExt cx="8673921" cy="656689"/>
          </a:xfrm>
        </p:grpSpPr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079" y="5886195"/>
              <a:ext cx="1035867" cy="2478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36977" y="5667911"/>
              <a:ext cx="7326023" cy="6566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oup 9"/>
          <p:cNvGrpSpPr/>
          <p:nvPr/>
        </p:nvGrpSpPr>
        <p:grpSpPr bwMode="auto">
          <a:xfrm>
            <a:off x="939452" y="2884119"/>
            <a:ext cx="1463040" cy="1008856"/>
            <a:chOff x="939452" y="2884119"/>
            <a:chExt cx="1463040" cy="1008856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5037" y="3191006"/>
              <a:ext cx="555433" cy="7019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Left Brace 10"/>
            <p:cNvSpPr/>
            <p:nvPr/>
          </p:nvSpPr>
          <p:spPr bwMode="auto">
            <a:xfrm rot="16200000">
              <a:off x="1556672" y="2266899"/>
              <a:ext cx="228600" cy="1463040"/>
            </a:xfrm>
            <a:prstGeom prst="lef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2693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" name="Group 101"/>
          <p:cNvGrpSpPr/>
          <p:nvPr/>
        </p:nvGrpSpPr>
        <p:grpSpPr bwMode="auto">
          <a:xfrm>
            <a:off x="939452" y="2884119"/>
            <a:ext cx="1463040" cy="1008856"/>
            <a:chOff x="939452" y="2884119"/>
            <a:chExt cx="1463040" cy="1008856"/>
          </a:xfrm>
        </p:grpSpPr>
        <p:pic>
          <p:nvPicPr>
            <p:cNvPr id="103" name="Picture 10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5037" y="3191006"/>
              <a:ext cx="555433" cy="7019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4" name="Left Brace 103"/>
            <p:cNvSpPr/>
            <p:nvPr/>
          </p:nvSpPr>
          <p:spPr bwMode="auto">
            <a:xfrm rot="16200000">
              <a:off x="1556672" y="2266899"/>
              <a:ext cx="228600" cy="1463040"/>
            </a:xfrm>
            <a:prstGeom prst="lef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4510" y="3576170"/>
            <a:ext cx="877616" cy="278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CF0FDA0-0F35-49B2-A138-86CF6884CF53}" type="slidenum">
              <a:rPr lang="en-US"/>
              <a:pPr/>
              <a:t>4</a:t>
            </a:fld>
            <a:endParaRPr lang="en-US"/>
          </a:p>
        </p:txBody>
      </p:sp>
      <p:sp>
        <p:nvSpPr>
          <p:cNvPr id="18862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6216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Arc 122"/>
          <p:cNvSpPr/>
          <p:nvPr/>
        </p:nvSpPr>
        <p:spPr bwMode="auto">
          <a:xfrm flipV="1">
            <a:off x="4217096" y="-471396"/>
            <a:ext cx="914400" cy="205740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Arc 126"/>
          <p:cNvSpPr/>
          <p:nvPr/>
        </p:nvSpPr>
        <p:spPr bwMode="auto">
          <a:xfrm flipV="1">
            <a:off x="4418556" y="-609600"/>
            <a:ext cx="457200" cy="219456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Arc 123"/>
          <p:cNvSpPr/>
          <p:nvPr/>
        </p:nvSpPr>
        <p:spPr bwMode="auto">
          <a:xfrm flipH="1" flipV="1">
            <a:off x="3998934" y="-471396"/>
            <a:ext cx="914400" cy="205740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Arc 124"/>
          <p:cNvSpPr/>
          <p:nvPr/>
        </p:nvSpPr>
        <p:spPr bwMode="auto">
          <a:xfrm flipH="1" flipV="1">
            <a:off x="4266156" y="-609600"/>
            <a:ext cx="457200" cy="2194560"/>
          </a:xfrm>
          <a:prstGeom prst="arc">
            <a:avLst>
              <a:gd name="adj1" fmla="val 16250806"/>
              <a:gd name="adj2" fmla="val 27646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Straight Connector 190"/>
          <p:cNvCxnSpPr/>
          <p:nvPr/>
        </p:nvCxnSpPr>
        <p:spPr bwMode="auto">
          <a:xfrm>
            <a:off x="54864" y="1597486"/>
            <a:ext cx="8997696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Straight Connector 205"/>
          <p:cNvCxnSpPr/>
          <p:nvPr/>
        </p:nvCxnSpPr>
        <p:spPr bwMode="auto">
          <a:xfrm flipV="1">
            <a:off x="3678268" y="683086"/>
            <a:ext cx="180283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Straight Connector 207"/>
          <p:cNvCxnSpPr/>
          <p:nvPr/>
        </p:nvCxnSpPr>
        <p:spPr bwMode="auto">
          <a:xfrm flipV="1">
            <a:off x="6415283" y="683086"/>
            <a:ext cx="180283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2" name="Arc 201"/>
          <p:cNvSpPr/>
          <p:nvPr/>
        </p:nvSpPr>
        <p:spPr bwMode="auto">
          <a:xfrm flipV="1">
            <a:off x="6400800" y="440916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Arc 200"/>
          <p:cNvSpPr/>
          <p:nvPr/>
        </p:nvSpPr>
        <p:spPr bwMode="auto">
          <a:xfrm flipV="1">
            <a:off x="3657600" y="454486"/>
            <a:ext cx="1828800" cy="457200"/>
          </a:xfrm>
          <a:prstGeom prst="arc">
            <a:avLst>
              <a:gd name="adj1" fmla="val 10706351"/>
              <a:gd name="adj2" fmla="val 92889"/>
            </a:avLst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1815921" y="1607538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/>
          <p:nvPr/>
        </p:nvCxnSpPr>
        <p:spPr bwMode="auto">
          <a:xfrm>
            <a:off x="4572000" y="1607538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/>
          <p:nvPr/>
        </p:nvCxnSpPr>
        <p:spPr bwMode="auto">
          <a:xfrm>
            <a:off x="7316244" y="1607538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>
            <a:off x="2740759" y="1607538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Straight Connector 170"/>
          <p:cNvCxnSpPr/>
          <p:nvPr/>
        </p:nvCxnSpPr>
        <p:spPr bwMode="auto">
          <a:xfrm>
            <a:off x="5496838" y="693138"/>
            <a:ext cx="0" cy="18288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/>
          <p:cNvCxnSpPr/>
          <p:nvPr/>
        </p:nvCxnSpPr>
        <p:spPr bwMode="auto">
          <a:xfrm>
            <a:off x="8241082" y="1607538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Straight Connector 155"/>
          <p:cNvCxnSpPr/>
          <p:nvPr/>
        </p:nvCxnSpPr>
        <p:spPr bwMode="auto">
          <a:xfrm>
            <a:off x="54864" y="683086"/>
            <a:ext cx="36118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Arc 119"/>
          <p:cNvSpPr/>
          <p:nvPr/>
        </p:nvSpPr>
        <p:spPr bwMode="auto">
          <a:xfrm flipV="1">
            <a:off x="3657600" y="-231314"/>
            <a:ext cx="1828800" cy="1828800"/>
          </a:xfrm>
          <a:prstGeom prst="arc">
            <a:avLst>
              <a:gd name="adj1" fmla="val 10847623"/>
              <a:gd name="adj2" fmla="val 21552988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914400" y="680998"/>
            <a:ext cx="914400" cy="90525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6309" name="Straight Connector 1886308"/>
          <p:cNvCxnSpPr/>
          <p:nvPr/>
        </p:nvCxnSpPr>
        <p:spPr bwMode="auto">
          <a:xfrm flipH="1" flipV="1">
            <a:off x="1828800" y="680998"/>
            <a:ext cx="914400" cy="90525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Oval 28"/>
          <p:cNvSpPr/>
          <p:nvPr/>
        </p:nvSpPr>
        <p:spPr bwMode="auto">
          <a:xfrm>
            <a:off x="914400" y="1381412"/>
            <a:ext cx="1828800" cy="4572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400800" y="1381412"/>
            <a:ext cx="1828800" cy="457200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6317" name="Arc 1886316"/>
          <p:cNvSpPr/>
          <p:nvPr/>
        </p:nvSpPr>
        <p:spPr bwMode="auto">
          <a:xfrm>
            <a:off x="6400800" y="454486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8" name="Straight Connector 157"/>
          <p:cNvCxnSpPr/>
          <p:nvPr/>
        </p:nvCxnSpPr>
        <p:spPr bwMode="auto">
          <a:xfrm>
            <a:off x="5501014" y="683086"/>
            <a:ext cx="89611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/>
          <p:nvPr/>
        </p:nvCxnSpPr>
        <p:spPr bwMode="auto">
          <a:xfrm>
            <a:off x="8244713" y="683086"/>
            <a:ext cx="80467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Arrow Connector 198"/>
          <p:cNvCxnSpPr/>
          <p:nvPr/>
        </p:nvCxnSpPr>
        <p:spPr bwMode="auto">
          <a:xfrm flipV="1">
            <a:off x="292274" y="692230"/>
            <a:ext cx="0" cy="32918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Arrow Connector 199"/>
          <p:cNvCxnSpPr/>
          <p:nvPr/>
        </p:nvCxnSpPr>
        <p:spPr bwMode="auto">
          <a:xfrm>
            <a:off x="292274" y="1259158"/>
            <a:ext cx="0" cy="32918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Arc 96"/>
          <p:cNvSpPr/>
          <p:nvPr/>
        </p:nvSpPr>
        <p:spPr bwMode="auto">
          <a:xfrm>
            <a:off x="6400800" y="759286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2" name="Straight Arrow Connector 181"/>
          <p:cNvCxnSpPr/>
          <p:nvPr/>
        </p:nvCxnSpPr>
        <p:spPr bwMode="auto">
          <a:xfrm flipH="1">
            <a:off x="1828800" y="2245708"/>
            <a:ext cx="36576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2368296" y="2245708"/>
            <a:ext cx="36576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Arrow Connector 183"/>
          <p:cNvCxnSpPr/>
          <p:nvPr/>
        </p:nvCxnSpPr>
        <p:spPr bwMode="auto">
          <a:xfrm flipH="1">
            <a:off x="4581144" y="2245708"/>
            <a:ext cx="36576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Straight Arrow Connector 182"/>
          <p:cNvCxnSpPr/>
          <p:nvPr/>
        </p:nvCxnSpPr>
        <p:spPr bwMode="auto">
          <a:xfrm>
            <a:off x="5120640" y="2245708"/>
            <a:ext cx="36576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6760" y="2143412"/>
            <a:ext cx="159779" cy="20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220" y="1037990"/>
            <a:ext cx="160070" cy="20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9788" y="2143412"/>
            <a:ext cx="159779" cy="20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5" name="Straight Arrow Connector 184"/>
          <p:cNvCxnSpPr/>
          <p:nvPr/>
        </p:nvCxnSpPr>
        <p:spPr bwMode="auto">
          <a:xfrm>
            <a:off x="7863840" y="2245708"/>
            <a:ext cx="36576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Straight Arrow Connector 185"/>
          <p:cNvCxnSpPr/>
          <p:nvPr/>
        </p:nvCxnSpPr>
        <p:spPr bwMode="auto">
          <a:xfrm flipH="1">
            <a:off x="7324344" y="2245708"/>
            <a:ext cx="36576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9856" y="2143412"/>
            <a:ext cx="159779" cy="20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86313" name="Straight Connector 1886312"/>
          <p:cNvCxnSpPr/>
          <p:nvPr/>
        </p:nvCxnSpPr>
        <p:spPr bwMode="auto">
          <a:xfrm>
            <a:off x="6400800" y="683086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6315" name="Straight Connector 1886314"/>
          <p:cNvCxnSpPr>
            <a:endCxn id="85" idx="6"/>
          </p:cNvCxnSpPr>
          <p:nvPr/>
        </p:nvCxnSpPr>
        <p:spPr bwMode="auto">
          <a:xfrm>
            <a:off x="8229600" y="683086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>
            <a:off x="7848600" y="505634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/>
          <p:nvPr/>
        </p:nvCxnSpPr>
        <p:spPr bwMode="auto">
          <a:xfrm flipH="1" flipV="1">
            <a:off x="1828801" y="695610"/>
            <a:ext cx="365760" cy="70408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V="1">
            <a:off x="1371600" y="695613"/>
            <a:ext cx="457200" cy="72237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6769274" y="504590"/>
            <a:ext cx="0" cy="92692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Arc 120"/>
          <p:cNvSpPr>
            <a:spLocks noChangeAspect="1"/>
          </p:cNvSpPr>
          <p:nvPr/>
        </p:nvSpPr>
        <p:spPr bwMode="auto">
          <a:xfrm>
            <a:off x="4037556" y="1289972"/>
            <a:ext cx="1069848" cy="267462"/>
          </a:xfrm>
          <a:prstGeom prst="arc">
            <a:avLst>
              <a:gd name="adj1" fmla="val 10845231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Arc 147"/>
          <p:cNvSpPr/>
          <p:nvPr/>
        </p:nvSpPr>
        <p:spPr bwMode="auto">
          <a:xfrm>
            <a:off x="6400800" y="1151768"/>
            <a:ext cx="1828800" cy="457200"/>
          </a:xfrm>
          <a:prstGeom prst="arc">
            <a:avLst>
              <a:gd name="adj1" fmla="val 10763672"/>
              <a:gd name="adj2" fmla="val 14639"/>
            </a:avLst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6328" name="Arc 1886327"/>
          <p:cNvSpPr/>
          <p:nvPr/>
        </p:nvSpPr>
        <p:spPr bwMode="auto">
          <a:xfrm>
            <a:off x="3657600" y="467012"/>
            <a:ext cx="1828800" cy="457200"/>
          </a:xfrm>
          <a:prstGeom prst="arc">
            <a:avLst>
              <a:gd name="adj1" fmla="val 10706351"/>
              <a:gd name="adj2" fmla="val 9288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6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3733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76200"/>
            <a:ext cx="33702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" name="Picture 1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" name="Line 96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" name="Picture 6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081" y="2669088"/>
            <a:ext cx="1433602" cy="292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8599" y="2669088"/>
            <a:ext cx="2398801" cy="2922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135" y="2669088"/>
            <a:ext cx="1886865" cy="2922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2615852" y="2693161"/>
            <a:ext cx="4026074" cy="248421"/>
            <a:chOff x="2615852" y="4800600"/>
            <a:chExt cx="4026074" cy="248421"/>
          </a:xfrm>
        </p:grpSpPr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15852" y="4800600"/>
              <a:ext cx="263344" cy="248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78582" y="4876800"/>
              <a:ext cx="263344" cy="1027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859044" y="2884119"/>
            <a:ext cx="1920240" cy="663199"/>
            <a:chOff x="6859044" y="2884119"/>
            <a:chExt cx="1920240" cy="663199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27726" y="3211192"/>
              <a:ext cx="965375" cy="3361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0" name="Left Brace 79"/>
            <p:cNvSpPr/>
            <p:nvPr/>
          </p:nvSpPr>
          <p:spPr bwMode="auto">
            <a:xfrm rot="16200000">
              <a:off x="7704864" y="2038299"/>
              <a:ext cx="228600" cy="1920240"/>
            </a:xfrm>
            <a:prstGeom prst="leftBrac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1" name="Line 96"/>
          <p:cNvSpPr>
            <a:spLocks noChangeShapeType="1"/>
          </p:cNvSpPr>
          <p:nvPr/>
        </p:nvSpPr>
        <p:spPr bwMode="auto">
          <a:xfrm>
            <a:off x="0" y="3965532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96"/>
          <p:cNvSpPr>
            <a:spLocks noChangeShapeType="1"/>
          </p:cNvSpPr>
          <p:nvPr/>
        </p:nvSpPr>
        <p:spPr bwMode="auto">
          <a:xfrm>
            <a:off x="0" y="259184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50797" y="4040688"/>
            <a:ext cx="4324065" cy="701822"/>
            <a:chOff x="850797" y="4040688"/>
            <a:chExt cx="4324065" cy="701822"/>
          </a:xfrm>
        </p:grpSpPr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0797" y="4286700"/>
              <a:ext cx="2398801" cy="2922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1528" y="4040688"/>
              <a:ext cx="1813334" cy="7018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86304" name="Picture 188630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1528" y="4919272"/>
            <a:ext cx="2077432" cy="6433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7548" y="4914817"/>
            <a:ext cx="1082445" cy="629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2" name="Line 96"/>
          <p:cNvSpPr>
            <a:spLocks noChangeShapeType="1"/>
          </p:cNvSpPr>
          <p:nvPr/>
        </p:nvSpPr>
        <p:spPr bwMode="auto">
          <a:xfrm>
            <a:off x="0" y="566698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553103" y="5813374"/>
            <a:ext cx="2890635" cy="629314"/>
            <a:chOff x="1553103" y="5813374"/>
            <a:chExt cx="2890635" cy="629314"/>
          </a:xfrm>
        </p:grpSpPr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53103" y="5985383"/>
              <a:ext cx="1696424" cy="2922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1528" y="5813374"/>
              <a:ext cx="1082210" cy="6293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5" name="Rectangle 8"/>
          <p:cNvSpPr>
            <a:spLocks noChangeArrowheads="1"/>
          </p:cNvSpPr>
          <p:nvPr/>
        </p:nvSpPr>
        <p:spPr bwMode="auto">
          <a:xfrm>
            <a:off x="4521896" y="6019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5344" y="6597622"/>
            <a:ext cx="5337604" cy="2342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504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86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86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3568" y="6245225"/>
            <a:ext cx="453231" cy="460375"/>
          </a:xfrm>
        </p:spPr>
        <p:txBody>
          <a:bodyPr/>
          <a:lstStyle/>
          <a:p>
            <a:fld id="{EBF72487-9133-4BB2-9B61-C1AE8E75A507}" type="slidenum">
              <a:rPr lang="en-US"/>
              <a:pPr/>
              <a:t>5</a:t>
            </a:fld>
            <a:endParaRPr lang="en-US"/>
          </a:p>
        </p:txBody>
      </p:sp>
      <p:sp>
        <p:nvSpPr>
          <p:cNvPr id="1853477" name="Arc 37"/>
          <p:cNvSpPr>
            <a:spLocks/>
          </p:cNvSpPr>
          <p:nvPr/>
        </p:nvSpPr>
        <p:spPr bwMode="auto">
          <a:xfrm flipV="1">
            <a:off x="2209800" y="2622550"/>
            <a:ext cx="1828800" cy="320675"/>
          </a:xfrm>
          <a:custGeom>
            <a:avLst/>
            <a:gdLst>
              <a:gd name="G0" fmla="+- 21429 0 0"/>
              <a:gd name="G1" fmla="+- 0 0 0"/>
              <a:gd name="G2" fmla="+- 21600 0 0"/>
              <a:gd name="T0" fmla="*/ 42990 w 42990"/>
              <a:gd name="T1" fmla="*/ 1295 h 21600"/>
              <a:gd name="T2" fmla="*/ 0 w 42990"/>
              <a:gd name="T3" fmla="*/ 2710 h 21600"/>
              <a:gd name="T4" fmla="*/ 21429 w 4299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1600" fill="none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</a:path>
              <a:path w="42990" h="21600" stroke="0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  <a:lnTo>
                  <a:pt x="21429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3473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3733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472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76200"/>
            <a:ext cx="33702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476" name="Line 36"/>
          <p:cNvSpPr>
            <a:spLocks noChangeShapeType="1"/>
          </p:cNvSpPr>
          <p:nvPr/>
        </p:nvSpPr>
        <p:spPr bwMode="auto">
          <a:xfrm flipV="1">
            <a:off x="3124200" y="1447800"/>
            <a:ext cx="0" cy="265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81" name="Oval 41"/>
          <p:cNvSpPr>
            <a:spLocks noChangeArrowheads="1"/>
          </p:cNvSpPr>
          <p:nvPr/>
        </p:nvSpPr>
        <p:spPr bwMode="auto">
          <a:xfrm>
            <a:off x="3092450" y="19558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82" name="Oval 42"/>
          <p:cNvSpPr>
            <a:spLocks noChangeArrowheads="1"/>
          </p:cNvSpPr>
          <p:nvPr/>
        </p:nvSpPr>
        <p:spPr bwMode="auto">
          <a:xfrm>
            <a:off x="3092450" y="37750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53527" name="Picture 8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579" name="Picture 1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534" name="Picture 9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68325"/>
            <a:ext cx="1282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536" name="Line 96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69" name="Rectangle 1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6115" y="2084831"/>
            <a:ext cx="496485" cy="2011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53475" name="Arc 35"/>
          <p:cNvSpPr>
            <a:spLocks/>
          </p:cNvSpPr>
          <p:nvPr/>
        </p:nvSpPr>
        <p:spPr bwMode="auto">
          <a:xfrm>
            <a:off x="2209800" y="2819400"/>
            <a:ext cx="1828800" cy="320675"/>
          </a:xfrm>
          <a:custGeom>
            <a:avLst/>
            <a:gdLst>
              <a:gd name="G0" fmla="+- 21429 0 0"/>
              <a:gd name="G1" fmla="+- 0 0 0"/>
              <a:gd name="G2" fmla="+- 21600 0 0"/>
              <a:gd name="T0" fmla="*/ 42990 w 42990"/>
              <a:gd name="T1" fmla="*/ 1295 h 21600"/>
              <a:gd name="T2" fmla="*/ 0 w 42990"/>
              <a:gd name="T3" fmla="*/ 2710 h 21600"/>
              <a:gd name="T4" fmla="*/ 21429 w 4299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1600" fill="none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</a:path>
              <a:path w="42990" h="21600" stroke="0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  <a:lnTo>
                  <a:pt x="21429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19" name="Line 79"/>
          <p:cNvSpPr>
            <a:spLocks noChangeShapeType="1"/>
          </p:cNvSpPr>
          <p:nvPr/>
        </p:nvSpPr>
        <p:spPr bwMode="auto">
          <a:xfrm flipV="1">
            <a:off x="3124200" y="2209800"/>
            <a:ext cx="609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74" name="Oval 34"/>
          <p:cNvSpPr>
            <a:spLocks noChangeArrowheads="1"/>
          </p:cNvSpPr>
          <p:nvPr/>
        </p:nvSpPr>
        <p:spPr bwMode="auto">
          <a:xfrm>
            <a:off x="2209800" y="1981200"/>
            <a:ext cx="1828800" cy="1828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" name="Picture 7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5344" y="6597622"/>
            <a:ext cx="5337604" cy="2342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53491" name="Line 51"/>
          <p:cNvSpPr>
            <a:spLocks noChangeShapeType="1"/>
          </p:cNvSpPr>
          <p:nvPr/>
        </p:nvSpPr>
        <p:spPr bwMode="auto">
          <a:xfrm flipV="1">
            <a:off x="7315200" y="1447800"/>
            <a:ext cx="0" cy="265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92" name="Oval 52"/>
          <p:cNvSpPr>
            <a:spLocks noChangeArrowheads="1"/>
          </p:cNvSpPr>
          <p:nvPr/>
        </p:nvSpPr>
        <p:spPr bwMode="auto">
          <a:xfrm>
            <a:off x="6400800" y="1981200"/>
            <a:ext cx="1828800" cy="1828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93" name="Line 53"/>
          <p:cNvSpPr>
            <a:spLocks noChangeShapeType="1"/>
          </p:cNvSpPr>
          <p:nvPr/>
        </p:nvSpPr>
        <p:spPr bwMode="auto">
          <a:xfrm>
            <a:off x="5943600" y="2895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94" name="Oval 54"/>
          <p:cNvSpPr>
            <a:spLocks noChangeArrowheads="1"/>
          </p:cNvSpPr>
          <p:nvPr/>
        </p:nvSpPr>
        <p:spPr bwMode="auto">
          <a:xfrm>
            <a:off x="6369050" y="28606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95" name="Oval 55"/>
          <p:cNvSpPr>
            <a:spLocks noChangeArrowheads="1"/>
          </p:cNvSpPr>
          <p:nvPr/>
        </p:nvSpPr>
        <p:spPr bwMode="auto">
          <a:xfrm>
            <a:off x="8205788" y="286067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96" name="Oval 56"/>
          <p:cNvSpPr>
            <a:spLocks noChangeArrowheads="1"/>
          </p:cNvSpPr>
          <p:nvPr/>
        </p:nvSpPr>
        <p:spPr bwMode="auto">
          <a:xfrm>
            <a:off x="7283450" y="19558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97" name="Oval 57"/>
          <p:cNvSpPr>
            <a:spLocks noChangeArrowheads="1"/>
          </p:cNvSpPr>
          <p:nvPr/>
        </p:nvSpPr>
        <p:spPr bwMode="auto">
          <a:xfrm>
            <a:off x="7283450" y="37750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99" name="Arc 59"/>
          <p:cNvSpPr>
            <a:spLocks/>
          </p:cNvSpPr>
          <p:nvPr/>
        </p:nvSpPr>
        <p:spPr bwMode="auto">
          <a:xfrm>
            <a:off x="7148513" y="1570038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13" name="Line 73"/>
          <p:cNvSpPr>
            <a:spLocks noChangeShapeType="1"/>
          </p:cNvSpPr>
          <p:nvPr/>
        </p:nvSpPr>
        <p:spPr bwMode="auto">
          <a:xfrm flipV="1">
            <a:off x="7315200" y="2209800"/>
            <a:ext cx="609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3525" name="Picture 8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146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783016" y="4406499"/>
            <a:ext cx="3284784" cy="775101"/>
            <a:chOff x="5783016" y="506260"/>
            <a:chExt cx="3284784" cy="775101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70465" y="506260"/>
              <a:ext cx="2909886" cy="2276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83016" y="786828"/>
              <a:ext cx="3284784" cy="2413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84256" y="1066576"/>
              <a:ext cx="2882304" cy="2147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067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5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5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7" grpId="0" animBg="1"/>
      <p:bldP spid="1853476" grpId="0" animBg="1"/>
      <p:bldP spid="1853481" grpId="0" animBg="1"/>
      <p:bldP spid="1853482" grpId="0" animBg="1"/>
      <p:bldP spid="1853475" grpId="0" animBg="1"/>
      <p:bldP spid="1853519" grpId="0" animBg="1"/>
      <p:bldP spid="1853474" grpId="0" animBg="1"/>
      <p:bldP spid="1853491" grpId="0" animBg="1"/>
      <p:bldP spid="1853492" grpId="0" animBg="1"/>
      <p:bldP spid="1853493" grpId="0" animBg="1"/>
      <p:bldP spid="1853494" grpId="0" animBg="1"/>
      <p:bldP spid="1853495" grpId="0" animBg="1"/>
      <p:bldP spid="1853496" grpId="0" animBg="1"/>
      <p:bldP spid="1853497" grpId="0" animBg="1"/>
      <p:bldP spid="1853499" grpId="0" animBg="1"/>
      <p:bldP spid="18535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6115" y="2084831"/>
            <a:ext cx="496485" cy="2011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2487-9133-4BB2-9B61-C1AE8E75A507}" type="slidenum">
              <a:rPr lang="en-US"/>
              <a:pPr/>
              <a:t>6</a:t>
            </a:fld>
            <a:endParaRPr lang="en-US"/>
          </a:p>
        </p:txBody>
      </p:sp>
      <p:pic>
        <p:nvPicPr>
          <p:cNvPr id="1853577" name="Picture 1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67" y="6562725"/>
            <a:ext cx="45418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477" name="Arc 37"/>
          <p:cNvSpPr>
            <a:spLocks/>
          </p:cNvSpPr>
          <p:nvPr/>
        </p:nvSpPr>
        <p:spPr bwMode="auto">
          <a:xfrm flipV="1">
            <a:off x="2209800" y="2622550"/>
            <a:ext cx="1828800" cy="320675"/>
          </a:xfrm>
          <a:custGeom>
            <a:avLst/>
            <a:gdLst>
              <a:gd name="G0" fmla="+- 21429 0 0"/>
              <a:gd name="G1" fmla="+- 0 0 0"/>
              <a:gd name="G2" fmla="+- 21600 0 0"/>
              <a:gd name="T0" fmla="*/ 42990 w 42990"/>
              <a:gd name="T1" fmla="*/ 1295 h 21600"/>
              <a:gd name="T2" fmla="*/ 0 w 42990"/>
              <a:gd name="T3" fmla="*/ 2710 h 21600"/>
              <a:gd name="T4" fmla="*/ 21429 w 4299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1600" fill="none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</a:path>
              <a:path w="42990" h="21600" stroke="0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  <a:lnTo>
                  <a:pt x="21429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3473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3733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472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76200"/>
            <a:ext cx="33702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476" name="Line 36"/>
          <p:cNvSpPr>
            <a:spLocks noChangeShapeType="1"/>
          </p:cNvSpPr>
          <p:nvPr/>
        </p:nvSpPr>
        <p:spPr bwMode="auto">
          <a:xfrm flipV="1">
            <a:off x="3124200" y="1447800"/>
            <a:ext cx="0" cy="265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81" name="Oval 41"/>
          <p:cNvSpPr>
            <a:spLocks noChangeArrowheads="1"/>
          </p:cNvSpPr>
          <p:nvPr/>
        </p:nvSpPr>
        <p:spPr bwMode="auto">
          <a:xfrm>
            <a:off x="3092450" y="19558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82" name="Oval 42"/>
          <p:cNvSpPr>
            <a:spLocks noChangeArrowheads="1"/>
          </p:cNvSpPr>
          <p:nvPr/>
        </p:nvSpPr>
        <p:spPr bwMode="auto">
          <a:xfrm>
            <a:off x="3092450" y="37750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91" name="Line 51"/>
          <p:cNvSpPr>
            <a:spLocks noChangeShapeType="1"/>
          </p:cNvSpPr>
          <p:nvPr/>
        </p:nvSpPr>
        <p:spPr bwMode="auto">
          <a:xfrm flipV="1">
            <a:off x="7315200" y="1447800"/>
            <a:ext cx="0" cy="265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92" name="Oval 52"/>
          <p:cNvSpPr>
            <a:spLocks noChangeArrowheads="1"/>
          </p:cNvSpPr>
          <p:nvPr/>
        </p:nvSpPr>
        <p:spPr bwMode="auto">
          <a:xfrm>
            <a:off x="6400800" y="1981200"/>
            <a:ext cx="1828800" cy="1828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93" name="Line 53"/>
          <p:cNvSpPr>
            <a:spLocks noChangeShapeType="1"/>
          </p:cNvSpPr>
          <p:nvPr/>
        </p:nvSpPr>
        <p:spPr bwMode="auto">
          <a:xfrm>
            <a:off x="5943600" y="2895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94" name="Oval 54"/>
          <p:cNvSpPr>
            <a:spLocks noChangeArrowheads="1"/>
          </p:cNvSpPr>
          <p:nvPr/>
        </p:nvSpPr>
        <p:spPr bwMode="auto">
          <a:xfrm>
            <a:off x="6369050" y="28606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95" name="Oval 55"/>
          <p:cNvSpPr>
            <a:spLocks noChangeArrowheads="1"/>
          </p:cNvSpPr>
          <p:nvPr/>
        </p:nvSpPr>
        <p:spPr bwMode="auto">
          <a:xfrm>
            <a:off x="8205788" y="286067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96" name="Oval 56"/>
          <p:cNvSpPr>
            <a:spLocks noChangeArrowheads="1"/>
          </p:cNvSpPr>
          <p:nvPr/>
        </p:nvSpPr>
        <p:spPr bwMode="auto">
          <a:xfrm>
            <a:off x="7283450" y="19558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97" name="Oval 57"/>
          <p:cNvSpPr>
            <a:spLocks noChangeArrowheads="1"/>
          </p:cNvSpPr>
          <p:nvPr/>
        </p:nvSpPr>
        <p:spPr bwMode="auto">
          <a:xfrm>
            <a:off x="7283450" y="37750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99" name="Arc 59"/>
          <p:cNvSpPr>
            <a:spLocks/>
          </p:cNvSpPr>
          <p:nvPr/>
        </p:nvSpPr>
        <p:spPr bwMode="auto">
          <a:xfrm>
            <a:off x="7148513" y="1570038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13" name="Line 73"/>
          <p:cNvSpPr>
            <a:spLocks noChangeShapeType="1"/>
          </p:cNvSpPr>
          <p:nvPr/>
        </p:nvSpPr>
        <p:spPr bwMode="auto">
          <a:xfrm flipV="1">
            <a:off x="7315200" y="2209800"/>
            <a:ext cx="609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3525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146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3562" name="Group 122"/>
          <p:cNvGrpSpPr>
            <a:grpSpLocks/>
          </p:cNvGrpSpPr>
          <p:nvPr/>
        </p:nvGrpSpPr>
        <p:grpSpPr bwMode="auto">
          <a:xfrm>
            <a:off x="6705600" y="2209800"/>
            <a:ext cx="1219200" cy="685800"/>
            <a:chOff x="4224" y="1392"/>
            <a:chExt cx="768" cy="432"/>
          </a:xfrm>
        </p:grpSpPr>
        <p:sp>
          <p:nvSpPr>
            <p:cNvPr id="1853500" name="Line 60"/>
            <p:cNvSpPr>
              <a:spLocks noChangeShapeType="1"/>
            </p:cNvSpPr>
            <p:nvPr/>
          </p:nvSpPr>
          <p:spPr bwMode="auto">
            <a:xfrm>
              <a:off x="4224" y="1392"/>
              <a:ext cx="76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01" name="Line 61"/>
            <p:cNvSpPr>
              <a:spLocks noChangeShapeType="1"/>
            </p:cNvSpPr>
            <p:nvPr/>
          </p:nvSpPr>
          <p:spPr bwMode="auto">
            <a:xfrm flipV="1">
              <a:off x="4608" y="1392"/>
              <a:ext cx="0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3526" name="Picture 8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2" y="1562"/>
              <a:ext cx="11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53561" name="Group 121"/>
          <p:cNvGrpSpPr>
            <a:grpSpLocks/>
          </p:cNvGrpSpPr>
          <p:nvPr/>
        </p:nvGrpSpPr>
        <p:grpSpPr bwMode="auto">
          <a:xfrm>
            <a:off x="2514600" y="2073275"/>
            <a:ext cx="1219200" cy="822325"/>
            <a:chOff x="1584" y="1306"/>
            <a:chExt cx="768" cy="518"/>
          </a:xfrm>
        </p:grpSpPr>
        <p:sp>
          <p:nvSpPr>
            <p:cNvPr id="1853503" name="Line 63"/>
            <p:cNvSpPr>
              <a:spLocks noChangeShapeType="1"/>
            </p:cNvSpPr>
            <p:nvPr/>
          </p:nvSpPr>
          <p:spPr bwMode="auto">
            <a:xfrm flipV="1">
              <a:off x="1968" y="1392"/>
              <a:ext cx="0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3512" name="Group 72"/>
            <p:cNvGrpSpPr>
              <a:grpSpLocks/>
            </p:cNvGrpSpPr>
            <p:nvPr/>
          </p:nvGrpSpPr>
          <p:grpSpPr bwMode="auto">
            <a:xfrm>
              <a:off x="1584" y="1306"/>
              <a:ext cx="768" cy="174"/>
              <a:chOff x="1392" y="1306"/>
              <a:chExt cx="768" cy="174"/>
            </a:xfrm>
          </p:grpSpPr>
          <p:sp>
            <p:nvSpPr>
              <p:cNvPr id="1853506" name="Arc 66"/>
              <p:cNvSpPr>
                <a:spLocks/>
              </p:cNvSpPr>
              <p:nvPr/>
            </p:nvSpPr>
            <p:spPr bwMode="auto">
              <a:xfrm rot="16200000" flipV="1">
                <a:off x="1733" y="989"/>
                <a:ext cx="86" cy="720"/>
              </a:xfrm>
              <a:custGeom>
                <a:avLst/>
                <a:gdLst>
                  <a:gd name="G0" fmla="+- 1139 0 0"/>
                  <a:gd name="G1" fmla="+- 21600 0 0"/>
                  <a:gd name="G2" fmla="+- 21600 0 0"/>
                  <a:gd name="T0" fmla="*/ 1139 w 22739"/>
                  <a:gd name="T1" fmla="*/ 0 h 43200"/>
                  <a:gd name="T2" fmla="*/ 0 w 22739"/>
                  <a:gd name="T3" fmla="*/ 43170 h 43200"/>
                  <a:gd name="T4" fmla="*/ 1139 w 22739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739" h="43200" fill="none" extrusionOk="0">
                    <a:moveTo>
                      <a:pt x="1138" y="0"/>
                    </a:moveTo>
                    <a:cubicBezTo>
                      <a:pt x="13068" y="0"/>
                      <a:pt x="22739" y="9670"/>
                      <a:pt x="22739" y="21600"/>
                    </a:cubicBezTo>
                    <a:cubicBezTo>
                      <a:pt x="22739" y="33529"/>
                      <a:pt x="13068" y="43200"/>
                      <a:pt x="1139" y="43200"/>
                    </a:cubicBezTo>
                    <a:cubicBezTo>
                      <a:pt x="759" y="43200"/>
                      <a:pt x="379" y="43189"/>
                      <a:pt x="0" y="43169"/>
                    </a:cubicBezTo>
                  </a:path>
                  <a:path w="22739" h="43200" stroke="0" extrusionOk="0">
                    <a:moveTo>
                      <a:pt x="1138" y="0"/>
                    </a:moveTo>
                    <a:cubicBezTo>
                      <a:pt x="13068" y="0"/>
                      <a:pt x="22739" y="9670"/>
                      <a:pt x="22739" y="21600"/>
                    </a:cubicBezTo>
                    <a:cubicBezTo>
                      <a:pt x="22739" y="33529"/>
                      <a:pt x="13068" y="43200"/>
                      <a:pt x="1139" y="43200"/>
                    </a:cubicBezTo>
                    <a:cubicBezTo>
                      <a:pt x="759" y="43200"/>
                      <a:pt x="379" y="43189"/>
                      <a:pt x="0" y="43169"/>
                    </a:cubicBezTo>
                    <a:lnTo>
                      <a:pt x="1139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502" name="Line 62"/>
              <p:cNvSpPr>
                <a:spLocks noChangeShapeType="1"/>
              </p:cNvSpPr>
              <p:nvPr/>
            </p:nvSpPr>
            <p:spPr bwMode="auto">
              <a:xfrm>
                <a:off x="1392" y="1392"/>
                <a:ext cx="76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05" name="Arc 65"/>
              <p:cNvSpPr>
                <a:spLocks/>
              </p:cNvSpPr>
              <p:nvPr/>
            </p:nvSpPr>
            <p:spPr bwMode="auto">
              <a:xfrm rot="5400000">
                <a:off x="1734" y="1052"/>
                <a:ext cx="86" cy="766"/>
              </a:xfrm>
              <a:custGeom>
                <a:avLst/>
                <a:gdLst>
                  <a:gd name="G0" fmla="+- 1139 0 0"/>
                  <a:gd name="G1" fmla="+- 21600 0 0"/>
                  <a:gd name="G2" fmla="+- 21600 0 0"/>
                  <a:gd name="T0" fmla="*/ 1139 w 22739"/>
                  <a:gd name="T1" fmla="*/ 0 h 43200"/>
                  <a:gd name="T2" fmla="*/ 0 w 22739"/>
                  <a:gd name="T3" fmla="*/ 43170 h 43200"/>
                  <a:gd name="T4" fmla="*/ 1139 w 22739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739" h="43200" fill="none" extrusionOk="0">
                    <a:moveTo>
                      <a:pt x="1138" y="0"/>
                    </a:moveTo>
                    <a:cubicBezTo>
                      <a:pt x="13068" y="0"/>
                      <a:pt x="22739" y="9670"/>
                      <a:pt x="22739" y="21600"/>
                    </a:cubicBezTo>
                    <a:cubicBezTo>
                      <a:pt x="22739" y="33529"/>
                      <a:pt x="13068" y="43200"/>
                      <a:pt x="1139" y="43200"/>
                    </a:cubicBezTo>
                    <a:cubicBezTo>
                      <a:pt x="759" y="43200"/>
                      <a:pt x="379" y="43189"/>
                      <a:pt x="0" y="43169"/>
                    </a:cubicBezTo>
                  </a:path>
                  <a:path w="22739" h="43200" stroke="0" extrusionOk="0">
                    <a:moveTo>
                      <a:pt x="1138" y="0"/>
                    </a:moveTo>
                    <a:cubicBezTo>
                      <a:pt x="13068" y="0"/>
                      <a:pt x="22739" y="9670"/>
                      <a:pt x="22739" y="21600"/>
                    </a:cubicBezTo>
                    <a:cubicBezTo>
                      <a:pt x="22739" y="33529"/>
                      <a:pt x="13068" y="43200"/>
                      <a:pt x="1139" y="43200"/>
                    </a:cubicBezTo>
                    <a:cubicBezTo>
                      <a:pt x="759" y="43200"/>
                      <a:pt x="379" y="43189"/>
                      <a:pt x="0" y="43169"/>
                    </a:cubicBezTo>
                    <a:lnTo>
                      <a:pt x="1139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507" name="Line 67"/>
              <p:cNvSpPr>
                <a:spLocks noChangeShapeType="1"/>
              </p:cNvSpPr>
              <p:nvPr/>
            </p:nvSpPr>
            <p:spPr bwMode="auto">
              <a:xfrm flipV="1">
                <a:off x="1488" y="1312"/>
                <a:ext cx="144" cy="13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08" name="Line 68"/>
              <p:cNvSpPr>
                <a:spLocks noChangeShapeType="1"/>
              </p:cNvSpPr>
              <p:nvPr/>
            </p:nvSpPr>
            <p:spPr bwMode="auto">
              <a:xfrm flipV="1">
                <a:off x="1692" y="1307"/>
                <a:ext cx="150" cy="173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09" name="Line 69"/>
              <p:cNvSpPr>
                <a:spLocks noChangeShapeType="1"/>
              </p:cNvSpPr>
              <p:nvPr/>
            </p:nvSpPr>
            <p:spPr bwMode="auto">
              <a:xfrm flipV="1">
                <a:off x="1888" y="1330"/>
                <a:ext cx="115" cy="13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10" name="Line 70"/>
              <p:cNvSpPr>
                <a:spLocks noChangeShapeType="1"/>
              </p:cNvSpPr>
              <p:nvPr/>
            </p:nvSpPr>
            <p:spPr bwMode="auto">
              <a:xfrm>
                <a:off x="1428" y="1428"/>
                <a:ext cx="702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11" name="Line 71"/>
              <p:cNvSpPr>
                <a:spLocks noChangeShapeType="1"/>
              </p:cNvSpPr>
              <p:nvPr/>
            </p:nvSpPr>
            <p:spPr bwMode="auto">
              <a:xfrm>
                <a:off x="1479" y="1347"/>
                <a:ext cx="59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53528" name="Picture 8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584"/>
              <a:ext cx="11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53527" name="Picture 8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570" name="Picture 1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988050"/>
            <a:ext cx="20320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579" name="Picture 1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533" name="Line 93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3534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68325"/>
            <a:ext cx="1282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409" y="6289675"/>
            <a:ext cx="6337996" cy="2628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172" y="6561138"/>
            <a:ext cx="2891802" cy="262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53536" name="Line 96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69" name="Rectangle 1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783016" y="4406499"/>
            <a:ext cx="3284784" cy="775101"/>
            <a:chOff x="5783016" y="506260"/>
            <a:chExt cx="3284784" cy="775101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70465" y="506260"/>
              <a:ext cx="2909886" cy="2276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83016" y="786828"/>
              <a:ext cx="3284784" cy="2413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84256" y="1066576"/>
              <a:ext cx="2882304" cy="2147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3" name="Group 156"/>
          <p:cNvGrpSpPr>
            <a:grpSpLocks/>
          </p:cNvGrpSpPr>
          <p:nvPr/>
        </p:nvGrpSpPr>
        <p:grpSpPr bwMode="auto">
          <a:xfrm>
            <a:off x="7466013" y="752475"/>
            <a:ext cx="1282700" cy="1441450"/>
            <a:chOff x="4703" y="474"/>
            <a:chExt cx="808" cy="908"/>
          </a:xfrm>
        </p:grpSpPr>
        <p:pic>
          <p:nvPicPr>
            <p:cNvPr id="85" name="Picture 15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" y="474"/>
              <a:ext cx="80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4" name="Line 83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" name="Group 150"/>
          <p:cNvGrpSpPr>
            <a:grpSpLocks/>
          </p:cNvGrpSpPr>
          <p:nvPr/>
        </p:nvGrpSpPr>
        <p:grpSpPr bwMode="auto">
          <a:xfrm>
            <a:off x="3290888" y="752475"/>
            <a:ext cx="1282700" cy="1441450"/>
            <a:chOff x="2073" y="474"/>
            <a:chExt cx="808" cy="908"/>
          </a:xfrm>
        </p:grpSpPr>
        <p:pic>
          <p:nvPicPr>
            <p:cNvPr id="87" name="Picture 14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474"/>
              <a:ext cx="80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8" name="Line 90"/>
            <p:cNvSpPr>
              <a:spLocks noChangeShapeType="1"/>
            </p:cNvSpPr>
            <p:nvPr/>
          </p:nvSpPr>
          <p:spPr bwMode="auto">
            <a:xfrm flipH="1">
              <a:off x="2122" y="720"/>
              <a:ext cx="384" cy="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9" name="Picture 9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47675"/>
            <a:ext cx="844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" name="Picture 9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447675"/>
            <a:ext cx="844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" name="Group 147"/>
          <p:cNvGrpSpPr>
            <a:grpSpLocks/>
          </p:cNvGrpSpPr>
          <p:nvPr/>
        </p:nvGrpSpPr>
        <p:grpSpPr bwMode="auto">
          <a:xfrm>
            <a:off x="1147763" y="838200"/>
            <a:ext cx="1744662" cy="1355725"/>
            <a:chOff x="725" y="528"/>
            <a:chExt cx="1099" cy="854"/>
          </a:xfrm>
        </p:grpSpPr>
        <p:pic>
          <p:nvPicPr>
            <p:cNvPr id="92" name="Picture 9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" y="528"/>
              <a:ext cx="4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" name="Picture 14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708"/>
              <a:ext cx="94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4" name="Line 102"/>
            <p:cNvSpPr>
              <a:spLocks noChangeShapeType="1"/>
            </p:cNvSpPr>
            <p:nvPr/>
          </p:nvSpPr>
          <p:spPr bwMode="auto">
            <a:xfrm>
              <a:off x="1296" y="902"/>
              <a:ext cx="5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" name="Group 153"/>
          <p:cNvGrpSpPr>
            <a:grpSpLocks/>
          </p:cNvGrpSpPr>
          <p:nvPr/>
        </p:nvGrpSpPr>
        <p:grpSpPr bwMode="auto">
          <a:xfrm>
            <a:off x="5262563" y="838200"/>
            <a:ext cx="1744662" cy="1355725"/>
            <a:chOff x="3317" y="528"/>
            <a:chExt cx="1099" cy="854"/>
          </a:xfrm>
        </p:grpSpPr>
        <p:pic>
          <p:nvPicPr>
            <p:cNvPr id="96" name="Picture 10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" y="528"/>
              <a:ext cx="4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" name="Picture 15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708"/>
              <a:ext cx="94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3888" y="902"/>
              <a:ext cx="5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9" name="Picture 10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08475"/>
            <a:ext cx="7143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" name="Picture 15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114800"/>
            <a:ext cx="2490788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" name="Line 127"/>
          <p:cNvSpPr>
            <a:spLocks noChangeShapeType="1"/>
          </p:cNvSpPr>
          <p:nvPr/>
        </p:nvSpPr>
        <p:spPr bwMode="auto">
          <a:xfrm>
            <a:off x="7315200" y="2209800"/>
            <a:ext cx="609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75" name="Arc 35"/>
          <p:cNvSpPr>
            <a:spLocks/>
          </p:cNvSpPr>
          <p:nvPr/>
        </p:nvSpPr>
        <p:spPr bwMode="auto">
          <a:xfrm>
            <a:off x="2209800" y="2819400"/>
            <a:ext cx="1828800" cy="320675"/>
          </a:xfrm>
          <a:custGeom>
            <a:avLst/>
            <a:gdLst>
              <a:gd name="G0" fmla="+- 21429 0 0"/>
              <a:gd name="G1" fmla="+- 0 0 0"/>
              <a:gd name="G2" fmla="+- 21600 0 0"/>
              <a:gd name="T0" fmla="*/ 42990 w 42990"/>
              <a:gd name="T1" fmla="*/ 1295 h 21600"/>
              <a:gd name="T2" fmla="*/ 0 w 42990"/>
              <a:gd name="T3" fmla="*/ 2710 h 21600"/>
              <a:gd name="T4" fmla="*/ 21429 w 4299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1600" fill="none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</a:path>
              <a:path w="42990" h="21600" stroke="0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  <a:lnTo>
                  <a:pt x="21429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19" name="Line 79"/>
          <p:cNvSpPr>
            <a:spLocks noChangeShapeType="1"/>
          </p:cNvSpPr>
          <p:nvPr/>
        </p:nvSpPr>
        <p:spPr bwMode="auto">
          <a:xfrm flipV="1">
            <a:off x="3124200" y="2209800"/>
            <a:ext cx="609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74" name="Oval 34"/>
          <p:cNvSpPr>
            <a:spLocks noChangeArrowheads="1"/>
          </p:cNvSpPr>
          <p:nvPr/>
        </p:nvSpPr>
        <p:spPr bwMode="auto">
          <a:xfrm>
            <a:off x="2209800" y="1981200"/>
            <a:ext cx="1828800" cy="1828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128"/>
          <p:cNvSpPr>
            <a:spLocks noChangeShapeType="1"/>
          </p:cNvSpPr>
          <p:nvPr/>
        </p:nvSpPr>
        <p:spPr bwMode="auto">
          <a:xfrm>
            <a:off x="3124200" y="2209800"/>
            <a:ext cx="609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6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5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5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5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5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33" grpId="0" animBg="1"/>
      <p:bldP spid="101" grpId="0" animBg="1"/>
      <p:bldP spid="1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" name="Picture 1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67" y="6562725"/>
            <a:ext cx="45418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409" y="6289675"/>
            <a:ext cx="6337996" cy="2628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172" y="6561138"/>
            <a:ext cx="2891802" cy="262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2487-9133-4BB2-9B61-C1AE8E75A507}" type="slidenum">
              <a:rPr lang="en-US"/>
              <a:pPr/>
              <a:t>7</a:t>
            </a:fld>
            <a:endParaRPr lang="en-US"/>
          </a:p>
        </p:txBody>
      </p:sp>
      <p:sp>
        <p:nvSpPr>
          <p:cNvPr id="1853477" name="Arc 37"/>
          <p:cNvSpPr>
            <a:spLocks/>
          </p:cNvSpPr>
          <p:nvPr/>
        </p:nvSpPr>
        <p:spPr bwMode="auto">
          <a:xfrm flipV="1">
            <a:off x="2209800" y="2622550"/>
            <a:ext cx="1828800" cy="320675"/>
          </a:xfrm>
          <a:custGeom>
            <a:avLst/>
            <a:gdLst>
              <a:gd name="G0" fmla="+- 21429 0 0"/>
              <a:gd name="G1" fmla="+- 0 0 0"/>
              <a:gd name="G2" fmla="+- 21600 0 0"/>
              <a:gd name="T0" fmla="*/ 42990 w 42990"/>
              <a:gd name="T1" fmla="*/ 1295 h 21600"/>
              <a:gd name="T2" fmla="*/ 0 w 42990"/>
              <a:gd name="T3" fmla="*/ 2710 h 21600"/>
              <a:gd name="T4" fmla="*/ 21429 w 4299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1600" fill="none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</a:path>
              <a:path w="42990" h="21600" stroke="0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  <a:lnTo>
                  <a:pt x="21429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3473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3733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472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76200"/>
            <a:ext cx="33702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476" name="Line 36"/>
          <p:cNvSpPr>
            <a:spLocks noChangeShapeType="1"/>
          </p:cNvSpPr>
          <p:nvPr/>
        </p:nvSpPr>
        <p:spPr bwMode="auto">
          <a:xfrm flipV="1">
            <a:off x="3124200" y="1447800"/>
            <a:ext cx="0" cy="265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75" name="Arc 35"/>
          <p:cNvSpPr>
            <a:spLocks/>
          </p:cNvSpPr>
          <p:nvPr/>
        </p:nvSpPr>
        <p:spPr bwMode="auto">
          <a:xfrm>
            <a:off x="2209800" y="2819400"/>
            <a:ext cx="1828800" cy="320675"/>
          </a:xfrm>
          <a:custGeom>
            <a:avLst/>
            <a:gdLst>
              <a:gd name="G0" fmla="+- 21429 0 0"/>
              <a:gd name="G1" fmla="+- 0 0 0"/>
              <a:gd name="G2" fmla="+- 21600 0 0"/>
              <a:gd name="T0" fmla="*/ 42990 w 42990"/>
              <a:gd name="T1" fmla="*/ 1295 h 21600"/>
              <a:gd name="T2" fmla="*/ 0 w 42990"/>
              <a:gd name="T3" fmla="*/ 2710 h 21600"/>
              <a:gd name="T4" fmla="*/ 21429 w 4299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1600" fill="none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</a:path>
              <a:path w="42990" h="21600" stroke="0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  <a:lnTo>
                  <a:pt x="21429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81" name="Oval 41"/>
          <p:cNvSpPr>
            <a:spLocks noChangeArrowheads="1"/>
          </p:cNvSpPr>
          <p:nvPr/>
        </p:nvSpPr>
        <p:spPr bwMode="auto">
          <a:xfrm>
            <a:off x="3092450" y="19558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82" name="Oval 42"/>
          <p:cNvSpPr>
            <a:spLocks noChangeArrowheads="1"/>
          </p:cNvSpPr>
          <p:nvPr/>
        </p:nvSpPr>
        <p:spPr bwMode="auto">
          <a:xfrm>
            <a:off x="3092450" y="37750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91" name="Line 51"/>
          <p:cNvSpPr>
            <a:spLocks noChangeShapeType="1"/>
          </p:cNvSpPr>
          <p:nvPr/>
        </p:nvSpPr>
        <p:spPr bwMode="auto">
          <a:xfrm flipV="1">
            <a:off x="7315200" y="1447800"/>
            <a:ext cx="0" cy="265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92" name="Oval 52"/>
          <p:cNvSpPr>
            <a:spLocks noChangeArrowheads="1"/>
          </p:cNvSpPr>
          <p:nvPr/>
        </p:nvSpPr>
        <p:spPr bwMode="auto">
          <a:xfrm>
            <a:off x="6400800" y="1981200"/>
            <a:ext cx="1828800" cy="1828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93" name="Line 53"/>
          <p:cNvSpPr>
            <a:spLocks noChangeShapeType="1"/>
          </p:cNvSpPr>
          <p:nvPr/>
        </p:nvSpPr>
        <p:spPr bwMode="auto">
          <a:xfrm>
            <a:off x="5943600" y="2895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94" name="Oval 54"/>
          <p:cNvSpPr>
            <a:spLocks noChangeArrowheads="1"/>
          </p:cNvSpPr>
          <p:nvPr/>
        </p:nvSpPr>
        <p:spPr bwMode="auto">
          <a:xfrm>
            <a:off x="6369050" y="28606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95" name="Oval 55"/>
          <p:cNvSpPr>
            <a:spLocks noChangeArrowheads="1"/>
          </p:cNvSpPr>
          <p:nvPr/>
        </p:nvSpPr>
        <p:spPr bwMode="auto">
          <a:xfrm>
            <a:off x="8205788" y="286067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96" name="Oval 56"/>
          <p:cNvSpPr>
            <a:spLocks noChangeArrowheads="1"/>
          </p:cNvSpPr>
          <p:nvPr/>
        </p:nvSpPr>
        <p:spPr bwMode="auto">
          <a:xfrm>
            <a:off x="7283450" y="19558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97" name="Oval 57"/>
          <p:cNvSpPr>
            <a:spLocks noChangeArrowheads="1"/>
          </p:cNvSpPr>
          <p:nvPr/>
        </p:nvSpPr>
        <p:spPr bwMode="auto">
          <a:xfrm>
            <a:off x="7283450" y="37750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99" name="Arc 59"/>
          <p:cNvSpPr>
            <a:spLocks/>
          </p:cNvSpPr>
          <p:nvPr/>
        </p:nvSpPr>
        <p:spPr bwMode="auto">
          <a:xfrm>
            <a:off x="7148513" y="1570038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13" name="Line 73"/>
          <p:cNvSpPr>
            <a:spLocks noChangeShapeType="1"/>
          </p:cNvSpPr>
          <p:nvPr/>
        </p:nvSpPr>
        <p:spPr bwMode="auto">
          <a:xfrm flipV="1">
            <a:off x="7315200" y="2209800"/>
            <a:ext cx="609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3525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146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3562" name="Group 122"/>
          <p:cNvGrpSpPr>
            <a:grpSpLocks/>
          </p:cNvGrpSpPr>
          <p:nvPr/>
        </p:nvGrpSpPr>
        <p:grpSpPr bwMode="auto">
          <a:xfrm>
            <a:off x="6705600" y="2209800"/>
            <a:ext cx="1219200" cy="685800"/>
            <a:chOff x="4224" y="1392"/>
            <a:chExt cx="768" cy="432"/>
          </a:xfrm>
        </p:grpSpPr>
        <p:sp>
          <p:nvSpPr>
            <p:cNvPr id="1853500" name="Line 60"/>
            <p:cNvSpPr>
              <a:spLocks noChangeShapeType="1"/>
            </p:cNvSpPr>
            <p:nvPr/>
          </p:nvSpPr>
          <p:spPr bwMode="auto">
            <a:xfrm>
              <a:off x="4224" y="1392"/>
              <a:ext cx="76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01" name="Line 61"/>
            <p:cNvSpPr>
              <a:spLocks noChangeShapeType="1"/>
            </p:cNvSpPr>
            <p:nvPr/>
          </p:nvSpPr>
          <p:spPr bwMode="auto">
            <a:xfrm flipV="1">
              <a:off x="4608" y="1392"/>
              <a:ext cx="0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3526" name="Picture 8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2" y="1562"/>
              <a:ext cx="11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53561" name="Group 121"/>
          <p:cNvGrpSpPr>
            <a:grpSpLocks/>
          </p:cNvGrpSpPr>
          <p:nvPr/>
        </p:nvGrpSpPr>
        <p:grpSpPr bwMode="auto">
          <a:xfrm>
            <a:off x="2514600" y="2073275"/>
            <a:ext cx="1219200" cy="822325"/>
            <a:chOff x="1584" y="1306"/>
            <a:chExt cx="768" cy="518"/>
          </a:xfrm>
        </p:grpSpPr>
        <p:sp>
          <p:nvSpPr>
            <p:cNvPr id="1853503" name="Line 63"/>
            <p:cNvSpPr>
              <a:spLocks noChangeShapeType="1"/>
            </p:cNvSpPr>
            <p:nvPr/>
          </p:nvSpPr>
          <p:spPr bwMode="auto">
            <a:xfrm flipV="1">
              <a:off x="1968" y="1392"/>
              <a:ext cx="0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3512" name="Group 72"/>
            <p:cNvGrpSpPr>
              <a:grpSpLocks/>
            </p:cNvGrpSpPr>
            <p:nvPr/>
          </p:nvGrpSpPr>
          <p:grpSpPr bwMode="auto">
            <a:xfrm>
              <a:off x="1584" y="1306"/>
              <a:ext cx="768" cy="174"/>
              <a:chOff x="1392" y="1306"/>
              <a:chExt cx="768" cy="174"/>
            </a:xfrm>
          </p:grpSpPr>
          <p:sp>
            <p:nvSpPr>
              <p:cNvPr id="1853506" name="Arc 66"/>
              <p:cNvSpPr>
                <a:spLocks/>
              </p:cNvSpPr>
              <p:nvPr/>
            </p:nvSpPr>
            <p:spPr bwMode="auto">
              <a:xfrm rot="16200000" flipV="1">
                <a:off x="1733" y="989"/>
                <a:ext cx="86" cy="720"/>
              </a:xfrm>
              <a:custGeom>
                <a:avLst/>
                <a:gdLst>
                  <a:gd name="G0" fmla="+- 1139 0 0"/>
                  <a:gd name="G1" fmla="+- 21600 0 0"/>
                  <a:gd name="G2" fmla="+- 21600 0 0"/>
                  <a:gd name="T0" fmla="*/ 1139 w 22739"/>
                  <a:gd name="T1" fmla="*/ 0 h 43200"/>
                  <a:gd name="T2" fmla="*/ 0 w 22739"/>
                  <a:gd name="T3" fmla="*/ 43170 h 43200"/>
                  <a:gd name="T4" fmla="*/ 1139 w 22739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739" h="43200" fill="none" extrusionOk="0">
                    <a:moveTo>
                      <a:pt x="1138" y="0"/>
                    </a:moveTo>
                    <a:cubicBezTo>
                      <a:pt x="13068" y="0"/>
                      <a:pt x="22739" y="9670"/>
                      <a:pt x="22739" y="21600"/>
                    </a:cubicBezTo>
                    <a:cubicBezTo>
                      <a:pt x="22739" y="33529"/>
                      <a:pt x="13068" y="43200"/>
                      <a:pt x="1139" y="43200"/>
                    </a:cubicBezTo>
                    <a:cubicBezTo>
                      <a:pt x="759" y="43200"/>
                      <a:pt x="379" y="43189"/>
                      <a:pt x="0" y="43169"/>
                    </a:cubicBezTo>
                  </a:path>
                  <a:path w="22739" h="43200" stroke="0" extrusionOk="0">
                    <a:moveTo>
                      <a:pt x="1138" y="0"/>
                    </a:moveTo>
                    <a:cubicBezTo>
                      <a:pt x="13068" y="0"/>
                      <a:pt x="22739" y="9670"/>
                      <a:pt x="22739" y="21600"/>
                    </a:cubicBezTo>
                    <a:cubicBezTo>
                      <a:pt x="22739" y="33529"/>
                      <a:pt x="13068" y="43200"/>
                      <a:pt x="1139" y="43200"/>
                    </a:cubicBezTo>
                    <a:cubicBezTo>
                      <a:pt x="759" y="43200"/>
                      <a:pt x="379" y="43189"/>
                      <a:pt x="0" y="43169"/>
                    </a:cubicBezTo>
                    <a:lnTo>
                      <a:pt x="1139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502" name="Line 62"/>
              <p:cNvSpPr>
                <a:spLocks noChangeShapeType="1"/>
              </p:cNvSpPr>
              <p:nvPr/>
            </p:nvSpPr>
            <p:spPr bwMode="auto">
              <a:xfrm>
                <a:off x="1392" y="1392"/>
                <a:ext cx="76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05" name="Arc 65"/>
              <p:cNvSpPr>
                <a:spLocks/>
              </p:cNvSpPr>
              <p:nvPr/>
            </p:nvSpPr>
            <p:spPr bwMode="auto">
              <a:xfrm rot="5400000">
                <a:off x="1734" y="1052"/>
                <a:ext cx="86" cy="766"/>
              </a:xfrm>
              <a:custGeom>
                <a:avLst/>
                <a:gdLst>
                  <a:gd name="G0" fmla="+- 1139 0 0"/>
                  <a:gd name="G1" fmla="+- 21600 0 0"/>
                  <a:gd name="G2" fmla="+- 21600 0 0"/>
                  <a:gd name="T0" fmla="*/ 1139 w 22739"/>
                  <a:gd name="T1" fmla="*/ 0 h 43200"/>
                  <a:gd name="T2" fmla="*/ 0 w 22739"/>
                  <a:gd name="T3" fmla="*/ 43170 h 43200"/>
                  <a:gd name="T4" fmla="*/ 1139 w 22739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739" h="43200" fill="none" extrusionOk="0">
                    <a:moveTo>
                      <a:pt x="1138" y="0"/>
                    </a:moveTo>
                    <a:cubicBezTo>
                      <a:pt x="13068" y="0"/>
                      <a:pt x="22739" y="9670"/>
                      <a:pt x="22739" y="21600"/>
                    </a:cubicBezTo>
                    <a:cubicBezTo>
                      <a:pt x="22739" y="33529"/>
                      <a:pt x="13068" y="43200"/>
                      <a:pt x="1139" y="43200"/>
                    </a:cubicBezTo>
                    <a:cubicBezTo>
                      <a:pt x="759" y="43200"/>
                      <a:pt x="379" y="43189"/>
                      <a:pt x="0" y="43169"/>
                    </a:cubicBezTo>
                  </a:path>
                  <a:path w="22739" h="43200" stroke="0" extrusionOk="0">
                    <a:moveTo>
                      <a:pt x="1138" y="0"/>
                    </a:moveTo>
                    <a:cubicBezTo>
                      <a:pt x="13068" y="0"/>
                      <a:pt x="22739" y="9670"/>
                      <a:pt x="22739" y="21600"/>
                    </a:cubicBezTo>
                    <a:cubicBezTo>
                      <a:pt x="22739" y="33529"/>
                      <a:pt x="13068" y="43200"/>
                      <a:pt x="1139" y="43200"/>
                    </a:cubicBezTo>
                    <a:cubicBezTo>
                      <a:pt x="759" y="43200"/>
                      <a:pt x="379" y="43189"/>
                      <a:pt x="0" y="43169"/>
                    </a:cubicBezTo>
                    <a:lnTo>
                      <a:pt x="1139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507" name="Line 67"/>
              <p:cNvSpPr>
                <a:spLocks noChangeShapeType="1"/>
              </p:cNvSpPr>
              <p:nvPr/>
            </p:nvSpPr>
            <p:spPr bwMode="auto">
              <a:xfrm flipV="1">
                <a:off x="1488" y="1312"/>
                <a:ext cx="144" cy="13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08" name="Line 68"/>
              <p:cNvSpPr>
                <a:spLocks noChangeShapeType="1"/>
              </p:cNvSpPr>
              <p:nvPr/>
            </p:nvSpPr>
            <p:spPr bwMode="auto">
              <a:xfrm flipV="1">
                <a:off x="1692" y="1307"/>
                <a:ext cx="150" cy="173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09" name="Line 69"/>
              <p:cNvSpPr>
                <a:spLocks noChangeShapeType="1"/>
              </p:cNvSpPr>
              <p:nvPr/>
            </p:nvSpPr>
            <p:spPr bwMode="auto">
              <a:xfrm flipV="1">
                <a:off x="1888" y="1330"/>
                <a:ext cx="115" cy="13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10" name="Line 70"/>
              <p:cNvSpPr>
                <a:spLocks noChangeShapeType="1"/>
              </p:cNvSpPr>
              <p:nvPr/>
            </p:nvSpPr>
            <p:spPr bwMode="auto">
              <a:xfrm>
                <a:off x="1428" y="1428"/>
                <a:ext cx="702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11" name="Line 71"/>
              <p:cNvSpPr>
                <a:spLocks noChangeShapeType="1"/>
              </p:cNvSpPr>
              <p:nvPr/>
            </p:nvSpPr>
            <p:spPr bwMode="auto">
              <a:xfrm>
                <a:off x="1479" y="1347"/>
                <a:ext cx="59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53528" name="Picture 8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584"/>
              <a:ext cx="11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53519" name="Line 79"/>
          <p:cNvSpPr>
            <a:spLocks noChangeShapeType="1"/>
          </p:cNvSpPr>
          <p:nvPr/>
        </p:nvSpPr>
        <p:spPr bwMode="auto">
          <a:xfrm flipV="1">
            <a:off x="3124200" y="2209800"/>
            <a:ext cx="609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3527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570" name="Picture 1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988050"/>
            <a:ext cx="20320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579" name="Picture 1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3596" name="Group 156"/>
          <p:cNvGrpSpPr>
            <a:grpSpLocks/>
          </p:cNvGrpSpPr>
          <p:nvPr/>
        </p:nvGrpSpPr>
        <p:grpSpPr bwMode="auto">
          <a:xfrm>
            <a:off x="7466013" y="752475"/>
            <a:ext cx="1282700" cy="1441450"/>
            <a:chOff x="4703" y="474"/>
            <a:chExt cx="808" cy="908"/>
          </a:xfrm>
        </p:grpSpPr>
        <p:pic>
          <p:nvPicPr>
            <p:cNvPr id="1853594" name="Picture 15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" y="474"/>
              <a:ext cx="80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3523" name="Line 83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3590" name="Group 150"/>
          <p:cNvGrpSpPr>
            <a:grpSpLocks/>
          </p:cNvGrpSpPr>
          <p:nvPr/>
        </p:nvGrpSpPr>
        <p:grpSpPr bwMode="auto">
          <a:xfrm>
            <a:off x="3290888" y="752475"/>
            <a:ext cx="1282700" cy="1441450"/>
            <a:chOff x="2073" y="474"/>
            <a:chExt cx="808" cy="908"/>
          </a:xfrm>
        </p:grpSpPr>
        <p:pic>
          <p:nvPicPr>
            <p:cNvPr id="1853588" name="Picture 14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474"/>
              <a:ext cx="80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3530" name="Line 90"/>
            <p:cNvSpPr>
              <a:spLocks noChangeShapeType="1"/>
            </p:cNvSpPr>
            <p:nvPr/>
          </p:nvSpPr>
          <p:spPr bwMode="auto">
            <a:xfrm flipH="1">
              <a:off x="2122" y="720"/>
              <a:ext cx="384" cy="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53532" name="Picture 9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47675"/>
            <a:ext cx="844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533" name="Line 93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3534" name="Picture 9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68325"/>
            <a:ext cx="1282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536" name="Line 96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3537" name="Picture 9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447675"/>
            <a:ext cx="844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3587" name="Group 147"/>
          <p:cNvGrpSpPr>
            <a:grpSpLocks/>
          </p:cNvGrpSpPr>
          <p:nvPr/>
        </p:nvGrpSpPr>
        <p:grpSpPr bwMode="auto">
          <a:xfrm>
            <a:off x="1147763" y="838200"/>
            <a:ext cx="1744662" cy="1355725"/>
            <a:chOff x="725" y="528"/>
            <a:chExt cx="1099" cy="854"/>
          </a:xfrm>
        </p:grpSpPr>
        <p:pic>
          <p:nvPicPr>
            <p:cNvPr id="1853539" name="Picture 9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" y="528"/>
              <a:ext cx="4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3585" name="Picture 14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708"/>
              <a:ext cx="94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3542" name="Line 102"/>
            <p:cNvSpPr>
              <a:spLocks noChangeShapeType="1"/>
            </p:cNvSpPr>
            <p:nvPr/>
          </p:nvSpPr>
          <p:spPr bwMode="auto">
            <a:xfrm>
              <a:off x="1296" y="902"/>
              <a:ext cx="5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3593" name="Group 153"/>
          <p:cNvGrpSpPr>
            <a:grpSpLocks/>
          </p:cNvGrpSpPr>
          <p:nvPr/>
        </p:nvGrpSpPr>
        <p:grpSpPr bwMode="auto">
          <a:xfrm>
            <a:off x="5262563" y="838200"/>
            <a:ext cx="1744662" cy="1355725"/>
            <a:chOff x="3317" y="528"/>
            <a:chExt cx="1099" cy="854"/>
          </a:xfrm>
        </p:grpSpPr>
        <p:pic>
          <p:nvPicPr>
            <p:cNvPr id="1853543" name="Picture 10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" y="528"/>
              <a:ext cx="4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3591" name="Picture 15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708"/>
              <a:ext cx="94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3545" name="Line 105"/>
            <p:cNvSpPr>
              <a:spLocks noChangeShapeType="1"/>
            </p:cNvSpPr>
            <p:nvPr/>
          </p:nvSpPr>
          <p:spPr bwMode="auto">
            <a:xfrm>
              <a:off x="3888" y="902"/>
              <a:ext cx="5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53547" name="Picture 10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08475"/>
            <a:ext cx="7143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597" name="Picture 15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114800"/>
            <a:ext cx="2490788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598" name="Picture 15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4114800"/>
            <a:ext cx="3000375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599" name="Picture 15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4854575"/>
            <a:ext cx="34099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567" name="Line 127"/>
          <p:cNvSpPr>
            <a:spLocks noChangeShapeType="1"/>
          </p:cNvSpPr>
          <p:nvPr/>
        </p:nvSpPr>
        <p:spPr bwMode="auto">
          <a:xfrm>
            <a:off x="7315200" y="2209800"/>
            <a:ext cx="609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69" name="Rectangle 1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74" name="Oval 34"/>
          <p:cNvSpPr>
            <a:spLocks noChangeArrowheads="1"/>
          </p:cNvSpPr>
          <p:nvPr/>
        </p:nvSpPr>
        <p:spPr bwMode="auto">
          <a:xfrm>
            <a:off x="2209800" y="1981200"/>
            <a:ext cx="1828800" cy="1828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68" name="Line 128"/>
          <p:cNvSpPr>
            <a:spLocks noChangeShapeType="1"/>
          </p:cNvSpPr>
          <p:nvPr/>
        </p:nvSpPr>
        <p:spPr bwMode="auto">
          <a:xfrm>
            <a:off x="3124200" y="2209800"/>
            <a:ext cx="609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2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" name="Picture 1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67" y="6562725"/>
            <a:ext cx="45418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409" y="6289675"/>
            <a:ext cx="6337996" cy="2628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172" y="6561138"/>
            <a:ext cx="2891802" cy="262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E882-7444-4966-A4F4-00EE8B6E9DD6}" type="slidenum">
              <a:rPr lang="en-US"/>
              <a:pPr/>
              <a:t>8</a:t>
            </a:fld>
            <a:endParaRPr lang="en-US"/>
          </a:p>
        </p:txBody>
      </p:sp>
      <p:pic>
        <p:nvPicPr>
          <p:cNvPr id="1867854" name="Picture 7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51" name="Picture 7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988050"/>
            <a:ext cx="20320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7778" name="Arc 2"/>
          <p:cNvSpPr>
            <a:spLocks/>
          </p:cNvSpPr>
          <p:nvPr/>
        </p:nvSpPr>
        <p:spPr bwMode="auto">
          <a:xfrm flipV="1">
            <a:off x="2209800" y="2622550"/>
            <a:ext cx="1828800" cy="320675"/>
          </a:xfrm>
          <a:custGeom>
            <a:avLst/>
            <a:gdLst>
              <a:gd name="G0" fmla="+- 21429 0 0"/>
              <a:gd name="G1" fmla="+- 0 0 0"/>
              <a:gd name="G2" fmla="+- 21600 0 0"/>
              <a:gd name="T0" fmla="*/ 42990 w 42990"/>
              <a:gd name="T1" fmla="*/ 1295 h 21600"/>
              <a:gd name="T2" fmla="*/ 0 w 42990"/>
              <a:gd name="T3" fmla="*/ 2710 h 21600"/>
              <a:gd name="T4" fmla="*/ 21429 w 4299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1600" fill="none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</a:path>
              <a:path w="42990" h="21600" stroke="0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  <a:lnTo>
                  <a:pt x="21429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77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778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3733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78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76200"/>
            <a:ext cx="33702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7790" name="Line 14"/>
          <p:cNvSpPr>
            <a:spLocks noChangeShapeType="1"/>
          </p:cNvSpPr>
          <p:nvPr/>
        </p:nvSpPr>
        <p:spPr bwMode="auto">
          <a:xfrm flipV="1">
            <a:off x="3124200" y="1447800"/>
            <a:ext cx="0" cy="265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791" name="Arc 15"/>
          <p:cNvSpPr>
            <a:spLocks/>
          </p:cNvSpPr>
          <p:nvPr/>
        </p:nvSpPr>
        <p:spPr bwMode="auto">
          <a:xfrm>
            <a:off x="2209800" y="2819400"/>
            <a:ext cx="1828800" cy="320675"/>
          </a:xfrm>
          <a:custGeom>
            <a:avLst/>
            <a:gdLst>
              <a:gd name="G0" fmla="+- 21429 0 0"/>
              <a:gd name="G1" fmla="+- 0 0 0"/>
              <a:gd name="G2" fmla="+- 21600 0 0"/>
              <a:gd name="T0" fmla="*/ 42990 w 42990"/>
              <a:gd name="T1" fmla="*/ 1295 h 21600"/>
              <a:gd name="T2" fmla="*/ 0 w 42990"/>
              <a:gd name="T3" fmla="*/ 2710 h 21600"/>
              <a:gd name="T4" fmla="*/ 21429 w 4299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1600" fill="none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</a:path>
              <a:path w="42990" h="21600" stroke="0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  <a:lnTo>
                  <a:pt x="21429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796" name="Oval 20"/>
          <p:cNvSpPr>
            <a:spLocks noChangeArrowheads="1"/>
          </p:cNvSpPr>
          <p:nvPr/>
        </p:nvSpPr>
        <p:spPr bwMode="auto">
          <a:xfrm>
            <a:off x="3092450" y="19558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7797" name="Oval 21"/>
          <p:cNvSpPr>
            <a:spLocks noChangeArrowheads="1"/>
          </p:cNvSpPr>
          <p:nvPr/>
        </p:nvSpPr>
        <p:spPr bwMode="auto">
          <a:xfrm>
            <a:off x="3092450" y="37750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7798" name="Line 22"/>
          <p:cNvSpPr>
            <a:spLocks noChangeShapeType="1"/>
          </p:cNvSpPr>
          <p:nvPr/>
        </p:nvSpPr>
        <p:spPr bwMode="auto">
          <a:xfrm flipV="1">
            <a:off x="7315200" y="1447800"/>
            <a:ext cx="0" cy="265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799" name="Oval 23"/>
          <p:cNvSpPr>
            <a:spLocks noChangeArrowheads="1"/>
          </p:cNvSpPr>
          <p:nvPr/>
        </p:nvSpPr>
        <p:spPr bwMode="auto">
          <a:xfrm>
            <a:off x="6400800" y="1981200"/>
            <a:ext cx="1828800" cy="1828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00" name="Line 24"/>
          <p:cNvSpPr>
            <a:spLocks noChangeShapeType="1"/>
          </p:cNvSpPr>
          <p:nvPr/>
        </p:nvSpPr>
        <p:spPr bwMode="auto">
          <a:xfrm>
            <a:off x="5943600" y="2895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01" name="Oval 25"/>
          <p:cNvSpPr>
            <a:spLocks noChangeArrowheads="1"/>
          </p:cNvSpPr>
          <p:nvPr/>
        </p:nvSpPr>
        <p:spPr bwMode="auto">
          <a:xfrm>
            <a:off x="6369050" y="28606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7802" name="Oval 26"/>
          <p:cNvSpPr>
            <a:spLocks noChangeArrowheads="1"/>
          </p:cNvSpPr>
          <p:nvPr/>
        </p:nvSpPr>
        <p:spPr bwMode="auto">
          <a:xfrm>
            <a:off x="8205788" y="286067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7803" name="Oval 27"/>
          <p:cNvSpPr>
            <a:spLocks noChangeArrowheads="1"/>
          </p:cNvSpPr>
          <p:nvPr/>
        </p:nvSpPr>
        <p:spPr bwMode="auto">
          <a:xfrm>
            <a:off x="7283450" y="19558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7804" name="Oval 28"/>
          <p:cNvSpPr>
            <a:spLocks noChangeArrowheads="1"/>
          </p:cNvSpPr>
          <p:nvPr/>
        </p:nvSpPr>
        <p:spPr bwMode="auto">
          <a:xfrm>
            <a:off x="7283450" y="37750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7805" name="Arc 29"/>
          <p:cNvSpPr>
            <a:spLocks/>
          </p:cNvSpPr>
          <p:nvPr/>
        </p:nvSpPr>
        <p:spPr bwMode="auto">
          <a:xfrm>
            <a:off x="7148513" y="1570038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7806" name="Line 30"/>
          <p:cNvSpPr>
            <a:spLocks noChangeShapeType="1"/>
          </p:cNvSpPr>
          <p:nvPr/>
        </p:nvSpPr>
        <p:spPr bwMode="auto">
          <a:xfrm>
            <a:off x="6705600" y="2209800"/>
            <a:ext cx="1219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07" name="Line 31"/>
          <p:cNvSpPr>
            <a:spLocks noChangeShapeType="1"/>
          </p:cNvSpPr>
          <p:nvPr/>
        </p:nvSpPr>
        <p:spPr bwMode="auto">
          <a:xfrm flipV="1">
            <a:off x="7315200" y="220980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808" name="Line 32"/>
          <p:cNvSpPr>
            <a:spLocks noChangeShapeType="1"/>
          </p:cNvSpPr>
          <p:nvPr/>
        </p:nvSpPr>
        <p:spPr bwMode="auto">
          <a:xfrm flipV="1">
            <a:off x="3124200" y="220980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67809" name="Group 33"/>
          <p:cNvGrpSpPr>
            <a:grpSpLocks/>
          </p:cNvGrpSpPr>
          <p:nvPr/>
        </p:nvGrpSpPr>
        <p:grpSpPr bwMode="auto">
          <a:xfrm>
            <a:off x="2514600" y="2073275"/>
            <a:ext cx="1219200" cy="276225"/>
            <a:chOff x="1392" y="1306"/>
            <a:chExt cx="768" cy="174"/>
          </a:xfrm>
        </p:grpSpPr>
        <p:sp>
          <p:nvSpPr>
            <p:cNvPr id="1867810" name="Arc 34"/>
            <p:cNvSpPr>
              <a:spLocks/>
            </p:cNvSpPr>
            <p:nvPr/>
          </p:nvSpPr>
          <p:spPr bwMode="auto">
            <a:xfrm rot="16200000" flipV="1">
              <a:off x="1733" y="989"/>
              <a:ext cx="86" cy="720"/>
            </a:xfrm>
            <a:custGeom>
              <a:avLst/>
              <a:gdLst>
                <a:gd name="G0" fmla="+- 1139 0 0"/>
                <a:gd name="G1" fmla="+- 21600 0 0"/>
                <a:gd name="G2" fmla="+- 21600 0 0"/>
                <a:gd name="T0" fmla="*/ 1139 w 22739"/>
                <a:gd name="T1" fmla="*/ 0 h 43200"/>
                <a:gd name="T2" fmla="*/ 0 w 22739"/>
                <a:gd name="T3" fmla="*/ 43170 h 43200"/>
                <a:gd name="T4" fmla="*/ 1139 w 2273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39" h="43200" fill="none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</a:path>
                <a:path w="22739" h="43200" stroke="0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  <a:lnTo>
                    <a:pt x="1139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811" name="Line 35"/>
            <p:cNvSpPr>
              <a:spLocks noChangeShapeType="1"/>
            </p:cNvSpPr>
            <p:nvPr/>
          </p:nvSpPr>
          <p:spPr bwMode="auto">
            <a:xfrm>
              <a:off x="1392" y="1392"/>
              <a:ext cx="76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812" name="Arc 36"/>
            <p:cNvSpPr>
              <a:spLocks/>
            </p:cNvSpPr>
            <p:nvPr/>
          </p:nvSpPr>
          <p:spPr bwMode="auto">
            <a:xfrm rot="5400000">
              <a:off x="1734" y="1052"/>
              <a:ext cx="86" cy="766"/>
            </a:xfrm>
            <a:custGeom>
              <a:avLst/>
              <a:gdLst>
                <a:gd name="G0" fmla="+- 1139 0 0"/>
                <a:gd name="G1" fmla="+- 21600 0 0"/>
                <a:gd name="G2" fmla="+- 21600 0 0"/>
                <a:gd name="T0" fmla="*/ 1139 w 22739"/>
                <a:gd name="T1" fmla="*/ 0 h 43200"/>
                <a:gd name="T2" fmla="*/ 0 w 22739"/>
                <a:gd name="T3" fmla="*/ 43170 h 43200"/>
                <a:gd name="T4" fmla="*/ 1139 w 2273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39" h="43200" fill="none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</a:path>
                <a:path w="22739" h="43200" stroke="0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  <a:lnTo>
                    <a:pt x="1139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813" name="Line 37"/>
            <p:cNvSpPr>
              <a:spLocks noChangeShapeType="1"/>
            </p:cNvSpPr>
            <p:nvPr/>
          </p:nvSpPr>
          <p:spPr bwMode="auto">
            <a:xfrm flipV="1">
              <a:off x="1488" y="1312"/>
              <a:ext cx="144" cy="13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814" name="Line 38"/>
            <p:cNvSpPr>
              <a:spLocks noChangeShapeType="1"/>
            </p:cNvSpPr>
            <p:nvPr/>
          </p:nvSpPr>
          <p:spPr bwMode="auto">
            <a:xfrm flipV="1">
              <a:off x="1692" y="1307"/>
              <a:ext cx="150" cy="17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815" name="Line 39"/>
            <p:cNvSpPr>
              <a:spLocks noChangeShapeType="1"/>
            </p:cNvSpPr>
            <p:nvPr/>
          </p:nvSpPr>
          <p:spPr bwMode="auto">
            <a:xfrm flipV="1">
              <a:off x="1888" y="1330"/>
              <a:ext cx="115" cy="13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816" name="Line 40"/>
            <p:cNvSpPr>
              <a:spLocks noChangeShapeType="1"/>
            </p:cNvSpPr>
            <p:nvPr/>
          </p:nvSpPr>
          <p:spPr bwMode="auto">
            <a:xfrm>
              <a:off x="1428" y="1428"/>
              <a:ext cx="70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817" name="Line 41"/>
            <p:cNvSpPr>
              <a:spLocks noChangeShapeType="1"/>
            </p:cNvSpPr>
            <p:nvPr/>
          </p:nvSpPr>
          <p:spPr bwMode="auto">
            <a:xfrm>
              <a:off x="1479" y="1347"/>
              <a:ext cx="599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7818" name="Line 42"/>
          <p:cNvSpPr>
            <a:spLocks noChangeShapeType="1"/>
          </p:cNvSpPr>
          <p:nvPr/>
        </p:nvSpPr>
        <p:spPr bwMode="auto">
          <a:xfrm flipV="1">
            <a:off x="7315200" y="2209800"/>
            <a:ext cx="609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7819" name="Picture 4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146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20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01" y="2479675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21" name="Picture 4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79" y="2514600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7822" name="Line 46"/>
          <p:cNvSpPr>
            <a:spLocks noChangeShapeType="1"/>
          </p:cNvSpPr>
          <p:nvPr/>
        </p:nvSpPr>
        <p:spPr bwMode="auto">
          <a:xfrm flipV="1">
            <a:off x="3124200" y="2209800"/>
            <a:ext cx="609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7823" name="Picture 4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7829" name="Line 53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7830" name="Picture 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68325"/>
            <a:ext cx="1282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7832" name="Line 56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7840" name="Picture 6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08475"/>
            <a:ext cx="7143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55" name="Picture 7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114800"/>
            <a:ext cx="2490788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56" name="Picture 8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16375"/>
            <a:ext cx="34099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58" name="Picture 8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854575"/>
            <a:ext cx="34099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57" name="Picture 8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003800"/>
            <a:ext cx="2943225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7846" name="Rectangle 7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7859" name="Group 83"/>
          <p:cNvGrpSpPr>
            <a:grpSpLocks/>
          </p:cNvGrpSpPr>
          <p:nvPr/>
        </p:nvGrpSpPr>
        <p:grpSpPr bwMode="auto">
          <a:xfrm>
            <a:off x="7466013" y="752475"/>
            <a:ext cx="1282700" cy="1441450"/>
            <a:chOff x="4703" y="474"/>
            <a:chExt cx="808" cy="908"/>
          </a:xfrm>
        </p:grpSpPr>
        <p:pic>
          <p:nvPicPr>
            <p:cNvPr id="1867861" name="Picture 8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" y="474"/>
              <a:ext cx="80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7860" name="Line 84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7862" name="Group 86"/>
          <p:cNvGrpSpPr>
            <a:grpSpLocks/>
          </p:cNvGrpSpPr>
          <p:nvPr/>
        </p:nvGrpSpPr>
        <p:grpSpPr bwMode="auto">
          <a:xfrm>
            <a:off x="3290888" y="752475"/>
            <a:ext cx="1282700" cy="1441450"/>
            <a:chOff x="2073" y="474"/>
            <a:chExt cx="808" cy="908"/>
          </a:xfrm>
        </p:grpSpPr>
        <p:pic>
          <p:nvPicPr>
            <p:cNvPr id="1867863" name="Picture 8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474"/>
              <a:ext cx="80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7864" name="Line 88"/>
            <p:cNvSpPr>
              <a:spLocks noChangeShapeType="1"/>
            </p:cNvSpPr>
            <p:nvPr/>
          </p:nvSpPr>
          <p:spPr bwMode="auto">
            <a:xfrm flipH="1">
              <a:off x="2122" y="720"/>
              <a:ext cx="384" cy="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67865" name="Picture 8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47675"/>
            <a:ext cx="844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7866" name="Picture 9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447675"/>
            <a:ext cx="844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7867" name="Group 91"/>
          <p:cNvGrpSpPr>
            <a:grpSpLocks/>
          </p:cNvGrpSpPr>
          <p:nvPr/>
        </p:nvGrpSpPr>
        <p:grpSpPr bwMode="auto">
          <a:xfrm>
            <a:off x="1147763" y="838200"/>
            <a:ext cx="1744662" cy="1355725"/>
            <a:chOff x="725" y="528"/>
            <a:chExt cx="1099" cy="854"/>
          </a:xfrm>
        </p:grpSpPr>
        <p:pic>
          <p:nvPicPr>
            <p:cNvPr id="1867868" name="Picture 9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" y="528"/>
              <a:ext cx="4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7869" name="Picture 9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708"/>
              <a:ext cx="94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7870" name="Line 94"/>
            <p:cNvSpPr>
              <a:spLocks noChangeShapeType="1"/>
            </p:cNvSpPr>
            <p:nvPr/>
          </p:nvSpPr>
          <p:spPr bwMode="auto">
            <a:xfrm>
              <a:off x="1296" y="902"/>
              <a:ext cx="5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7871" name="Group 95"/>
          <p:cNvGrpSpPr>
            <a:grpSpLocks/>
          </p:cNvGrpSpPr>
          <p:nvPr/>
        </p:nvGrpSpPr>
        <p:grpSpPr bwMode="auto">
          <a:xfrm>
            <a:off x="5262563" y="838200"/>
            <a:ext cx="1744662" cy="1355725"/>
            <a:chOff x="3317" y="528"/>
            <a:chExt cx="1099" cy="854"/>
          </a:xfrm>
        </p:grpSpPr>
        <p:pic>
          <p:nvPicPr>
            <p:cNvPr id="1867872" name="Picture 9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" y="528"/>
              <a:ext cx="4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7873" name="Picture 9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708"/>
              <a:ext cx="94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7874" name="Line 98"/>
            <p:cNvSpPr>
              <a:spLocks noChangeShapeType="1"/>
            </p:cNvSpPr>
            <p:nvPr/>
          </p:nvSpPr>
          <p:spPr bwMode="auto">
            <a:xfrm>
              <a:off x="3888" y="902"/>
              <a:ext cx="5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7792" name="Oval 16"/>
          <p:cNvSpPr>
            <a:spLocks noChangeArrowheads="1"/>
          </p:cNvSpPr>
          <p:nvPr/>
        </p:nvSpPr>
        <p:spPr bwMode="auto">
          <a:xfrm>
            <a:off x="2209800" y="1981200"/>
            <a:ext cx="1828800" cy="1828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27"/>
          <p:cNvSpPr>
            <a:spLocks noChangeShapeType="1"/>
          </p:cNvSpPr>
          <p:nvPr/>
        </p:nvSpPr>
        <p:spPr bwMode="auto">
          <a:xfrm>
            <a:off x="7315200" y="2209800"/>
            <a:ext cx="609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128"/>
          <p:cNvSpPr>
            <a:spLocks noChangeShapeType="1"/>
          </p:cNvSpPr>
          <p:nvPr/>
        </p:nvSpPr>
        <p:spPr bwMode="auto">
          <a:xfrm>
            <a:off x="3124200" y="2209800"/>
            <a:ext cx="609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288783" y="4723356"/>
            <a:ext cx="731520" cy="137160"/>
            <a:chOff x="6288783" y="4723356"/>
            <a:chExt cx="731520" cy="137160"/>
          </a:xfrm>
        </p:grpSpPr>
        <p:cxnSp>
          <p:nvCxnSpPr>
            <p:cNvPr id="3" name="Straight Connector 2"/>
            <p:cNvCxnSpPr/>
            <p:nvPr/>
          </p:nvCxnSpPr>
          <p:spPr bwMode="auto">
            <a:xfrm flipH="1">
              <a:off x="6288783" y="4723356"/>
              <a:ext cx="731520" cy="13716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 flipH="1" flipV="1">
              <a:off x="6288783" y="4723356"/>
              <a:ext cx="731520" cy="13716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763 L 0.00017 -0.1186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67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" name="Picture 1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67" y="6562725"/>
            <a:ext cx="45418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409" y="6289675"/>
            <a:ext cx="6337996" cy="2628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172" y="6561138"/>
            <a:ext cx="2891802" cy="262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114800"/>
            <a:ext cx="2490788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8C3E-9C1D-4400-BAD8-A671C99C8AFA}" type="slidenum">
              <a:rPr lang="en-US"/>
              <a:pPr/>
              <a:t>9</a:t>
            </a:fld>
            <a:endParaRPr lang="en-US"/>
          </a:p>
        </p:txBody>
      </p:sp>
      <p:pic>
        <p:nvPicPr>
          <p:cNvPr id="1869901" name="Picture 7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62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899" name="Picture 7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988050"/>
            <a:ext cx="20320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9826" name="Arc 2"/>
          <p:cNvSpPr>
            <a:spLocks/>
          </p:cNvSpPr>
          <p:nvPr/>
        </p:nvSpPr>
        <p:spPr bwMode="auto">
          <a:xfrm flipV="1">
            <a:off x="2209800" y="2622550"/>
            <a:ext cx="1828800" cy="320675"/>
          </a:xfrm>
          <a:custGeom>
            <a:avLst/>
            <a:gdLst>
              <a:gd name="G0" fmla="+- 21429 0 0"/>
              <a:gd name="G1" fmla="+- 0 0 0"/>
              <a:gd name="G2" fmla="+- 21600 0 0"/>
              <a:gd name="T0" fmla="*/ 42990 w 42990"/>
              <a:gd name="T1" fmla="*/ 1295 h 21600"/>
              <a:gd name="T2" fmla="*/ 0 w 42990"/>
              <a:gd name="T3" fmla="*/ 2710 h 21600"/>
              <a:gd name="T4" fmla="*/ 21429 w 4299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1600" fill="none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</a:path>
              <a:path w="42990" h="21600" stroke="0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  <a:lnTo>
                  <a:pt x="21429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982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9831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3733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837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76200"/>
            <a:ext cx="33702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9838" name="Line 14"/>
          <p:cNvSpPr>
            <a:spLocks noChangeShapeType="1"/>
          </p:cNvSpPr>
          <p:nvPr/>
        </p:nvSpPr>
        <p:spPr bwMode="auto">
          <a:xfrm flipV="1">
            <a:off x="3124200" y="1447800"/>
            <a:ext cx="0" cy="265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9839" name="Arc 15"/>
          <p:cNvSpPr>
            <a:spLocks/>
          </p:cNvSpPr>
          <p:nvPr/>
        </p:nvSpPr>
        <p:spPr bwMode="auto">
          <a:xfrm>
            <a:off x="2209800" y="2819400"/>
            <a:ext cx="1828800" cy="320675"/>
          </a:xfrm>
          <a:custGeom>
            <a:avLst/>
            <a:gdLst>
              <a:gd name="G0" fmla="+- 21429 0 0"/>
              <a:gd name="G1" fmla="+- 0 0 0"/>
              <a:gd name="G2" fmla="+- 21600 0 0"/>
              <a:gd name="T0" fmla="*/ 42990 w 42990"/>
              <a:gd name="T1" fmla="*/ 1295 h 21600"/>
              <a:gd name="T2" fmla="*/ 0 w 42990"/>
              <a:gd name="T3" fmla="*/ 2710 h 21600"/>
              <a:gd name="T4" fmla="*/ 21429 w 4299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1600" fill="none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</a:path>
              <a:path w="42990" h="21600" stroke="0" extrusionOk="0">
                <a:moveTo>
                  <a:pt x="42990" y="1295"/>
                </a:moveTo>
                <a:cubicBezTo>
                  <a:pt x="42305" y="12700"/>
                  <a:pt x="32855" y="21599"/>
                  <a:pt x="21429" y="21600"/>
                </a:cubicBezTo>
                <a:cubicBezTo>
                  <a:pt x="10547" y="21600"/>
                  <a:pt x="1364" y="13505"/>
                  <a:pt x="-1" y="2710"/>
                </a:cubicBezTo>
                <a:lnTo>
                  <a:pt x="21429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9844" name="Oval 20"/>
          <p:cNvSpPr>
            <a:spLocks noChangeArrowheads="1"/>
          </p:cNvSpPr>
          <p:nvPr/>
        </p:nvSpPr>
        <p:spPr bwMode="auto">
          <a:xfrm>
            <a:off x="3092450" y="19558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9845" name="Oval 21"/>
          <p:cNvSpPr>
            <a:spLocks noChangeArrowheads="1"/>
          </p:cNvSpPr>
          <p:nvPr/>
        </p:nvSpPr>
        <p:spPr bwMode="auto">
          <a:xfrm>
            <a:off x="3092450" y="37750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9846" name="Line 22"/>
          <p:cNvSpPr>
            <a:spLocks noChangeShapeType="1"/>
          </p:cNvSpPr>
          <p:nvPr/>
        </p:nvSpPr>
        <p:spPr bwMode="auto">
          <a:xfrm flipV="1">
            <a:off x="7315200" y="1447800"/>
            <a:ext cx="0" cy="2651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9847" name="Oval 23"/>
          <p:cNvSpPr>
            <a:spLocks noChangeArrowheads="1"/>
          </p:cNvSpPr>
          <p:nvPr/>
        </p:nvSpPr>
        <p:spPr bwMode="auto">
          <a:xfrm>
            <a:off x="6400800" y="1981200"/>
            <a:ext cx="1828800" cy="1828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9848" name="Line 24"/>
          <p:cNvSpPr>
            <a:spLocks noChangeShapeType="1"/>
          </p:cNvSpPr>
          <p:nvPr/>
        </p:nvSpPr>
        <p:spPr bwMode="auto">
          <a:xfrm>
            <a:off x="5943600" y="2895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9849" name="Oval 25"/>
          <p:cNvSpPr>
            <a:spLocks noChangeArrowheads="1"/>
          </p:cNvSpPr>
          <p:nvPr/>
        </p:nvSpPr>
        <p:spPr bwMode="auto">
          <a:xfrm>
            <a:off x="6369050" y="28606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9850" name="Oval 26"/>
          <p:cNvSpPr>
            <a:spLocks noChangeArrowheads="1"/>
          </p:cNvSpPr>
          <p:nvPr/>
        </p:nvSpPr>
        <p:spPr bwMode="auto">
          <a:xfrm>
            <a:off x="8205788" y="286067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9851" name="Oval 27"/>
          <p:cNvSpPr>
            <a:spLocks noChangeArrowheads="1"/>
          </p:cNvSpPr>
          <p:nvPr/>
        </p:nvSpPr>
        <p:spPr bwMode="auto">
          <a:xfrm>
            <a:off x="7283450" y="19558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9852" name="Oval 28"/>
          <p:cNvSpPr>
            <a:spLocks noChangeArrowheads="1"/>
          </p:cNvSpPr>
          <p:nvPr/>
        </p:nvSpPr>
        <p:spPr bwMode="auto">
          <a:xfrm>
            <a:off x="7283450" y="3775075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9853" name="Arc 29"/>
          <p:cNvSpPr>
            <a:spLocks/>
          </p:cNvSpPr>
          <p:nvPr/>
        </p:nvSpPr>
        <p:spPr bwMode="auto">
          <a:xfrm>
            <a:off x="7148513" y="1570038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9854" name="Line 30"/>
          <p:cNvSpPr>
            <a:spLocks noChangeShapeType="1"/>
          </p:cNvSpPr>
          <p:nvPr/>
        </p:nvSpPr>
        <p:spPr bwMode="auto">
          <a:xfrm>
            <a:off x="6705600" y="2209800"/>
            <a:ext cx="1219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9855" name="Line 31"/>
          <p:cNvSpPr>
            <a:spLocks noChangeShapeType="1"/>
          </p:cNvSpPr>
          <p:nvPr/>
        </p:nvSpPr>
        <p:spPr bwMode="auto">
          <a:xfrm flipV="1">
            <a:off x="7315200" y="220980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9856" name="Line 32"/>
          <p:cNvSpPr>
            <a:spLocks noChangeShapeType="1"/>
          </p:cNvSpPr>
          <p:nvPr/>
        </p:nvSpPr>
        <p:spPr bwMode="auto">
          <a:xfrm flipV="1">
            <a:off x="3124200" y="220980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69857" name="Group 33"/>
          <p:cNvGrpSpPr>
            <a:grpSpLocks/>
          </p:cNvGrpSpPr>
          <p:nvPr/>
        </p:nvGrpSpPr>
        <p:grpSpPr bwMode="auto">
          <a:xfrm>
            <a:off x="2514600" y="2073275"/>
            <a:ext cx="1219200" cy="276225"/>
            <a:chOff x="1392" y="1306"/>
            <a:chExt cx="768" cy="174"/>
          </a:xfrm>
        </p:grpSpPr>
        <p:sp>
          <p:nvSpPr>
            <p:cNvPr id="1869858" name="Arc 34"/>
            <p:cNvSpPr>
              <a:spLocks/>
            </p:cNvSpPr>
            <p:nvPr/>
          </p:nvSpPr>
          <p:spPr bwMode="auto">
            <a:xfrm rot="16200000" flipV="1">
              <a:off x="1733" y="989"/>
              <a:ext cx="86" cy="720"/>
            </a:xfrm>
            <a:custGeom>
              <a:avLst/>
              <a:gdLst>
                <a:gd name="G0" fmla="+- 1139 0 0"/>
                <a:gd name="G1" fmla="+- 21600 0 0"/>
                <a:gd name="G2" fmla="+- 21600 0 0"/>
                <a:gd name="T0" fmla="*/ 1139 w 22739"/>
                <a:gd name="T1" fmla="*/ 0 h 43200"/>
                <a:gd name="T2" fmla="*/ 0 w 22739"/>
                <a:gd name="T3" fmla="*/ 43170 h 43200"/>
                <a:gd name="T4" fmla="*/ 1139 w 2273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39" h="43200" fill="none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</a:path>
                <a:path w="22739" h="43200" stroke="0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  <a:lnTo>
                    <a:pt x="1139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859" name="Line 35"/>
            <p:cNvSpPr>
              <a:spLocks noChangeShapeType="1"/>
            </p:cNvSpPr>
            <p:nvPr/>
          </p:nvSpPr>
          <p:spPr bwMode="auto">
            <a:xfrm>
              <a:off x="1392" y="1392"/>
              <a:ext cx="76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9860" name="Arc 36"/>
            <p:cNvSpPr>
              <a:spLocks/>
            </p:cNvSpPr>
            <p:nvPr/>
          </p:nvSpPr>
          <p:spPr bwMode="auto">
            <a:xfrm rot="5400000">
              <a:off x="1734" y="1052"/>
              <a:ext cx="86" cy="766"/>
            </a:xfrm>
            <a:custGeom>
              <a:avLst/>
              <a:gdLst>
                <a:gd name="G0" fmla="+- 1139 0 0"/>
                <a:gd name="G1" fmla="+- 21600 0 0"/>
                <a:gd name="G2" fmla="+- 21600 0 0"/>
                <a:gd name="T0" fmla="*/ 1139 w 22739"/>
                <a:gd name="T1" fmla="*/ 0 h 43200"/>
                <a:gd name="T2" fmla="*/ 0 w 22739"/>
                <a:gd name="T3" fmla="*/ 43170 h 43200"/>
                <a:gd name="T4" fmla="*/ 1139 w 2273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39" h="43200" fill="none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</a:path>
                <a:path w="22739" h="43200" stroke="0" extrusionOk="0">
                  <a:moveTo>
                    <a:pt x="1138" y="0"/>
                  </a:moveTo>
                  <a:cubicBezTo>
                    <a:pt x="13068" y="0"/>
                    <a:pt x="22739" y="9670"/>
                    <a:pt x="22739" y="21600"/>
                  </a:cubicBezTo>
                  <a:cubicBezTo>
                    <a:pt x="22739" y="33529"/>
                    <a:pt x="13068" y="43200"/>
                    <a:pt x="1139" y="43200"/>
                  </a:cubicBezTo>
                  <a:cubicBezTo>
                    <a:pt x="759" y="43200"/>
                    <a:pt x="379" y="43189"/>
                    <a:pt x="0" y="43169"/>
                  </a:cubicBezTo>
                  <a:lnTo>
                    <a:pt x="1139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861" name="Line 37"/>
            <p:cNvSpPr>
              <a:spLocks noChangeShapeType="1"/>
            </p:cNvSpPr>
            <p:nvPr/>
          </p:nvSpPr>
          <p:spPr bwMode="auto">
            <a:xfrm flipV="1">
              <a:off x="1488" y="1312"/>
              <a:ext cx="144" cy="13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9862" name="Line 38"/>
            <p:cNvSpPr>
              <a:spLocks noChangeShapeType="1"/>
            </p:cNvSpPr>
            <p:nvPr/>
          </p:nvSpPr>
          <p:spPr bwMode="auto">
            <a:xfrm flipV="1">
              <a:off x="1692" y="1307"/>
              <a:ext cx="150" cy="17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9863" name="Line 39"/>
            <p:cNvSpPr>
              <a:spLocks noChangeShapeType="1"/>
            </p:cNvSpPr>
            <p:nvPr/>
          </p:nvSpPr>
          <p:spPr bwMode="auto">
            <a:xfrm flipV="1">
              <a:off x="1888" y="1330"/>
              <a:ext cx="115" cy="13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9864" name="Line 40"/>
            <p:cNvSpPr>
              <a:spLocks noChangeShapeType="1"/>
            </p:cNvSpPr>
            <p:nvPr/>
          </p:nvSpPr>
          <p:spPr bwMode="auto">
            <a:xfrm>
              <a:off x="1428" y="1428"/>
              <a:ext cx="70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9865" name="Line 41"/>
            <p:cNvSpPr>
              <a:spLocks noChangeShapeType="1"/>
            </p:cNvSpPr>
            <p:nvPr/>
          </p:nvSpPr>
          <p:spPr bwMode="auto">
            <a:xfrm>
              <a:off x="1479" y="1347"/>
              <a:ext cx="599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9866" name="Line 42"/>
          <p:cNvSpPr>
            <a:spLocks noChangeShapeType="1"/>
          </p:cNvSpPr>
          <p:nvPr/>
        </p:nvSpPr>
        <p:spPr bwMode="auto">
          <a:xfrm flipV="1">
            <a:off x="7315200" y="2209800"/>
            <a:ext cx="609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9867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146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868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01" y="2479675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869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79" y="2514600"/>
            <a:ext cx="1746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9870" name="Line 46"/>
          <p:cNvSpPr>
            <a:spLocks noChangeShapeType="1"/>
          </p:cNvSpPr>
          <p:nvPr/>
        </p:nvSpPr>
        <p:spPr bwMode="auto">
          <a:xfrm flipV="1">
            <a:off x="3124200" y="2209800"/>
            <a:ext cx="609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9871" name="Picture 4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9877" name="Line 53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9878" name="Picture 5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68325"/>
            <a:ext cx="1282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9880" name="Line 56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9888" name="Picture 6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08475"/>
            <a:ext cx="7143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902" name="Picture 7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38600"/>
            <a:ext cx="2943225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920" name="Picture 9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003800"/>
            <a:ext cx="2943225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893" name="Picture 6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003800"/>
            <a:ext cx="2535237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9894" name="Rectangle 7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9903" name="Group 79"/>
          <p:cNvGrpSpPr>
            <a:grpSpLocks/>
          </p:cNvGrpSpPr>
          <p:nvPr/>
        </p:nvGrpSpPr>
        <p:grpSpPr bwMode="auto">
          <a:xfrm>
            <a:off x="7466013" y="752475"/>
            <a:ext cx="1282700" cy="1441450"/>
            <a:chOff x="4703" y="474"/>
            <a:chExt cx="808" cy="908"/>
          </a:xfrm>
        </p:grpSpPr>
        <p:pic>
          <p:nvPicPr>
            <p:cNvPr id="1869905" name="Picture 8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" y="474"/>
              <a:ext cx="80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9904" name="Line 8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9906" name="Group 82"/>
          <p:cNvGrpSpPr>
            <a:grpSpLocks/>
          </p:cNvGrpSpPr>
          <p:nvPr/>
        </p:nvGrpSpPr>
        <p:grpSpPr bwMode="auto">
          <a:xfrm>
            <a:off x="3290888" y="752475"/>
            <a:ext cx="1282700" cy="1441450"/>
            <a:chOff x="2073" y="474"/>
            <a:chExt cx="808" cy="908"/>
          </a:xfrm>
        </p:grpSpPr>
        <p:pic>
          <p:nvPicPr>
            <p:cNvPr id="1869907" name="Picture 8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474"/>
              <a:ext cx="80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9908" name="Line 84"/>
            <p:cNvSpPr>
              <a:spLocks noChangeShapeType="1"/>
            </p:cNvSpPr>
            <p:nvPr/>
          </p:nvSpPr>
          <p:spPr bwMode="auto">
            <a:xfrm flipH="1">
              <a:off x="2122" y="720"/>
              <a:ext cx="384" cy="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69909" name="Picture 8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47675"/>
            <a:ext cx="844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9910" name="Picture 8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447675"/>
            <a:ext cx="844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69911" name="Group 87"/>
          <p:cNvGrpSpPr>
            <a:grpSpLocks/>
          </p:cNvGrpSpPr>
          <p:nvPr/>
        </p:nvGrpSpPr>
        <p:grpSpPr bwMode="auto">
          <a:xfrm>
            <a:off x="1147763" y="838200"/>
            <a:ext cx="1744662" cy="1355725"/>
            <a:chOff x="725" y="528"/>
            <a:chExt cx="1099" cy="854"/>
          </a:xfrm>
        </p:grpSpPr>
        <p:pic>
          <p:nvPicPr>
            <p:cNvPr id="1869912" name="Picture 8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" y="528"/>
              <a:ext cx="4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9913" name="Picture 8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708"/>
              <a:ext cx="94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9914" name="Line 90"/>
            <p:cNvSpPr>
              <a:spLocks noChangeShapeType="1"/>
            </p:cNvSpPr>
            <p:nvPr/>
          </p:nvSpPr>
          <p:spPr bwMode="auto">
            <a:xfrm>
              <a:off x="1296" y="902"/>
              <a:ext cx="5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9915" name="Group 91"/>
          <p:cNvGrpSpPr>
            <a:grpSpLocks/>
          </p:cNvGrpSpPr>
          <p:nvPr/>
        </p:nvGrpSpPr>
        <p:grpSpPr bwMode="auto">
          <a:xfrm>
            <a:off x="5262563" y="838200"/>
            <a:ext cx="1744662" cy="1355725"/>
            <a:chOff x="3317" y="528"/>
            <a:chExt cx="1099" cy="854"/>
          </a:xfrm>
        </p:grpSpPr>
        <p:pic>
          <p:nvPicPr>
            <p:cNvPr id="1869916" name="Picture 9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" y="528"/>
              <a:ext cx="4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9917" name="Picture 9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708"/>
              <a:ext cx="94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9918" name="Line 94"/>
            <p:cNvSpPr>
              <a:spLocks noChangeShapeType="1"/>
            </p:cNvSpPr>
            <p:nvPr/>
          </p:nvSpPr>
          <p:spPr bwMode="auto">
            <a:xfrm>
              <a:off x="3888" y="902"/>
              <a:ext cx="5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9840" name="Oval 16"/>
          <p:cNvSpPr>
            <a:spLocks noChangeArrowheads="1"/>
          </p:cNvSpPr>
          <p:nvPr/>
        </p:nvSpPr>
        <p:spPr bwMode="auto">
          <a:xfrm>
            <a:off x="2209800" y="1981200"/>
            <a:ext cx="1828800" cy="1828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27"/>
          <p:cNvSpPr>
            <a:spLocks noChangeShapeType="1"/>
          </p:cNvSpPr>
          <p:nvPr/>
        </p:nvSpPr>
        <p:spPr bwMode="auto">
          <a:xfrm>
            <a:off x="7315200" y="2209800"/>
            <a:ext cx="609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128"/>
          <p:cNvSpPr>
            <a:spLocks noChangeShapeType="1"/>
          </p:cNvSpPr>
          <p:nvPr/>
        </p:nvSpPr>
        <p:spPr bwMode="auto">
          <a:xfrm>
            <a:off x="3124200" y="2209800"/>
            <a:ext cx="609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555 L -4.44444E-6 -0.1389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69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6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6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14236&quot;&gt;&lt;property id=&quot;20148&quot; value=&quot;5&quot;/&gt;&lt;property id=&quot;20300&quot; value=&quot;Slide 21&quot;/&gt;&lt;property id=&quot;20307&quot; value=&quot;739&quot;/&gt;&lt;/object&gt;&lt;object type=&quot;3&quot; unique_id=&quot;114882&quot;&gt;&lt;property id=&quot;20148&quot; value=&quot;5&quot;/&gt;&lt;property id=&quot;20300&quot; value=&quot;Slide 30&quot;/&gt;&lt;property id=&quot;20307&quot; value=&quot;746&quot;/&gt;&lt;/object&gt;&lt;object type=&quot;3&quot; unique_id=&quot;114912&quot;&gt;&lt;property id=&quot;20148&quot; value=&quot;5&quot;/&gt;&lt;property id=&quot;20300&quot; value=&quot;Slide 2&quot;/&gt;&lt;property id=&quot;20307&quot; value=&quot;749&quot;/&gt;&lt;/object&gt;&lt;object type=&quot;3&quot; unique_id=&quot;114961&quot;&gt;&lt;property id=&quot;20148&quot; value=&quot;5&quot;/&gt;&lt;property id=&quot;20300&quot; value=&quot;Slide 3&quot;/&gt;&lt;property id=&quot;20307&quot; value=&quot;750&quot;/&gt;&lt;/object&gt;&lt;object type=&quot;3&quot; unique_id=&quot;115002&quot;&gt;&lt;property id=&quot;20148&quot; value=&quot;5&quot;/&gt;&lt;property id=&quot;20300&quot; value=&quot;Slide 5&quot;/&gt;&lt;property id=&quot;20307&quot; value=&quot;751&quot;/&gt;&lt;/object&gt;&lt;object type=&quot;3&quot; unique_id=&quot;115080&quot;&gt;&lt;property id=&quot;20148&quot; value=&quot;5&quot;/&gt;&lt;property id=&quot;20300&quot; value=&quot;Slide 22&quot;/&gt;&lt;property id=&quot;20307&quot; value=&quot;752&quot;/&gt;&lt;/object&gt;&lt;object type=&quot;3&quot; unique_id=&quot;115081&quot;&gt;&lt;property id=&quot;20148&quot; value=&quot;5&quot;/&gt;&lt;property id=&quot;20300&quot; value=&quot;Slide 15&quot;/&gt;&lt;property id=&quot;20307&quot; value=&quot;753&quot;/&gt;&lt;/object&gt;&lt;object type=&quot;3&quot; unique_id=&quot;115082&quot;&gt;&lt;property id=&quot;20148&quot; value=&quot;5&quot;/&gt;&lt;property id=&quot;20300&quot; value=&quot;Slide 23&quot;/&gt;&lt;property id=&quot;20307&quot; value=&quot;754&quot;/&gt;&lt;/object&gt;&lt;object type=&quot;3&quot; unique_id=&quot;115083&quot;&gt;&lt;property id=&quot;20148&quot; value=&quot;5&quot;/&gt;&lt;property id=&quot;20300&quot; value=&quot;Slide 24&quot;/&gt;&lt;property id=&quot;20307&quot; value=&quot;755&quot;/&gt;&lt;/object&gt;&lt;object type=&quot;3&quot; unique_id=&quot;115084&quot;&gt;&lt;property id=&quot;20148&quot; value=&quot;5&quot;/&gt;&lt;property id=&quot;20300&quot; value=&quot;Slide 6&quot;/&gt;&lt;property id=&quot;20307&quot; value=&quot;756&quot;/&gt;&lt;/object&gt;&lt;object type=&quot;3&quot; unique_id=&quot;115213&quot;&gt;&lt;property id=&quot;20148&quot; value=&quot;5&quot;/&gt;&lt;property id=&quot;20300&quot; value=&quot;Slide 7&quot;/&gt;&lt;property id=&quot;20307&quot; value=&quot;759&quot;/&gt;&lt;/object&gt;&lt;object type=&quot;3&quot; unique_id=&quot;115214&quot;&gt;&lt;property id=&quot;20148&quot; value=&quot;5&quot;/&gt;&lt;property id=&quot;20300&quot; value=&quot;Slide 8&quot;/&gt;&lt;property id=&quot;20307&quot; value=&quot;758&quot;/&gt;&lt;/object&gt;&lt;object type=&quot;3&quot; unique_id=&quot;115215&quot;&gt;&lt;property id=&quot;20148&quot; value=&quot;5&quot;/&gt;&lt;property id=&quot;20300&quot; value=&quot;Slide 9&quot;/&gt;&lt;property id=&quot;20307&quot; value=&quot;757&quot;/&gt;&lt;/object&gt;&lt;object type=&quot;3&quot; unique_id=&quot;115216&quot;&gt;&lt;property id=&quot;20148&quot; value=&quot;5&quot;/&gt;&lt;property id=&quot;20300&quot; value=&quot;Slide 10&quot;/&gt;&lt;property id=&quot;20307&quot; value=&quot;760&quot;/&gt;&lt;/object&gt;&lt;object type=&quot;3&quot; unique_id=&quot;115217&quot;&gt;&lt;property id=&quot;20148&quot; value=&quot;5&quot;/&gt;&lt;property id=&quot;20300&quot; value=&quot;Slide 11&quot;/&gt;&lt;property id=&quot;20307&quot; value=&quot;761&quot;/&gt;&lt;/object&gt;&lt;object type=&quot;3&quot; unique_id=&quot;115239&quot;&gt;&lt;property id=&quot;20148&quot; value=&quot;5&quot;/&gt;&lt;property id=&quot;20300&quot; value=&quot;Slide 4&quot;/&gt;&lt;property id=&quot;20307&quot; value=&quot;762&quot;/&gt;&lt;/object&gt;&lt;object type=&quot;3&quot; unique_id=&quot;115262&quot;&gt;&lt;property id=&quot;20148&quot; value=&quot;5&quot;/&gt;&lt;property id=&quot;20300&quot; value=&quot;Slide 12&quot;/&gt;&lt;property id=&quot;20307&quot; value=&quot;763&quot;/&gt;&lt;/object&gt;&lt;object type=&quot;3&quot; unique_id=&quot;115355&quot;&gt;&lt;property id=&quot;20148&quot; value=&quot;5&quot;/&gt;&lt;property id=&quot;20300&quot; value=&quot;Slide 13&quot;/&gt;&lt;property id=&quot;20307&quot; value=&quot;764&quot;/&gt;&lt;/object&gt;&lt;object type=&quot;3&quot; unique_id=&quot;115596&quot;&gt;&lt;property id=&quot;20148&quot; value=&quot;5&quot;/&gt;&lt;property id=&quot;20300&quot; value=&quot;Slide 14&quot;/&gt;&lt;property id=&quot;20307&quot; value=&quot;765&quot;/&gt;&lt;/object&gt;&lt;object type=&quot;3&quot; unique_id=&quot;115947&quot;&gt;&lt;property id=&quot;20148&quot; value=&quot;5&quot;/&gt;&lt;property id=&quot;20300&quot; value=&quot;Slide 16&quot;/&gt;&lt;property id=&quot;20307&quot; value=&quot;767&quot;/&gt;&lt;/object&gt;&lt;object type=&quot;3&quot; unique_id=&quot;115949&quot;&gt;&lt;property id=&quot;20148&quot; value=&quot;5&quot;/&gt;&lt;property id=&quot;20300&quot; value=&quot;Slide 17&quot;/&gt;&lt;property id=&quot;20307&quot; value=&quot;769&quot;/&gt;&lt;/object&gt;&lt;object type=&quot;3&quot; unique_id=&quot;115950&quot;&gt;&lt;property id=&quot;20148&quot; value=&quot;5&quot;/&gt;&lt;property id=&quot;20300&quot; value=&quot;Slide 18&quot;/&gt;&lt;property id=&quot;20307&quot; value=&quot;768&quot;/&gt;&lt;/object&gt;&lt;object type=&quot;3&quot; unique_id=&quot;115951&quot;&gt;&lt;property id=&quot;20148&quot; value=&quot;5&quot;/&gt;&lt;property id=&quot;20300&quot; value=&quot;Slide 19&quot;/&gt;&lt;property id=&quot;20307&quot; value=&quot;770&quot;/&gt;&lt;/object&gt;&lt;object type=&quot;3&quot; unique_id=&quot;115952&quot;&gt;&lt;property id=&quot;20148&quot; value=&quot;5&quot;/&gt;&lt;property id=&quot;20300&quot; value=&quot;Slide 20&quot;/&gt;&lt;property id=&quot;20307&quot; value=&quot;771&quot;/&gt;&lt;/object&gt;&lt;object type=&quot;3&quot; unique_id=&quot;116163&quot;&gt;&lt;property id=&quot;20148&quot; value=&quot;5&quot;/&gt;&lt;property id=&quot;20300&quot; value=&quot;Slide 26&quot;/&gt;&lt;property id=&quot;20307&quot; value=&quot;773&quot;/&gt;&lt;/object&gt;&lt;object type=&quot;3&quot; unique_id=&quot;116164&quot;&gt;&lt;property id=&quot;20148&quot; value=&quot;5&quot;/&gt;&lt;property id=&quot;20300&quot; value=&quot;Slide 29&quot;/&gt;&lt;property id=&quot;20307&quot; value=&quot;774&quot;/&gt;&lt;/object&gt;&lt;object type=&quot;3&quot; unique_id=&quot;116165&quot;&gt;&lt;property id=&quot;20148&quot; value=&quot;5&quot;/&gt;&lt;property id=&quot;20300&quot; value=&quot;Slide 27&quot;/&gt;&lt;property id=&quot;20307&quot; value=&quot;775&quot;/&gt;&lt;/object&gt;&lt;object type=&quot;3&quot; unique_id=&quot;116166&quot;&gt;&lt;property id=&quot;20148&quot; value=&quot;5&quot;/&gt;&lt;property id=&quot;20300&quot; value=&quot;Slide 28&quot;/&gt;&lt;property id=&quot;20307&quot; value=&quot;776&quot;/&gt;&lt;/object&gt;&lt;object type=&quot;3&quot; unique_id=&quot;116609&quot;&gt;&lt;property id=&quot;20148&quot; value=&quot;5&quot;/&gt;&lt;property id=&quot;20300&quot; value=&quot;Slide 32&quot;/&gt;&lt;property id=&quot;20307&quot; value=&quot;777&quot;/&gt;&lt;/object&gt;&lt;object type=&quot;3&quot; unique_id=&quot;116610&quot;&gt;&lt;property id=&quot;20148&quot; value=&quot;5&quot;/&gt;&lt;property id=&quot;20300&quot; value=&quot;Slide 33&quot;/&gt;&lt;property id=&quot;20307&quot; value=&quot;778&quot;/&gt;&lt;/object&gt;&lt;object type=&quot;3&quot; unique_id=&quot;116611&quot;&gt;&lt;property id=&quot;20148&quot; value=&quot;5&quot;/&gt;&lt;property id=&quot;20300&quot; value=&quot;Slide 34&quot;/&gt;&lt;property id=&quot;20307&quot; value=&quot;779&quot;/&gt;&lt;/object&gt;&lt;object type=&quot;3&quot; unique_id=&quot;116612&quot;&gt;&lt;property id=&quot;20148&quot; value=&quot;5&quot;/&gt;&lt;property id=&quot;20300&quot; value=&quot;Slide 38&quot;/&gt;&lt;property id=&quot;20307&quot; value=&quot;780&quot;/&gt;&lt;/object&gt;&lt;object type=&quot;3&quot; unique_id=&quot;116613&quot;&gt;&lt;property id=&quot;20148&quot; value=&quot;5&quot;/&gt;&lt;property id=&quot;20300&quot; value=&quot;Slide 36&quot;/&gt;&lt;property id=&quot;20307&quot; value=&quot;781&quot;/&gt;&lt;/object&gt;&lt;object type=&quot;3&quot; unique_id=&quot;116614&quot;&gt;&lt;property id=&quot;20148&quot; value=&quot;5&quot;/&gt;&lt;property id=&quot;20300&quot; value=&quot;Slide 39&quot;/&gt;&lt;property id=&quot;20307&quot; value=&quot;782&quot;/&gt;&lt;/object&gt;&lt;object type=&quot;3&quot; unique_id=&quot;120192&quot;&gt;&lt;property id=&quot;20148&quot; value=&quot;5&quot;/&gt;&lt;property id=&quot;20300&quot; value=&quot;Slide 31&quot;/&gt;&lt;property id=&quot;20307&quot; value=&quot;784&quot;/&gt;&lt;/object&gt;&lt;object type=&quot;3&quot; unique_id=&quot;120427&quot;&gt;&lt;property id=&quot;20148&quot; value=&quot;5&quot;/&gt;&lt;property id=&quot;20300&quot; value=&quot;Slide 25&quot;/&gt;&lt;property id=&quot;20307&quot; value=&quot;785&quot;/&gt;&lt;/object&gt;&lt;object type=&quot;3&quot; unique_id=&quot;120908&quot;&gt;&lt;property id=&quot;20148&quot; value=&quot;5&quot;/&gt;&lt;property id=&quot;20300&quot; value=&quot;Slide 35&quot;/&gt;&lt;property id=&quot;20307&quot; value=&quot;786&quot;/&gt;&lt;/object&gt;&lt;object type=&quot;3&quot; unique_id=&quot;121114&quot;&gt;&lt;property id=&quot;20148&quot; value=&quot;5&quot;/&gt;&lt;property id=&quot;20300&quot; value=&quot;Slide 37&quot;/&gt;&lt;property id=&quot;20307&quot; value=&quot;787&quot;/&gt;&lt;/object&gt;&lt;object type=&quot;3&quot; unique_id=&quot;142591&quot;&gt;&lt;property id=&quot;20148&quot; value=&quot;5&quot;/&gt;&lt;property id=&quot;20300&quot; value=&quot;Slide 1&quot;/&gt;&lt;property id=&quot;20307&quot; value=&quot;78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alled a {\bf{\color{blue}solid of revolution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10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olid obtained by revolving, about a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25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of a pla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35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en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10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a spher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52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di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9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di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9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7}^7\,\pi(7^2-u^2)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561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int_0^7\,\pi(7^2-u^2)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823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\pi\left(7^2u-\frac{u^3}{3}\right)\right]_{u:\to0}^{u:\to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3088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2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(7^2-u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en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10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2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(7^2-u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46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7^2-u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5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7^2-u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5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alled a {\bf{\color{blue}solid of revolution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10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olid obtained by revolving, about a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25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of a pla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3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a spher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52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en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10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a spher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52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7}^7\,\pi(7^2-u^2)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561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\pi\left(7^2u-\frac{u^3}{3}\right)\right]_{u:\to0}^{u:\to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3088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\pi\left(7^2u-\frac{u^3}{3}\right)\right]_{u:\to0}^{u:\to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3088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\pi\left(7^2\cdot7-\frac{7^3}{3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386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di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9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di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9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2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(7^2-u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46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2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(7^2-u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4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7^2-u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5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7^2-u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5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alled a {\bf{\color{blue}solid of revolution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10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olid obtained by revolving, about a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25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of a pla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35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7}^7\,\pi(7^2-u^2)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561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en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10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a spher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52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\pi\left(7^2\cdot7-\frac{7^3}{3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386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\pi\left(7^2\cdot7-\frac{7^3}{3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386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\pi\left(7^3-\frac{7^3}{3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2270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di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9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di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9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2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(7^2-u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46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2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(7^2-u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46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7^2-u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5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7^2-u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5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alled a {\bf{\color{blue}solid of revolution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10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olid obtained by revolving, about a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25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of a pla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35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7}^7\,\pi(7^2-u^2)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561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en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10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a spher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52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\pi\left(7^3-\frac{7^3}{3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2270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\pi\left(7^2\cdot7-\frac{7^3}{3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386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\pi(7^3)\left(1-\frac{1}{3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2147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di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9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di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9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2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(7^2-u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2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(7^2-u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46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7^2-u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5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7^2-u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5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alled a {\bf{\color{blue}solid of revolution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10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olid obtained by revolving, about a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25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of a pla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35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7}^7\,\pi(7^2-u^2)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561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en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10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a spher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52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\pi(7^3)\left(1-\frac{1}{3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21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\pi(7^3)\left(1-\frac{1}{3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2147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di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9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di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9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\pi(7^3)\left(\frac{2}{3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2019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2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(7^2-u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46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2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(7^2-u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46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7^2-u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5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7^2-u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alled a {\bf{\color{blue}solid of revolution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10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olid obtained by revolving, about a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25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of a pla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35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7}^7\,\pi(7^2-u^2)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561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en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10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a spher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52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en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10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\pi(7^3)\left(1-\frac{1}{3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2147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\pi(7^3)\left(\frac{2}{3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2019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4}{3}\pi7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96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di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9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di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9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a spher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52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Could we use vertical disk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97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is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54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is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54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$ is tradition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315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2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(7^2-u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46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2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(7^2-u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46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7^2-u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5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7^2-u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5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vol sol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09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alled a {\bf{\color{blue}solid of revolution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10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olid obtained by revolving, about a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25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of a pla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35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4}{3}\pi7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96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ol(cone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53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7}^7\,\pi(7^2-u^2)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561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en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10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a spher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52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\pi(7^3)\left(1-\frac{1}{3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214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Vol(hemisphere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522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\pi(7^3)\left(\frac{2}{3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2019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7^2-u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5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7^2-u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5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di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9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di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9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2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(7^2-u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46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2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(7^2-u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46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Could we use vertical disk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97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Vol(cylinder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246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&#10;Y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7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is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54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is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54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is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54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is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54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&#10;Generalization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653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x$ is tradition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34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vol sol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0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$3:\to7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08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HE DISK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75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f\ge0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863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?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64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rea of disk = $\displaystyle{\pi[f(x)]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010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\phantom{\pi[f(x)]^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995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pi[f(x)]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960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68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volume of $S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27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horizontal 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24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\pi 7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23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is the solid obtained by revolving 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58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2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0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ISK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28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he $x$-axis and th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69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987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a$ to $x=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167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$ be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498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pi 7^3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598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9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f\ge0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863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HE DISK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75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3-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32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pi[f(x)]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960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x\leftrightarrow 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60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General setup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972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horizontal disk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46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f desi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80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volume of $S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27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\phantom{\pi[f(x)]^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995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Vol(generalized cone)}&#10;=\frac{\hbox{Vol(generalized cylinder)}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2"/>
  <p:tag name="PICTUREFILESIZE" val="4682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0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ISK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28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horizontal 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24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68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is the solid obtained by revolving 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58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he $x$-axis and th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69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987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a$ to $x=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167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$ be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498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(\pi 7^2)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59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vertical 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39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$ be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498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f\ge0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863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68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is the solid obtained by revolving 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58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HE DISK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75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=f(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24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he $y$-axis and th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6228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x=f(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08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y=a$ to $y=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247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ISK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28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78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2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volume of $S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27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\phantom{\pi[f(y)]^2}\,dy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23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pi[f(y)]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965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f desi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80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$ be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498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he $y$-axis and th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6228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x=f(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08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y=a$ to $y=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247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f\ge0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863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HE DISK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75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=f(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24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volume of $S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27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\phantom{\pi[f(y)]^2}\,dy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23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pi[f(y)]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965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68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ISK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28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78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vertical 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39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2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is the solid obtained by revolving 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5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might point left or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198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only require that {\color[rgb]{0,.8,0}a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78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oss-sections be disk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22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ariable may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94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either} ``$x$''  {\color{red}nor} ``$y$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29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\pi 7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237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axis of rotation may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7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either} horizontal {\color{red}nor} vertic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2827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f desi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80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9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0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j=0+(j-1)(5/n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71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endpoin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23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j=1,\ldots,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583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697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qrt[4]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4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.49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15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[4]{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429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53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sol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un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2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btained by revolving, 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4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urve $y=\sqrt[4]{x}$ from $0$ to $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217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Illustrate} the definit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74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 by sketch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96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typical approximating cylin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08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sol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un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2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btained by revolving, 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41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urve $y=\sqrt[4]{x}$ from $0$ to $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2173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Illustrate} the definit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74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 by sketch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96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typical approximating cylin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08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9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0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qrt[4]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4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.49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15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[4]{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429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53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ow tak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564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s $n\to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90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tal volume of solid of revol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450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approx\sum_{j=1}^n\,\pi}$$\left(\sqrt[4]{x_j}\right)^2\,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2269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 $=\pi\left(\sqrt[4]{x_j}\right)^2\,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2098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23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: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$=\pi\left(\sqrt[4]{x_j}\right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624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dius $=\sqrt[4]{x_j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05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en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10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697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j=0+(j-1)(5/n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71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endpoin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23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j=1,\ldots,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583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tal volume of solid of revol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4507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un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2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btained by revolving, 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41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qrt[4]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4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a spher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52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sol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urve $y=\sqrt[4]{x}$ from $0$ to $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217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.49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15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[4]{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4295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53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 $\displaystyle{=\pi\left(\sqrt[4]{x}\right)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2056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0^5\,\pi\left(\sqrt[4]{x}\right)^2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8637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dius $=\sqrt[4]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31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$\displaystyle{=\pi\left(\sqrt[4]{x}\right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557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89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Intuitiv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9327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tal volume of solid of revol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4507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0^5\,\pi\left(\sqrt[4]{x}\right)^2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8637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un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2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btained by revolving, about the 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41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qrt[4]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4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ol(cone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53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.49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15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[4]{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429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53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sol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urve $y=\sqrt[4]{x}$ from $0$ to $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217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sk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46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pi\left[\frac{5^{3/2}}{3/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1434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Vol(hemisphere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52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pi\left[\frac{x^{3/2}}{3/2}\right]_{x:\to0}^{x:\to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2249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pi\int_0^5\,x^{1/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573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pi\int_0^5\,\left(x^{1/4}\right)^2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852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t's try rotating a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530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etween two function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3429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HE DISK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7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Vol(cylinder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246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f\ge0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863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pi[f(x)]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960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f desi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80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horizontal 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24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68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is the solid obtained by revolving 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58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volume of $S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27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\phantom{\pi[f(x)]^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9957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2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\left(1-\frac{1}{3}\right)\pi 7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380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0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ISK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284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he $x$-axis and th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69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987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a$ to $x=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167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$ be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4982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9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\frac{2}{3}\pi 7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67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g\ge f\ge0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557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95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=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35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2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?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64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he graphs of $y=f(x)$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8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 MORE DIRECT APPROACH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377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$ be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498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horizontal 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24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682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is the solid obtained by revolving 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58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volume of $S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273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HE WASHER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9227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g(x)$ from $x=a$ to $x=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1925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Vol(sphere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148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rea of outer disk $=\pi[g(x)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408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rea of inner disk $=\pi[f(x)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3809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rea of washer $=\pi([g(x)]^2-[f(x)]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3097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\pi([g(x)]^2-[f(x)]^2)\,dx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7769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Horizontal washer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556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x\leftrightarrow 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60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f desi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80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ASH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95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g\ge f\ge0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55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red}\frac{4}{3}\pi 7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83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vertical 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39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$ be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498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HE WASHER METH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9227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volume of $S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27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g(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518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(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789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ASH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95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Vol(hemisphere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5223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he graphs of $x=f(y)$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896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g(y)$ from $y=a$ to $y=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19505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\pi([g(y)]^2-[f(y)]^2)\,dy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8099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S$ is the solid obtained by revolving 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074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might point left or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198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2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f desi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806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only require that {\color[rgb]{0,.8,0}a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7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color[rgb]{0,.8,0}\pi 7^3&#10;-{\color{blue}\frac{\pi 7^3}{3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303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oss-sections be wash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615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ariable may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94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either} ``$x$''  {\color{red}nor} ``$y$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299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axis of rotation may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72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either} horizontal {\color{red}nor} vertic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2827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4^7\left[\pi\left(\sqrt{y-3}\right)^2-\pi\left(1\right)^2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0999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(soli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493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(washer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165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(\pi 7^2)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59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\pi\left(\sqrt{y-3}\right)^2-\pi\left(1\right)^2\right]\,d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3333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(washer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2456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pi\left(\sqrt{y-3}\right)^2-\pi\left(1\right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947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y-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747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uter radius(washer) 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9009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y-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747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ner radius(washer) 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804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as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86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x^2+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490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sol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272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btained by revolving, about the $y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984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${\color{blue}y=x^2+3}$, ${\color[rgb]{1,.38,0}y=7}$&#10;and ${\color[rgb]{1,0,1}x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06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$3:\to7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08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\pi y^2}{2}-4\pi y\right]_{y:\to4}^{y:\to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20587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4^7\left[\pi y-4\pi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5939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4^7\left[\pi y-3\pi-\pi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7401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4^7\left[\pi\left(y-3\right)-\pi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9235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pi 7^3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5982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4^7\left[\pi\left(\sqrt{y-3}\right)^2-\pi\left(1\right)^2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0999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(soli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493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y-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747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as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86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x^2+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49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sol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6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272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btained by revolving, about the $y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98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${\color{blue}y=x^2+3}$, ${\color[rgb]{1,.38,0}y=7}$&#10;and ${\color[rgb]{1,0,1}x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0607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\pi y^2}{2}-4\pi y\right]_{y:\to4}^{y:\to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20587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\pi y^2}{2}-4\pi y\right]_{y:\to4}^{y:\to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20587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pi(7^2-4^2)}{2}-4\pi(7-4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926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en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103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(soli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493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(soli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493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y-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747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as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86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a spher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529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x^2+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490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sol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6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272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btained by revolving, about the $y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98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${\color{blue}y=x^2+3}$, ${\color[rgb]{1,.38,0}y=7}$&#10;and ${\color[rgb]{1,0,1}x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060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\pi y^2}{2}-4\pi y\right]_{y:\to4}^{y:\to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20587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9\pi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262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washer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96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33\pi}{2}-\frac{24\pi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1084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pi(49-16)}{2}-12\pi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598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pi(7^2-4^2)}{2}-4\pi(7-4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9269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(soli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493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y-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747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as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86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y=x^2+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490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of the sol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272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btained by revolving, about the $y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984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${\color{blue}y=x^2+3}$, ${\color[rgb]{1,.38,0}y=7}$&#10;and ${\color[rgb]{1,0,1}x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060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3-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61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 MORE DIRECT APPROACH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37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ol(cone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53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-D is easier to draw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69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you have to imag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883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3-D visualiz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90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3-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61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alled a {\bf{\color{blue}solid of revolution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10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olume en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10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a sphere of radius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52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Vol(hemisphere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522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olid obtained by revolving, about a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25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of a pla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35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di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9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di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9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7}^7\,\pi(7^2-u^2)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56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Vol(cylinder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246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2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(7^2-u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46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92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(7^2-u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46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7^2-u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5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7^2-u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5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-D is easier to draw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69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you have to imag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883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3-D visualiz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90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20539</TotalTime>
  <Words>36</Words>
  <Application>Microsoft Office PowerPoint</Application>
  <PresentationFormat>On-screen Show (4:3)</PresentationFormat>
  <Paragraphs>32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2182</cp:revision>
  <dcterms:created xsi:type="dcterms:W3CDTF">2008-09-20T13:47:00Z</dcterms:created>
  <dcterms:modified xsi:type="dcterms:W3CDTF">2011-08-29T21:47:13Z</dcterms:modified>
</cp:coreProperties>
</file>