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3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4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5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6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7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8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9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10.xml" ContentType="application/vnd.openxmlformats-officedocument.presentationml.notesSl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11.xml" ContentType="application/vnd.openxmlformats-officedocument.presentationml.notesSlid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notesSlides/notesSlide12.xml" ContentType="application/vnd.openxmlformats-officedocument.presentationml.notesSlide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13.xml" ContentType="application/vnd.openxmlformats-officedocument.presentationml.notesSlide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notesSlides/notesSlide14.xml" ContentType="application/vnd.openxmlformats-officedocument.presentationml.notesSlide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783" r:id="rId2"/>
    <p:sldId id="739" r:id="rId3"/>
    <p:sldId id="784" r:id="rId4"/>
    <p:sldId id="758" r:id="rId5"/>
    <p:sldId id="746" r:id="rId6"/>
    <p:sldId id="759" r:id="rId7"/>
    <p:sldId id="780" r:id="rId8"/>
    <p:sldId id="781" r:id="rId9"/>
    <p:sldId id="760" r:id="rId10"/>
    <p:sldId id="761" r:id="rId11"/>
    <p:sldId id="787" r:id="rId12"/>
    <p:sldId id="788" r:id="rId13"/>
    <p:sldId id="789" r:id="rId14"/>
    <p:sldId id="790" r:id="rId15"/>
    <p:sldId id="762" r:id="rId16"/>
    <p:sldId id="793" r:id="rId17"/>
    <p:sldId id="763" r:id="rId18"/>
    <p:sldId id="764" r:id="rId19"/>
    <p:sldId id="794" r:id="rId20"/>
  </p:sldIdLst>
  <p:sldSz cx="9144000" cy="6858000" type="screen4x3"/>
  <p:notesSz cx="7315200" cy="9601200"/>
  <p:custDataLst>
    <p:tags r:id="rId22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FF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55" autoAdjust="0"/>
    <p:restoredTop sz="99055" autoAdjust="0"/>
  </p:normalViewPr>
  <p:slideViewPr>
    <p:cSldViewPr>
      <p:cViewPr>
        <p:scale>
          <a:sx n="75" d="100"/>
          <a:sy n="75" d="100"/>
        </p:scale>
        <p:origin x="-124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7B588077-8F55-4646-9772-EB63497774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92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AD27D4-DFDB-4378-BE60-37453F753693}" type="slidenum">
              <a:rPr lang="en-US"/>
              <a:pPr/>
              <a:t>1</a:t>
            </a:fld>
            <a:endParaRPr lang="en-US"/>
          </a:p>
        </p:txBody>
      </p:sp>
      <p:sp>
        <p:nvSpPr>
          <p:cNvPr id="191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0D2FAA-DFCF-4A18-92A9-D697B7E903D3}" type="slidenum">
              <a:rPr lang="en-US"/>
              <a:pPr/>
              <a:t>10</a:t>
            </a:fld>
            <a:endParaRPr lang="en-US"/>
          </a:p>
        </p:txBody>
      </p:sp>
      <p:sp>
        <p:nvSpPr>
          <p:cNvPr id="188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0D2FAA-DFCF-4A18-92A9-D697B7E903D3}" type="slidenum">
              <a:rPr lang="en-US"/>
              <a:pPr/>
              <a:t>11</a:t>
            </a:fld>
            <a:endParaRPr lang="en-US"/>
          </a:p>
        </p:txBody>
      </p:sp>
      <p:sp>
        <p:nvSpPr>
          <p:cNvPr id="188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0D2FAA-DFCF-4A18-92A9-D697B7E903D3}" type="slidenum">
              <a:rPr lang="en-US"/>
              <a:pPr/>
              <a:t>12</a:t>
            </a:fld>
            <a:endParaRPr lang="en-US"/>
          </a:p>
        </p:txBody>
      </p:sp>
      <p:sp>
        <p:nvSpPr>
          <p:cNvPr id="188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0D2FAA-DFCF-4A18-92A9-D697B7E903D3}" type="slidenum">
              <a:rPr lang="en-US"/>
              <a:pPr/>
              <a:t>13</a:t>
            </a:fld>
            <a:endParaRPr lang="en-US"/>
          </a:p>
        </p:txBody>
      </p:sp>
      <p:sp>
        <p:nvSpPr>
          <p:cNvPr id="188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0D2FAA-DFCF-4A18-92A9-D697B7E903D3}" type="slidenum">
              <a:rPr lang="en-US"/>
              <a:pPr/>
              <a:t>14</a:t>
            </a:fld>
            <a:endParaRPr lang="en-US"/>
          </a:p>
        </p:txBody>
      </p:sp>
      <p:sp>
        <p:nvSpPr>
          <p:cNvPr id="188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E4FD90-C1D4-4B88-9C18-2456AD568EB9}" type="slidenum">
              <a:rPr lang="en-US"/>
              <a:pPr/>
              <a:t>2</a:t>
            </a:fld>
            <a:endParaRPr lang="en-US"/>
          </a:p>
        </p:txBody>
      </p:sp>
      <p:sp>
        <p:nvSpPr>
          <p:cNvPr id="188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E4FD90-C1D4-4B88-9C18-2456AD568EB9}" type="slidenum">
              <a:rPr lang="en-US"/>
              <a:pPr/>
              <a:t>3</a:t>
            </a:fld>
            <a:endParaRPr lang="en-US"/>
          </a:p>
        </p:txBody>
      </p:sp>
      <p:sp>
        <p:nvSpPr>
          <p:cNvPr id="188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D23ECD-FDCF-481B-8EB7-4DFC01702B2F}" type="slidenum">
              <a:rPr lang="en-US"/>
              <a:pPr/>
              <a:t>4</a:t>
            </a:fld>
            <a:endParaRPr lang="en-US"/>
          </a:p>
        </p:txBody>
      </p:sp>
      <p:sp>
        <p:nvSpPr>
          <p:cNvPr id="188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901E9-307C-494A-A34A-D8F03004286D}" type="slidenum">
              <a:rPr lang="en-US"/>
              <a:pPr/>
              <a:t>5</a:t>
            </a:fld>
            <a:endParaRPr lang="en-US"/>
          </a:p>
        </p:txBody>
      </p:sp>
      <p:sp>
        <p:nvSpPr>
          <p:cNvPr id="188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AE2C9A-E591-4AFE-9AD8-C06A6FC64D5D}" type="slidenum">
              <a:rPr lang="en-US"/>
              <a:pPr/>
              <a:t>6</a:t>
            </a:fld>
            <a:endParaRPr lang="en-US"/>
          </a:p>
        </p:txBody>
      </p:sp>
      <p:sp>
        <p:nvSpPr>
          <p:cNvPr id="188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63BDC4-0934-4941-878C-B5CB3BA59338}" type="slidenum">
              <a:rPr lang="en-US"/>
              <a:pPr/>
              <a:t>7</a:t>
            </a:fld>
            <a:endParaRPr lang="en-US"/>
          </a:p>
        </p:txBody>
      </p:sp>
      <p:sp>
        <p:nvSpPr>
          <p:cNvPr id="191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EE34F2-3F97-44FC-9E00-E0AE357B067D}" type="slidenum">
              <a:rPr lang="en-US"/>
              <a:pPr/>
              <a:t>8</a:t>
            </a:fld>
            <a:endParaRPr lang="en-US"/>
          </a:p>
        </p:txBody>
      </p:sp>
      <p:sp>
        <p:nvSpPr>
          <p:cNvPr id="191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F908F6-B0A8-46CF-BAD9-BA1D5235FC94}" type="slidenum">
              <a:rPr lang="en-US"/>
              <a:pPr/>
              <a:t>9</a:t>
            </a:fld>
            <a:endParaRPr lang="en-US"/>
          </a:p>
        </p:txBody>
      </p:sp>
      <p:sp>
        <p:nvSpPr>
          <p:cNvPr id="188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3AF26-B8EA-4B57-B739-25E9667EE5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1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BEB1F-EA5F-44CA-892A-D765FE0C91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A47A5-00B3-4DBA-A477-2D3A1D0EC1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5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95DD5-04C5-4AD4-A282-A82AE14AC0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5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F68F3-BBB4-4C85-BCD0-FD692539F4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2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BFD67-41EC-45D6-8925-774ED5AF23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7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861DB-65E6-4FF9-9D6B-BA15F48018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57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3E819-6B64-4254-9C2B-882B01221C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0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67184-A583-4C97-B748-0D19D1C99F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3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5CD91-F3BC-407B-9A35-F5AAD2DF46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83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6466F-61DF-4C61-88C9-8B2DCC6993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2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D367299-EA0F-49C0-A14F-70A316E9D1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tags" Target="../tags/tag197.xml"/><Relationship Id="rId18" Type="http://schemas.openxmlformats.org/officeDocument/2006/relationships/tags" Target="../tags/tag202.xml"/><Relationship Id="rId26" Type="http://schemas.openxmlformats.org/officeDocument/2006/relationships/notesSlide" Target="../notesSlides/notesSlide10.xml"/><Relationship Id="rId39" Type="http://schemas.openxmlformats.org/officeDocument/2006/relationships/image" Target="../media/image92.png"/><Relationship Id="rId3" Type="http://schemas.openxmlformats.org/officeDocument/2006/relationships/tags" Target="../tags/tag187.xml"/><Relationship Id="rId21" Type="http://schemas.openxmlformats.org/officeDocument/2006/relationships/tags" Target="../tags/tag205.xml"/><Relationship Id="rId34" Type="http://schemas.openxmlformats.org/officeDocument/2006/relationships/image" Target="../media/image36.png"/><Relationship Id="rId42" Type="http://schemas.openxmlformats.org/officeDocument/2006/relationships/image" Target="../media/image95.png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17" Type="http://schemas.openxmlformats.org/officeDocument/2006/relationships/tags" Target="../tags/tag201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34.png"/><Relationship Id="rId38" Type="http://schemas.openxmlformats.org/officeDocument/2006/relationships/image" Target="../media/image91.png"/><Relationship Id="rId46" Type="http://schemas.openxmlformats.org/officeDocument/2006/relationships/image" Target="../media/image99.png"/><Relationship Id="rId2" Type="http://schemas.openxmlformats.org/officeDocument/2006/relationships/tags" Target="../tags/tag186.xml"/><Relationship Id="rId16" Type="http://schemas.openxmlformats.org/officeDocument/2006/relationships/tags" Target="../tags/tag200.xml"/><Relationship Id="rId20" Type="http://schemas.openxmlformats.org/officeDocument/2006/relationships/tags" Target="../tags/tag204.xml"/><Relationship Id="rId29" Type="http://schemas.openxmlformats.org/officeDocument/2006/relationships/image" Target="../media/image5.png"/><Relationship Id="rId41" Type="http://schemas.openxmlformats.org/officeDocument/2006/relationships/image" Target="../media/image94.png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24" Type="http://schemas.openxmlformats.org/officeDocument/2006/relationships/tags" Target="../tags/tag208.xml"/><Relationship Id="rId32" Type="http://schemas.openxmlformats.org/officeDocument/2006/relationships/image" Target="../media/image33.png"/><Relationship Id="rId37" Type="http://schemas.openxmlformats.org/officeDocument/2006/relationships/image" Target="../media/image11.png"/><Relationship Id="rId40" Type="http://schemas.openxmlformats.org/officeDocument/2006/relationships/image" Target="../media/image93.png"/><Relationship Id="rId45" Type="http://schemas.openxmlformats.org/officeDocument/2006/relationships/image" Target="../media/image98.png"/><Relationship Id="rId5" Type="http://schemas.openxmlformats.org/officeDocument/2006/relationships/tags" Target="../tags/tag189.xml"/><Relationship Id="rId15" Type="http://schemas.openxmlformats.org/officeDocument/2006/relationships/tags" Target="../tags/tag199.xml"/><Relationship Id="rId23" Type="http://schemas.openxmlformats.org/officeDocument/2006/relationships/tags" Target="../tags/tag207.xml"/><Relationship Id="rId28" Type="http://schemas.openxmlformats.org/officeDocument/2006/relationships/image" Target="../media/image6.png"/><Relationship Id="rId36" Type="http://schemas.openxmlformats.org/officeDocument/2006/relationships/image" Target="../media/image90.png"/><Relationship Id="rId10" Type="http://schemas.openxmlformats.org/officeDocument/2006/relationships/tags" Target="../tags/tag194.xml"/><Relationship Id="rId19" Type="http://schemas.openxmlformats.org/officeDocument/2006/relationships/tags" Target="../tags/tag203.xml"/><Relationship Id="rId31" Type="http://schemas.openxmlformats.org/officeDocument/2006/relationships/image" Target="../media/image2.png"/><Relationship Id="rId44" Type="http://schemas.openxmlformats.org/officeDocument/2006/relationships/image" Target="../media/image97.png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tags" Target="../tags/tag198.xml"/><Relationship Id="rId22" Type="http://schemas.openxmlformats.org/officeDocument/2006/relationships/tags" Target="../tags/tag206.xml"/><Relationship Id="rId27" Type="http://schemas.openxmlformats.org/officeDocument/2006/relationships/image" Target="../media/image7.png"/><Relationship Id="rId30" Type="http://schemas.openxmlformats.org/officeDocument/2006/relationships/image" Target="../media/image89.png"/><Relationship Id="rId35" Type="http://schemas.openxmlformats.org/officeDocument/2006/relationships/image" Target="../media/image8.png"/><Relationship Id="rId43" Type="http://schemas.openxmlformats.org/officeDocument/2006/relationships/image" Target="../media/image9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16.xml"/><Relationship Id="rId13" Type="http://schemas.openxmlformats.org/officeDocument/2006/relationships/tags" Target="../tags/tag221.xml"/><Relationship Id="rId18" Type="http://schemas.openxmlformats.org/officeDocument/2006/relationships/image" Target="../media/image5.png"/><Relationship Id="rId26" Type="http://schemas.openxmlformats.org/officeDocument/2006/relationships/image" Target="../media/image6.png"/><Relationship Id="rId3" Type="http://schemas.openxmlformats.org/officeDocument/2006/relationships/tags" Target="../tags/tag211.xml"/><Relationship Id="rId21" Type="http://schemas.openxmlformats.org/officeDocument/2006/relationships/image" Target="../media/image33.png"/><Relationship Id="rId7" Type="http://schemas.openxmlformats.org/officeDocument/2006/relationships/tags" Target="../tags/tag215.xml"/><Relationship Id="rId12" Type="http://schemas.openxmlformats.org/officeDocument/2006/relationships/tags" Target="../tags/tag220.xml"/><Relationship Id="rId17" Type="http://schemas.openxmlformats.org/officeDocument/2006/relationships/image" Target="../media/image7.png"/><Relationship Id="rId25" Type="http://schemas.openxmlformats.org/officeDocument/2006/relationships/image" Target="../media/image99.png"/><Relationship Id="rId2" Type="http://schemas.openxmlformats.org/officeDocument/2006/relationships/tags" Target="../tags/tag210.xml"/><Relationship Id="rId16" Type="http://schemas.openxmlformats.org/officeDocument/2006/relationships/notesSlide" Target="../notesSlides/notesSlide11.xml"/><Relationship Id="rId20" Type="http://schemas.openxmlformats.org/officeDocument/2006/relationships/image" Target="../media/image2.png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11" Type="http://schemas.openxmlformats.org/officeDocument/2006/relationships/tags" Target="../tags/tag219.xml"/><Relationship Id="rId24" Type="http://schemas.openxmlformats.org/officeDocument/2006/relationships/image" Target="../media/image98.png"/><Relationship Id="rId5" Type="http://schemas.openxmlformats.org/officeDocument/2006/relationships/tags" Target="../tags/tag21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6.png"/><Relationship Id="rId10" Type="http://schemas.openxmlformats.org/officeDocument/2006/relationships/tags" Target="../tags/tag218.xml"/><Relationship Id="rId19" Type="http://schemas.openxmlformats.org/officeDocument/2006/relationships/image" Target="../media/image89.png"/><Relationship Id="rId4" Type="http://schemas.openxmlformats.org/officeDocument/2006/relationships/tags" Target="../tags/tag212.xml"/><Relationship Id="rId9" Type="http://schemas.openxmlformats.org/officeDocument/2006/relationships/tags" Target="../tags/tag217.xml"/><Relationship Id="rId14" Type="http://schemas.openxmlformats.org/officeDocument/2006/relationships/tags" Target="../tags/tag222.xml"/><Relationship Id="rId22" Type="http://schemas.openxmlformats.org/officeDocument/2006/relationships/image" Target="../media/image34.png"/><Relationship Id="rId27" Type="http://schemas.openxmlformats.org/officeDocument/2006/relationships/image" Target="../media/image10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13" Type="http://schemas.openxmlformats.org/officeDocument/2006/relationships/tags" Target="../tags/tag235.xml"/><Relationship Id="rId18" Type="http://schemas.openxmlformats.org/officeDocument/2006/relationships/image" Target="../media/image7.png"/><Relationship Id="rId26" Type="http://schemas.openxmlformats.org/officeDocument/2006/relationships/image" Target="../media/image100.png"/><Relationship Id="rId3" Type="http://schemas.openxmlformats.org/officeDocument/2006/relationships/tags" Target="../tags/tag225.xml"/><Relationship Id="rId21" Type="http://schemas.openxmlformats.org/officeDocument/2006/relationships/image" Target="../media/image2.png"/><Relationship Id="rId7" Type="http://schemas.openxmlformats.org/officeDocument/2006/relationships/tags" Target="../tags/tag229.xml"/><Relationship Id="rId12" Type="http://schemas.openxmlformats.org/officeDocument/2006/relationships/tags" Target="../tags/tag234.xml"/><Relationship Id="rId17" Type="http://schemas.openxmlformats.org/officeDocument/2006/relationships/notesSlide" Target="../notesSlides/notesSlide12.xml"/><Relationship Id="rId25" Type="http://schemas.openxmlformats.org/officeDocument/2006/relationships/image" Target="../media/image6.png"/><Relationship Id="rId2" Type="http://schemas.openxmlformats.org/officeDocument/2006/relationships/tags" Target="../tags/tag224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89.png"/><Relationship Id="rId29" Type="http://schemas.openxmlformats.org/officeDocument/2006/relationships/image" Target="../media/image101.png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11" Type="http://schemas.openxmlformats.org/officeDocument/2006/relationships/tags" Target="../tags/tag233.xml"/><Relationship Id="rId24" Type="http://schemas.openxmlformats.org/officeDocument/2006/relationships/image" Target="../media/image36.png"/><Relationship Id="rId5" Type="http://schemas.openxmlformats.org/officeDocument/2006/relationships/tags" Target="../tags/tag227.xml"/><Relationship Id="rId15" Type="http://schemas.openxmlformats.org/officeDocument/2006/relationships/tags" Target="../tags/tag237.xml"/><Relationship Id="rId23" Type="http://schemas.openxmlformats.org/officeDocument/2006/relationships/image" Target="../media/image34.png"/><Relationship Id="rId28" Type="http://schemas.openxmlformats.org/officeDocument/2006/relationships/image" Target="../media/image99.png"/><Relationship Id="rId10" Type="http://schemas.openxmlformats.org/officeDocument/2006/relationships/tags" Target="../tags/tag232.xml"/><Relationship Id="rId19" Type="http://schemas.openxmlformats.org/officeDocument/2006/relationships/image" Target="../media/image5.png"/><Relationship Id="rId31" Type="http://schemas.openxmlformats.org/officeDocument/2006/relationships/image" Target="../media/image103.png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4" Type="http://schemas.openxmlformats.org/officeDocument/2006/relationships/tags" Target="../tags/tag236.xml"/><Relationship Id="rId22" Type="http://schemas.openxmlformats.org/officeDocument/2006/relationships/image" Target="../media/image33.png"/><Relationship Id="rId27" Type="http://schemas.openxmlformats.org/officeDocument/2006/relationships/image" Target="../media/image98.png"/><Relationship Id="rId30" Type="http://schemas.openxmlformats.org/officeDocument/2006/relationships/image" Target="../media/image10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45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.png"/><Relationship Id="rId3" Type="http://schemas.openxmlformats.org/officeDocument/2006/relationships/tags" Target="../tags/tag240.xml"/><Relationship Id="rId21" Type="http://schemas.openxmlformats.org/officeDocument/2006/relationships/image" Target="../media/image36.png"/><Relationship Id="rId7" Type="http://schemas.openxmlformats.org/officeDocument/2006/relationships/tags" Target="../tags/tag244.xml"/><Relationship Id="rId12" Type="http://schemas.openxmlformats.org/officeDocument/2006/relationships/tags" Target="../tags/tag249.xml"/><Relationship Id="rId17" Type="http://schemas.openxmlformats.org/officeDocument/2006/relationships/image" Target="../media/image89.png"/><Relationship Id="rId2" Type="http://schemas.openxmlformats.org/officeDocument/2006/relationships/tags" Target="../tags/tag239.xml"/><Relationship Id="rId16" Type="http://schemas.openxmlformats.org/officeDocument/2006/relationships/image" Target="../media/image5.png"/><Relationship Id="rId20" Type="http://schemas.openxmlformats.org/officeDocument/2006/relationships/image" Target="../media/image34.png"/><Relationship Id="rId1" Type="http://schemas.openxmlformats.org/officeDocument/2006/relationships/tags" Target="../tags/tag238.xml"/><Relationship Id="rId6" Type="http://schemas.openxmlformats.org/officeDocument/2006/relationships/tags" Target="../tags/tag243.xml"/><Relationship Id="rId11" Type="http://schemas.openxmlformats.org/officeDocument/2006/relationships/tags" Target="../tags/tag248.xml"/><Relationship Id="rId24" Type="http://schemas.openxmlformats.org/officeDocument/2006/relationships/image" Target="../media/image103.png"/><Relationship Id="rId5" Type="http://schemas.openxmlformats.org/officeDocument/2006/relationships/tags" Target="../tags/tag242.xml"/><Relationship Id="rId15" Type="http://schemas.openxmlformats.org/officeDocument/2006/relationships/image" Target="../media/image7.png"/><Relationship Id="rId23" Type="http://schemas.openxmlformats.org/officeDocument/2006/relationships/image" Target="../media/image99.png"/><Relationship Id="rId10" Type="http://schemas.openxmlformats.org/officeDocument/2006/relationships/tags" Target="../tags/tag247.xml"/><Relationship Id="rId19" Type="http://schemas.openxmlformats.org/officeDocument/2006/relationships/image" Target="../media/image33.png"/><Relationship Id="rId4" Type="http://schemas.openxmlformats.org/officeDocument/2006/relationships/tags" Target="../tags/tag241.xml"/><Relationship Id="rId9" Type="http://schemas.openxmlformats.org/officeDocument/2006/relationships/tags" Target="../tags/tag246.xml"/><Relationship Id="rId14" Type="http://schemas.openxmlformats.org/officeDocument/2006/relationships/notesSlide" Target="../notesSlides/notesSlide13.xml"/><Relationship Id="rId2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57.xml"/><Relationship Id="rId13" Type="http://schemas.openxmlformats.org/officeDocument/2006/relationships/tags" Target="../tags/tag262.xml"/><Relationship Id="rId18" Type="http://schemas.openxmlformats.org/officeDocument/2006/relationships/tags" Target="../tags/tag267.xml"/><Relationship Id="rId26" Type="http://schemas.openxmlformats.org/officeDocument/2006/relationships/image" Target="../media/image2.png"/><Relationship Id="rId39" Type="http://schemas.openxmlformats.org/officeDocument/2006/relationships/image" Target="../media/image110.png"/><Relationship Id="rId3" Type="http://schemas.openxmlformats.org/officeDocument/2006/relationships/tags" Target="../tags/tag252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05.png"/><Relationship Id="rId7" Type="http://schemas.openxmlformats.org/officeDocument/2006/relationships/tags" Target="../tags/tag256.xml"/><Relationship Id="rId12" Type="http://schemas.openxmlformats.org/officeDocument/2006/relationships/tags" Target="../tags/tag261.xml"/><Relationship Id="rId17" Type="http://schemas.openxmlformats.org/officeDocument/2006/relationships/tags" Target="../tags/tag266.xml"/><Relationship Id="rId25" Type="http://schemas.openxmlformats.org/officeDocument/2006/relationships/image" Target="../media/image89.png"/><Relationship Id="rId33" Type="http://schemas.openxmlformats.org/officeDocument/2006/relationships/image" Target="../media/image104.png"/><Relationship Id="rId38" Type="http://schemas.openxmlformats.org/officeDocument/2006/relationships/image" Target="../media/image109.png"/><Relationship Id="rId2" Type="http://schemas.openxmlformats.org/officeDocument/2006/relationships/tags" Target="../tags/tag251.xml"/><Relationship Id="rId16" Type="http://schemas.openxmlformats.org/officeDocument/2006/relationships/tags" Target="../tags/tag265.xml"/><Relationship Id="rId20" Type="http://schemas.openxmlformats.org/officeDocument/2006/relationships/tags" Target="../tags/tag269.xml"/><Relationship Id="rId29" Type="http://schemas.openxmlformats.org/officeDocument/2006/relationships/image" Target="../media/image36.png"/><Relationship Id="rId41" Type="http://schemas.openxmlformats.org/officeDocument/2006/relationships/image" Target="../media/image43.png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11" Type="http://schemas.openxmlformats.org/officeDocument/2006/relationships/tags" Target="../tags/tag260.xml"/><Relationship Id="rId24" Type="http://schemas.openxmlformats.org/officeDocument/2006/relationships/image" Target="../media/image5.png"/><Relationship Id="rId32" Type="http://schemas.openxmlformats.org/officeDocument/2006/relationships/image" Target="../media/image103.png"/><Relationship Id="rId37" Type="http://schemas.openxmlformats.org/officeDocument/2006/relationships/image" Target="../media/image108.png"/><Relationship Id="rId40" Type="http://schemas.openxmlformats.org/officeDocument/2006/relationships/image" Target="../media/image30.png"/><Relationship Id="rId5" Type="http://schemas.openxmlformats.org/officeDocument/2006/relationships/tags" Target="../tags/tag254.xml"/><Relationship Id="rId15" Type="http://schemas.openxmlformats.org/officeDocument/2006/relationships/tags" Target="../tags/tag264.xml"/><Relationship Id="rId23" Type="http://schemas.openxmlformats.org/officeDocument/2006/relationships/image" Target="../media/image7.png"/><Relationship Id="rId28" Type="http://schemas.openxmlformats.org/officeDocument/2006/relationships/image" Target="../media/image34.png"/><Relationship Id="rId36" Type="http://schemas.openxmlformats.org/officeDocument/2006/relationships/image" Target="../media/image107.png"/><Relationship Id="rId10" Type="http://schemas.openxmlformats.org/officeDocument/2006/relationships/tags" Target="../tags/tag259.xml"/><Relationship Id="rId19" Type="http://schemas.openxmlformats.org/officeDocument/2006/relationships/tags" Target="../tags/tag268.xml"/><Relationship Id="rId31" Type="http://schemas.openxmlformats.org/officeDocument/2006/relationships/image" Target="../media/image99.png"/><Relationship Id="rId4" Type="http://schemas.openxmlformats.org/officeDocument/2006/relationships/tags" Target="../tags/tag253.xml"/><Relationship Id="rId9" Type="http://schemas.openxmlformats.org/officeDocument/2006/relationships/tags" Target="../tags/tag258.xml"/><Relationship Id="rId14" Type="http://schemas.openxmlformats.org/officeDocument/2006/relationships/tags" Target="../tags/tag263.xml"/><Relationship Id="rId22" Type="http://schemas.openxmlformats.org/officeDocument/2006/relationships/notesSlide" Target="../notesSlides/notesSlide14.xml"/><Relationship Id="rId27" Type="http://schemas.openxmlformats.org/officeDocument/2006/relationships/image" Target="../media/image33.png"/><Relationship Id="rId30" Type="http://schemas.openxmlformats.org/officeDocument/2006/relationships/image" Target="../media/image6.png"/><Relationship Id="rId35" Type="http://schemas.openxmlformats.org/officeDocument/2006/relationships/image" Target="../media/image10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77.xml"/><Relationship Id="rId13" Type="http://schemas.openxmlformats.org/officeDocument/2006/relationships/tags" Target="../tags/tag282.xml"/><Relationship Id="rId18" Type="http://schemas.openxmlformats.org/officeDocument/2006/relationships/tags" Target="../tags/tag287.xml"/><Relationship Id="rId26" Type="http://schemas.openxmlformats.org/officeDocument/2006/relationships/image" Target="../media/image113.png"/><Relationship Id="rId3" Type="http://schemas.openxmlformats.org/officeDocument/2006/relationships/tags" Target="../tags/tag272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8.png"/><Relationship Id="rId7" Type="http://schemas.openxmlformats.org/officeDocument/2006/relationships/tags" Target="../tags/tag276.xml"/><Relationship Id="rId12" Type="http://schemas.openxmlformats.org/officeDocument/2006/relationships/tags" Target="../tags/tag281.xml"/><Relationship Id="rId17" Type="http://schemas.openxmlformats.org/officeDocument/2006/relationships/tags" Target="../tags/tag286.xml"/><Relationship Id="rId25" Type="http://schemas.openxmlformats.org/officeDocument/2006/relationships/image" Target="../media/image112.png"/><Relationship Id="rId33" Type="http://schemas.openxmlformats.org/officeDocument/2006/relationships/image" Target="../media/image12.png"/><Relationship Id="rId38" Type="http://schemas.openxmlformats.org/officeDocument/2006/relationships/image" Target="../media/image99.png"/><Relationship Id="rId2" Type="http://schemas.openxmlformats.org/officeDocument/2006/relationships/tags" Target="../tags/tag271.xml"/><Relationship Id="rId16" Type="http://schemas.openxmlformats.org/officeDocument/2006/relationships/tags" Target="../tags/tag285.xml"/><Relationship Id="rId20" Type="http://schemas.openxmlformats.org/officeDocument/2006/relationships/tags" Target="../tags/tag289.xml"/><Relationship Id="rId29" Type="http://schemas.openxmlformats.org/officeDocument/2006/relationships/image" Target="../media/image6.png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11" Type="http://schemas.openxmlformats.org/officeDocument/2006/relationships/tags" Target="../tags/tag280.xml"/><Relationship Id="rId24" Type="http://schemas.openxmlformats.org/officeDocument/2006/relationships/image" Target="../media/image5.png"/><Relationship Id="rId32" Type="http://schemas.openxmlformats.org/officeDocument/2006/relationships/image" Target="../media/image115.png"/><Relationship Id="rId37" Type="http://schemas.openxmlformats.org/officeDocument/2006/relationships/image" Target="../media/image118.png"/><Relationship Id="rId5" Type="http://schemas.openxmlformats.org/officeDocument/2006/relationships/tags" Target="../tags/tag274.xml"/><Relationship Id="rId15" Type="http://schemas.openxmlformats.org/officeDocument/2006/relationships/tags" Target="../tags/tag284.xml"/><Relationship Id="rId23" Type="http://schemas.openxmlformats.org/officeDocument/2006/relationships/image" Target="../media/image111.png"/><Relationship Id="rId28" Type="http://schemas.openxmlformats.org/officeDocument/2006/relationships/image" Target="../media/image36.png"/><Relationship Id="rId36" Type="http://schemas.openxmlformats.org/officeDocument/2006/relationships/image" Target="../media/image117.png"/><Relationship Id="rId10" Type="http://schemas.openxmlformats.org/officeDocument/2006/relationships/tags" Target="../tags/tag279.xml"/><Relationship Id="rId19" Type="http://schemas.openxmlformats.org/officeDocument/2006/relationships/tags" Target="../tags/tag288.xml"/><Relationship Id="rId31" Type="http://schemas.openxmlformats.org/officeDocument/2006/relationships/image" Target="../media/image114.png"/><Relationship Id="rId4" Type="http://schemas.openxmlformats.org/officeDocument/2006/relationships/tags" Target="../tags/tag273.xml"/><Relationship Id="rId9" Type="http://schemas.openxmlformats.org/officeDocument/2006/relationships/tags" Target="../tags/tag278.xml"/><Relationship Id="rId14" Type="http://schemas.openxmlformats.org/officeDocument/2006/relationships/tags" Target="../tags/tag283.xml"/><Relationship Id="rId22" Type="http://schemas.openxmlformats.org/officeDocument/2006/relationships/image" Target="../media/image7.png"/><Relationship Id="rId27" Type="http://schemas.openxmlformats.org/officeDocument/2006/relationships/image" Target="../media/image33.png"/><Relationship Id="rId30" Type="http://schemas.openxmlformats.org/officeDocument/2006/relationships/image" Target="../media/image11.png"/><Relationship Id="rId35" Type="http://schemas.openxmlformats.org/officeDocument/2006/relationships/image" Target="../media/image1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97.xml"/><Relationship Id="rId13" Type="http://schemas.openxmlformats.org/officeDocument/2006/relationships/tags" Target="../tags/tag30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6.png"/><Relationship Id="rId3" Type="http://schemas.openxmlformats.org/officeDocument/2006/relationships/tags" Target="../tags/tag292.xml"/><Relationship Id="rId21" Type="http://schemas.openxmlformats.org/officeDocument/2006/relationships/image" Target="../media/image5.png"/><Relationship Id="rId34" Type="http://schemas.openxmlformats.org/officeDocument/2006/relationships/image" Target="../media/image43.png"/><Relationship Id="rId7" Type="http://schemas.openxmlformats.org/officeDocument/2006/relationships/tags" Target="../tags/tag296.xml"/><Relationship Id="rId12" Type="http://schemas.openxmlformats.org/officeDocument/2006/relationships/tags" Target="../tags/tag301.xml"/><Relationship Id="rId17" Type="http://schemas.openxmlformats.org/officeDocument/2006/relationships/tags" Target="../tags/tag306.xml"/><Relationship Id="rId25" Type="http://schemas.openxmlformats.org/officeDocument/2006/relationships/image" Target="../media/image36.png"/><Relationship Id="rId33" Type="http://schemas.openxmlformats.org/officeDocument/2006/relationships/image" Target="../media/image30.png"/><Relationship Id="rId2" Type="http://schemas.openxmlformats.org/officeDocument/2006/relationships/tags" Target="../tags/tag291.xml"/><Relationship Id="rId16" Type="http://schemas.openxmlformats.org/officeDocument/2006/relationships/tags" Target="../tags/tag305.xml"/><Relationship Id="rId20" Type="http://schemas.openxmlformats.org/officeDocument/2006/relationships/image" Target="../media/image111.png"/><Relationship Id="rId29" Type="http://schemas.openxmlformats.org/officeDocument/2006/relationships/image" Target="../media/image119.png"/><Relationship Id="rId1" Type="http://schemas.openxmlformats.org/officeDocument/2006/relationships/tags" Target="../tags/tag290.xml"/><Relationship Id="rId6" Type="http://schemas.openxmlformats.org/officeDocument/2006/relationships/tags" Target="../tags/tag295.xml"/><Relationship Id="rId11" Type="http://schemas.openxmlformats.org/officeDocument/2006/relationships/tags" Target="../tags/tag300.xml"/><Relationship Id="rId24" Type="http://schemas.openxmlformats.org/officeDocument/2006/relationships/image" Target="../media/image33.png"/><Relationship Id="rId32" Type="http://schemas.openxmlformats.org/officeDocument/2006/relationships/image" Target="../media/image122.png"/><Relationship Id="rId5" Type="http://schemas.openxmlformats.org/officeDocument/2006/relationships/tags" Target="../tags/tag294.xml"/><Relationship Id="rId15" Type="http://schemas.openxmlformats.org/officeDocument/2006/relationships/tags" Target="../tags/tag304.xml"/><Relationship Id="rId23" Type="http://schemas.openxmlformats.org/officeDocument/2006/relationships/image" Target="../media/image113.png"/><Relationship Id="rId28" Type="http://schemas.openxmlformats.org/officeDocument/2006/relationships/image" Target="../media/image99.png"/><Relationship Id="rId10" Type="http://schemas.openxmlformats.org/officeDocument/2006/relationships/tags" Target="../tags/tag299.xml"/><Relationship Id="rId19" Type="http://schemas.openxmlformats.org/officeDocument/2006/relationships/image" Target="../media/image7.png"/><Relationship Id="rId31" Type="http://schemas.openxmlformats.org/officeDocument/2006/relationships/image" Target="../media/image121.png"/><Relationship Id="rId4" Type="http://schemas.openxmlformats.org/officeDocument/2006/relationships/tags" Target="../tags/tag293.xml"/><Relationship Id="rId9" Type="http://schemas.openxmlformats.org/officeDocument/2006/relationships/tags" Target="../tags/tag298.xml"/><Relationship Id="rId14" Type="http://schemas.openxmlformats.org/officeDocument/2006/relationships/tags" Target="../tags/tag303.xml"/><Relationship Id="rId22" Type="http://schemas.openxmlformats.org/officeDocument/2006/relationships/image" Target="../media/image112.png"/><Relationship Id="rId27" Type="http://schemas.openxmlformats.org/officeDocument/2006/relationships/image" Target="../media/image118.png"/><Relationship Id="rId30" Type="http://schemas.openxmlformats.org/officeDocument/2006/relationships/image" Target="../media/image120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319.xml"/><Relationship Id="rId18" Type="http://schemas.openxmlformats.org/officeDocument/2006/relationships/tags" Target="../tags/tag324.xml"/><Relationship Id="rId26" Type="http://schemas.openxmlformats.org/officeDocument/2006/relationships/tags" Target="../tags/tag332.xml"/><Relationship Id="rId39" Type="http://schemas.openxmlformats.org/officeDocument/2006/relationships/image" Target="../media/image127.png"/><Relationship Id="rId3" Type="http://schemas.openxmlformats.org/officeDocument/2006/relationships/tags" Target="../tags/tag309.xml"/><Relationship Id="rId21" Type="http://schemas.openxmlformats.org/officeDocument/2006/relationships/tags" Target="../tags/tag327.xml"/><Relationship Id="rId34" Type="http://schemas.openxmlformats.org/officeDocument/2006/relationships/image" Target="../media/image124.png"/><Relationship Id="rId42" Type="http://schemas.openxmlformats.org/officeDocument/2006/relationships/image" Target="../media/image12.png"/><Relationship Id="rId47" Type="http://schemas.openxmlformats.org/officeDocument/2006/relationships/image" Target="../media/image132.png"/><Relationship Id="rId50" Type="http://schemas.openxmlformats.org/officeDocument/2006/relationships/image" Target="../media/image43.png"/><Relationship Id="rId7" Type="http://schemas.openxmlformats.org/officeDocument/2006/relationships/tags" Target="../tags/tag313.xml"/><Relationship Id="rId12" Type="http://schemas.openxmlformats.org/officeDocument/2006/relationships/tags" Target="../tags/tag318.xml"/><Relationship Id="rId17" Type="http://schemas.openxmlformats.org/officeDocument/2006/relationships/tags" Target="../tags/tag323.xml"/><Relationship Id="rId25" Type="http://schemas.openxmlformats.org/officeDocument/2006/relationships/tags" Target="../tags/tag331.xml"/><Relationship Id="rId33" Type="http://schemas.openxmlformats.org/officeDocument/2006/relationships/image" Target="../media/image36.png"/><Relationship Id="rId38" Type="http://schemas.openxmlformats.org/officeDocument/2006/relationships/image" Target="../media/image8.png"/><Relationship Id="rId46" Type="http://schemas.openxmlformats.org/officeDocument/2006/relationships/image" Target="../media/image131.png"/><Relationship Id="rId2" Type="http://schemas.openxmlformats.org/officeDocument/2006/relationships/tags" Target="../tags/tag308.xml"/><Relationship Id="rId16" Type="http://schemas.openxmlformats.org/officeDocument/2006/relationships/tags" Target="../tags/tag322.xml"/><Relationship Id="rId20" Type="http://schemas.openxmlformats.org/officeDocument/2006/relationships/tags" Target="../tags/tag326.xml"/><Relationship Id="rId29" Type="http://schemas.openxmlformats.org/officeDocument/2006/relationships/image" Target="../media/image5.png"/><Relationship Id="rId41" Type="http://schemas.openxmlformats.org/officeDocument/2006/relationships/image" Target="../media/image11.png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11" Type="http://schemas.openxmlformats.org/officeDocument/2006/relationships/tags" Target="../tags/tag317.xml"/><Relationship Id="rId24" Type="http://schemas.openxmlformats.org/officeDocument/2006/relationships/tags" Target="../tags/tag330.xml"/><Relationship Id="rId32" Type="http://schemas.openxmlformats.org/officeDocument/2006/relationships/image" Target="../media/image33.png"/><Relationship Id="rId37" Type="http://schemas.openxmlformats.org/officeDocument/2006/relationships/image" Target="../media/image126.png"/><Relationship Id="rId40" Type="http://schemas.openxmlformats.org/officeDocument/2006/relationships/image" Target="../media/image128.png"/><Relationship Id="rId45" Type="http://schemas.openxmlformats.org/officeDocument/2006/relationships/image" Target="../media/image99.png"/><Relationship Id="rId5" Type="http://schemas.openxmlformats.org/officeDocument/2006/relationships/tags" Target="../tags/tag311.xml"/><Relationship Id="rId15" Type="http://schemas.openxmlformats.org/officeDocument/2006/relationships/tags" Target="../tags/tag321.xml"/><Relationship Id="rId23" Type="http://schemas.openxmlformats.org/officeDocument/2006/relationships/tags" Target="../tags/tag329.xml"/><Relationship Id="rId28" Type="http://schemas.openxmlformats.org/officeDocument/2006/relationships/image" Target="../media/image7.png"/><Relationship Id="rId36" Type="http://schemas.openxmlformats.org/officeDocument/2006/relationships/image" Target="../media/image6.png"/><Relationship Id="rId49" Type="http://schemas.openxmlformats.org/officeDocument/2006/relationships/image" Target="../media/image30.png"/><Relationship Id="rId10" Type="http://schemas.openxmlformats.org/officeDocument/2006/relationships/tags" Target="../tags/tag316.xml"/><Relationship Id="rId19" Type="http://schemas.openxmlformats.org/officeDocument/2006/relationships/tags" Target="../tags/tag325.xml"/><Relationship Id="rId31" Type="http://schemas.openxmlformats.org/officeDocument/2006/relationships/image" Target="../media/image123.png"/><Relationship Id="rId44" Type="http://schemas.openxmlformats.org/officeDocument/2006/relationships/image" Target="../media/image130.png"/><Relationship Id="rId4" Type="http://schemas.openxmlformats.org/officeDocument/2006/relationships/tags" Target="../tags/tag310.xml"/><Relationship Id="rId9" Type="http://schemas.openxmlformats.org/officeDocument/2006/relationships/tags" Target="../tags/tag315.xml"/><Relationship Id="rId14" Type="http://schemas.openxmlformats.org/officeDocument/2006/relationships/tags" Target="../tags/tag320.xml"/><Relationship Id="rId22" Type="http://schemas.openxmlformats.org/officeDocument/2006/relationships/tags" Target="../tags/tag328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12.png"/><Relationship Id="rId35" Type="http://schemas.openxmlformats.org/officeDocument/2006/relationships/image" Target="../media/image125.png"/><Relationship Id="rId43" Type="http://schemas.openxmlformats.org/officeDocument/2006/relationships/image" Target="../media/image129.png"/><Relationship Id="rId48" Type="http://schemas.openxmlformats.org/officeDocument/2006/relationships/image" Target="../media/image122.png"/><Relationship Id="rId8" Type="http://schemas.openxmlformats.org/officeDocument/2006/relationships/tags" Target="../tags/tag314.xml"/><Relationship Id="rId51" Type="http://schemas.openxmlformats.org/officeDocument/2006/relationships/image" Target="../media/image1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40.xml"/><Relationship Id="rId13" Type="http://schemas.openxmlformats.org/officeDocument/2006/relationships/tags" Target="../tags/tag345.xml"/><Relationship Id="rId18" Type="http://schemas.openxmlformats.org/officeDocument/2006/relationships/tags" Target="../tags/tag350.xml"/><Relationship Id="rId26" Type="http://schemas.openxmlformats.org/officeDocument/2006/relationships/image" Target="../media/image33.png"/><Relationship Id="rId39" Type="http://schemas.openxmlformats.org/officeDocument/2006/relationships/image" Target="../media/image140.png"/><Relationship Id="rId3" Type="http://schemas.openxmlformats.org/officeDocument/2006/relationships/tags" Target="../tags/tag335.xml"/><Relationship Id="rId21" Type="http://schemas.openxmlformats.org/officeDocument/2006/relationships/tags" Target="../tags/tag353.xml"/><Relationship Id="rId34" Type="http://schemas.openxmlformats.org/officeDocument/2006/relationships/image" Target="../media/image8.png"/><Relationship Id="rId7" Type="http://schemas.openxmlformats.org/officeDocument/2006/relationships/tags" Target="../tags/tag339.xml"/><Relationship Id="rId12" Type="http://schemas.openxmlformats.org/officeDocument/2006/relationships/tags" Target="../tags/tag344.xml"/><Relationship Id="rId17" Type="http://schemas.openxmlformats.org/officeDocument/2006/relationships/tags" Target="../tags/tag349.xml"/><Relationship Id="rId25" Type="http://schemas.openxmlformats.org/officeDocument/2006/relationships/image" Target="../media/image135.png"/><Relationship Id="rId33" Type="http://schemas.openxmlformats.org/officeDocument/2006/relationships/image" Target="../media/image37.png"/><Relationship Id="rId38" Type="http://schemas.openxmlformats.org/officeDocument/2006/relationships/image" Target="../media/image139.png"/><Relationship Id="rId2" Type="http://schemas.openxmlformats.org/officeDocument/2006/relationships/tags" Target="../tags/tag334.xml"/><Relationship Id="rId16" Type="http://schemas.openxmlformats.org/officeDocument/2006/relationships/tags" Target="../tags/tag348.xml"/><Relationship Id="rId20" Type="http://schemas.openxmlformats.org/officeDocument/2006/relationships/tags" Target="../tags/tag352.xml"/><Relationship Id="rId29" Type="http://schemas.openxmlformats.org/officeDocument/2006/relationships/image" Target="../media/image112.png"/><Relationship Id="rId41" Type="http://schemas.openxmlformats.org/officeDocument/2006/relationships/image" Target="../media/image99.png"/><Relationship Id="rId1" Type="http://schemas.openxmlformats.org/officeDocument/2006/relationships/tags" Target="../tags/tag333.xml"/><Relationship Id="rId6" Type="http://schemas.openxmlformats.org/officeDocument/2006/relationships/tags" Target="../tags/tag338.xml"/><Relationship Id="rId11" Type="http://schemas.openxmlformats.org/officeDocument/2006/relationships/tags" Target="../tags/tag343.xml"/><Relationship Id="rId24" Type="http://schemas.openxmlformats.org/officeDocument/2006/relationships/image" Target="../media/image134.png"/><Relationship Id="rId32" Type="http://schemas.openxmlformats.org/officeDocument/2006/relationships/image" Target="../media/image136.png"/><Relationship Id="rId37" Type="http://schemas.openxmlformats.org/officeDocument/2006/relationships/image" Target="../media/image138.png"/><Relationship Id="rId40" Type="http://schemas.openxmlformats.org/officeDocument/2006/relationships/image" Target="../media/image141.png"/><Relationship Id="rId5" Type="http://schemas.openxmlformats.org/officeDocument/2006/relationships/tags" Target="../tags/tag337.xml"/><Relationship Id="rId15" Type="http://schemas.openxmlformats.org/officeDocument/2006/relationships/tags" Target="../tags/tag347.xml"/><Relationship Id="rId23" Type="http://schemas.openxmlformats.org/officeDocument/2006/relationships/image" Target="../media/image7.png"/><Relationship Id="rId28" Type="http://schemas.openxmlformats.org/officeDocument/2006/relationships/image" Target="../media/image5.png"/><Relationship Id="rId36" Type="http://schemas.openxmlformats.org/officeDocument/2006/relationships/image" Target="../media/image137.png"/><Relationship Id="rId10" Type="http://schemas.openxmlformats.org/officeDocument/2006/relationships/tags" Target="../tags/tag342.xml"/><Relationship Id="rId19" Type="http://schemas.openxmlformats.org/officeDocument/2006/relationships/tags" Target="../tags/tag351.xml"/><Relationship Id="rId31" Type="http://schemas.openxmlformats.org/officeDocument/2006/relationships/image" Target="../media/image6.png"/><Relationship Id="rId4" Type="http://schemas.openxmlformats.org/officeDocument/2006/relationships/tags" Target="../tags/tag336.xml"/><Relationship Id="rId9" Type="http://schemas.openxmlformats.org/officeDocument/2006/relationships/tags" Target="../tags/tag341.xml"/><Relationship Id="rId14" Type="http://schemas.openxmlformats.org/officeDocument/2006/relationships/tags" Target="../tags/tag346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36.png"/><Relationship Id="rId30" Type="http://schemas.openxmlformats.org/officeDocument/2006/relationships/image" Target="../media/image11.png"/><Relationship Id="rId35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61.xml"/><Relationship Id="rId13" Type="http://schemas.openxmlformats.org/officeDocument/2006/relationships/tags" Target="../tags/tag36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6.png"/><Relationship Id="rId3" Type="http://schemas.openxmlformats.org/officeDocument/2006/relationships/tags" Target="../tags/tag356.xml"/><Relationship Id="rId21" Type="http://schemas.openxmlformats.org/officeDocument/2006/relationships/image" Target="../media/image135.png"/><Relationship Id="rId34" Type="http://schemas.openxmlformats.org/officeDocument/2006/relationships/image" Target="../media/image43.png"/><Relationship Id="rId7" Type="http://schemas.openxmlformats.org/officeDocument/2006/relationships/tags" Target="../tags/tag360.xml"/><Relationship Id="rId12" Type="http://schemas.openxmlformats.org/officeDocument/2006/relationships/tags" Target="../tags/tag365.xml"/><Relationship Id="rId17" Type="http://schemas.openxmlformats.org/officeDocument/2006/relationships/tags" Target="../tags/tag370.xml"/><Relationship Id="rId25" Type="http://schemas.openxmlformats.org/officeDocument/2006/relationships/image" Target="../media/image112.png"/><Relationship Id="rId33" Type="http://schemas.openxmlformats.org/officeDocument/2006/relationships/image" Target="../media/image30.png"/><Relationship Id="rId2" Type="http://schemas.openxmlformats.org/officeDocument/2006/relationships/tags" Target="../tags/tag355.xml"/><Relationship Id="rId16" Type="http://schemas.openxmlformats.org/officeDocument/2006/relationships/tags" Target="../tags/tag369.xml"/><Relationship Id="rId20" Type="http://schemas.openxmlformats.org/officeDocument/2006/relationships/image" Target="../media/image134.png"/><Relationship Id="rId29" Type="http://schemas.openxmlformats.org/officeDocument/2006/relationships/image" Target="../media/image142.png"/><Relationship Id="rId1" Type="http://schemas.openxmlformats.org/officeDocument/2006/relationships/tags" Target="../tags/tag354.xml"/><Relationship Id="rId6" Type="http://schemas.openxmlformats.org/officeDocument/2006/relationships/tags" Target="../tags/tag359.xml"/><Relationship Id="rId11" Type="http://schemas.openxmlformats.org/officeDocument/2006/relationships/tags" Target="../tags/tag364.xml"/><Relationship Id="rId24" Type="http://schemas.openxmlformats.org/officeDocument/2006/relationships/image" Target="../media/image5.png"/><Relationship Id="rId32" Type="http://schemas.openxmlformats.org/officeDocument/2006/relationships/image" Target="../media/image122.png"/><Relationship Id="rId5" Type="http://schemas.openxmlformats.org/officeDocument/2006/relationships/tags" Target="../tags/tag358.xml"/><Relationship Id="rId15" Type="http://schemas.openxmlformats.org/officeDocument/2006/relationships/tags" Target="../tags/tag368.xml"/><Relationship Id="rId23" Type="http://schemas.openxmlformats.org/officeDocument/2006/relationships/image" Target="../media/image36.png"/><Relationship Id="rId28" Type="http://schemas.openxmlformats.org/officeDocument/2006/relationships/image" Target="../media/image99.png"/><Relationship Id="rId10" Type="http://schemas.openxmlformats.org/officeDocument/2006/relationships/tags" Target="../tags/tag363.xml"/><Relationship Id="rId19" Type="http://schemas.openxmlformats.org/officeDocument/2006/relationships/image" Target="../media/image7.png"/><Relationship Id="rId31" Type="http://schemas.openxmlformats.org/officeDocument/2006/relationships/image" Target="../media/image144.png"/><Relationship Id="rId4" Type="http://schemas.openxmlformats.org/officeDocument/2006/relationships/tags" Target="../tags/tag357.xml"/><Relationship Id="rId9" Type="http://schemas.openxmlformats.org/officeDocument/2006/relationships/tags" Target="../tags/tag362.xml"/><Relationship Id="rId14" Type="http://schemas.openxmlformats.org/officeDocument/2006/relationships/tags" Target="../tags/tag367.xml"/><Relationship Id="rId22" Type="http://schemas.openxmlformats.org/officeDocument/2006/relationships/image" Target="../media/image33.png"/><Relationship Id="rId27" Type="http://schemas.openxmlformats.org/officeDocument/2006/relationships/image" Target="../media/image141.png"/><Relationship Id="rId30" Type="http://schemas.openxmlformats.org/officeDocument/2006/relationships/image" Target="../media/image1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image" Target="../media/image1.png"/><Relationship Id="rId39" Type="http://schemas.openxmlformats.org/officeDocument/2006/relationships/image" Target="../media/image14.png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34" Type="http://schemas.openxmlformats.org/officeDocument/2006/relationships/image" Target="../media/image9.png"/><Relationship Id="rId42" Type="http://schemas.openxmlformats.org/officeDocument/2006/relationships/image" Target="../media/image17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notesSlide" Target="../notesSlides/notesSlide2.xml"/><Relationship Id="rId33" Type="http://schemas.openxmlformats.org/officeDocument/2006/relationships/image" Target="../media/image8.png"/><Relationship Id="rId38" Type="http://schemas.openxmlformats.org/officeDocument/2006/relationships/image" Target="../media/image13.png"/><Relationship Id="rId46" Type="http://schemas.openxmlformats.org/officeDocument/2006/relationships/image" Target="../media/image21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image" Target="../media/image4.png"/><Relationship Id="rId41" Type="http://schemas.openxmlformats.org/officeDocument/2006/relationships/image" Target="../media/image16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7.png"/><Relationship Id="rId37" Type="http://schemas.openxmlformats.org/officeDocument/2006/relationships/image" Target="../media/image12.png"/><Relationship Id="rId40" Type="http://schemas.openxmlformats.org/officeDocument/2006/relationships/image" Target="../media/image15.png"/><Relationship Id="rId45" Type="http://schemas.openxmlformats.org/officeDocument/2006/relationships/image" Target="../media/image2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image" Target="../media/image3.png"/><Relationship Id="rId36" Type="http://schemas.openxmlformats.org/officeDocument/2006/relationships/image" Target="../media/image11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6.png"/><Relationship Id="rId44" Type="http://schemas.openxmlformats.org/officeDocument/2006/relationships/image" Target="../media/image19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image" Target="../media/image2.png"/><Relationship Id="rId30" Type="http://schemas.openxmlformats.org/officeDocument/2006/relationships/image" Target="../media/image5.png"/><Relationship Id="rId35" Type="http://schemas.openxmlformats.org/officeDocument/2006/relationships/image" Target="../media/image10.png"/><Relationship Id="rId4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38.xml"/><Relationship Id="rId18" Type="http://schemas.openxmlformats.org/officeDocument/2006/relationships/tags" Target="../tags/tag43.xml"/><Relationship Id="rId26" Type="http://schemas.openxmlformats.org/officeDocument/2006/relationships/tags" Target="../tags/tag51.xml"/><Relationship Id="rId39" Type="http://schemas.openxmlformats.org/officeDocument/2006/relationships/image" Target="../media/image18.png"/><Relationship Id="rId21" Type="http://schemas.openxmlformats.org/officeDocument/2006/relationships/tags" Target="../tags/tag46.xml"/><Relationship Id="rId34" Type="http://schemas.openxmlformats.org/officeDocument/2006/relationships/image" Target="../media/image2.png"/><Relationship Id="rId42" Type="http://schemas.openxmlformats.org/officeDocument/2006/relationships/image" Target="../media/image21.png"/><Relationship Id="rId47" Type="http://schemas.openxmlformats.org/officeDocument/2006/relationships/image" Target="../media/image8.png"/><Relationship Id="rId50" Type="http://schemas.openxmlformats.org/officeDocument/2006/relationships/image" Target="../media/image24.png"/><Relationship Id="rId55" Type="http://schemas.openxmlformats.org/officeDocument/2006/relationships/image" Target="../media/image29.png"/><Relationship Id="rId7" Type="http://schemas.openxmlformats.org/officeDocument/2006/relationships/tags" Target="../tags/tag32.xml"/><Relationship Id="rId12" Type="http://schemas.openxmlformats.org/officeDocument/2006/relationships/tags" Target="../tags/tag37.xml"/><Relationship Id="rId17" Type="http://schemas.openxmlformats.org/officeDocument/2006/relationships/tags" Target="../tags/tag42.xml"/><Relationship Id="rId25" Type="http://schemas.openxmlformats.org/officeDocument/2006/relationships/tags" Target="../tags/tag50.xml"/><Relationship Id="rId33" Type="http://schemas.openxmlformats.org/officeDocument/2006/relationships/image" Target="../media/image1.png"/><Relationship Id="rId38" Type="http://schemas.openxmlformats.org/officeDocument/2006/relationships/image" Target="../media/image17.png"/><Relationship Id="rId46" Type="http://schemas.openxmlformats.org/officeDocument/2006/relationships/image" Target="../media/image10.png"/><Relationship Id="rId2" Type="http://schemas.openxmlformats.org/officeDocument/2006/relationships/tags" Target="../tags/tag27.xml"/><Relationship Id="rId16" Type="http://schemas.openxmlformats.org/officeDocument/2006/relationships/tags" Target="../tags/tag41.xml"/><Relationship Id="rId20" Type="http://schemas.openxmlformats.org/officeDocument/2006/relationships/tags" Target="../tags/tag45.xml"/><Relationship Id="rId29" Type="http://schemas.openxmlformats.org/officeDocument/2006/relationships/tags" Target="../tags/tag54.xml"/><Relationship Id="rId41" Type="http://schemas.openxmlformats.org/officeDocument/2006/relationships/image" Target="../media/image20.png"/><Relationship Id="rId54" Type="http://schemas.openxmlformats.org/officeDocument/2006/relationships/image" Target="../media/image28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24" Type="http://schemas.openxmlformats.org/officeDocument/2006/relationships/tags" Target="../tags/tag49.xml"/><Relationship Id="rId32" Type="http://schemas.openxmlformats.org/officeDocument/2006/relationships/image" Target="../media/image7.png"/><Relationship Id="rId37" Type="http://schemas.openxmlformats.org/officeDocument/2006/relationships/image" Target="../media/image5.png"/><Relationship Id="rId40" Type="http://schemas.openxmlformats.org/officeDocument/2006/relationships/image" Target="../media/image19.png"/><Relationship Id="rId45" Type="http://schemas.openxmlformats.org/officeDocument/2006/relationships/image" Target="../media/image11.png"/><Relationship Id="rId53" Type="http://schemas.openxmlformats.org/officeDocument/2006/relationships/image" Target="../media/image27.png"/><Relationship Id="rId5" Type="http://schemas.openxmlformats.org/officeDocument/2006/relationships/tags" Target="../tags/tag30.xml"/><Relationship Id="rId15" Type="http://schemas.openxmlformats.org/officeDocument/2006/relationships/tags" Target="../tags/tag40.xml"/><Relationship Id="rId23" Type="http://schemas.openxmlformats.org/officeDocument/2006/relationships/tags" Target="../tags/tag48.xml"/><Relationship Id="rId28" Type="http://schemas.openxmlformats.org/officeDocument/2006/relationships/tags" Target="../tags/tag53.xml"/><Relationship Id="rId36" Type="http://schemas.openxmlformats.org/officeDocument/2006/relationships/image" Target="../media/image4.png"/><Relationship Id="rId49" Type="http://schemas.openxmlformats.org/officeDocument/2006/relationships/image" Target="../media/image23.png"/><Relationship Id="rId57" Type="http://schemas.openxmlformats.org/officeDocument/2006/relationships/image" Target="../media/image31.png"/><Relationship Id="rId10" Type="http://schemas.openxmlformats.org/officeDocument/2006/relationships/tags" Target="../tags/tag35.xml"/><Relationship Id="rId19" Type="http://schemas.openxmlformats.org/officeDocument/2006/relationships/tags" Target="../tags/tag44.xml"/><Relationship Id="rId31" Type="http://schemas.openxmlformats.org/officeDocument/2006/relationships/notesSlide" Target="../notesSlides/notesSlide3.xml"/><Relationship Id="rId44" Type="http://schemas.openxmlformats.org/officeDocument/2006/relationships/image" Target="../media/image22.png"/><Relationship Id="rId52" Type="http://schemas.openxmlformats.org/officeDocument/2006/relationships/image" Target="../media/image26.png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tags" Target="../tags/tag39.xml"/><Relationship Id="rId22" Type="http://schemas.openxmlformats.org/officeDocument/2006/relationships/tags" Target="../tags/tag47.xml"/><Relationship Id="rId27" Type="http://schemas.openxmlformats.org/officeDocument/2006/relationships/tags" Target="../tags/tag52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3.png"/><Relationship Id="rId43" Type="http://schemas.openxmlformats.org/officeDocument/2006/relationships/image" Target="../media/image6.png"/><Relationship Id="rId48" Type="http://schemas.openxmlformats.org/officeDocument/2006/relationships/image" Target="../media/image12.png"/><Relationship Id="rId56" Type="http://schemas.openxmlformats.org/officeDocument/2006/relationships/image" Target="../media/image30.png"/><Relationship Id="rId8" Type="http://schemas.openxmlformats.org/officeDocument/2006/relationships/tags" Target="../tags/tag33.xml"/><Relationship Id="rId51" Type="http://schemas.openxmlformats.org/officeDocument/2006/relationships/image" Target="../media/image25.png"/><Relationship Id="rId3" Type="http://schemas.openxmlformats.org/officeDocument/2006/relationships/tags" Target="../tags/tag2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26" Type="http://schemas.openxmlformats.org/officeDocument/2006/relationships/image" Target="../media/image33.png"/><Relationship Id="rId39" Type="http://schemas.openxmlformats.org/officeDocument/2006/relationships/image" Target="../media/image43.png"/><Relationship Id="rId3" Type="http://schemas.openxmlformats.org/officeDocument/2006/relationships/tags" Target="../tags/tag57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39.png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5" Type="http://schemas.openxmlformats.org/officeDocument/2006/relationships/image" Target="../media/image32.png"/><Relationship Id="rId33" Type="http://schemas.openxmlformats.org/officeDocument/2006/relationships/image" Target="../media/image38.png"/><Relationship Id="rId38" Type="http://schemas.openxmlformats.org/officeDocument/2006/relationships/image" Target="../media/image30.png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20" Type="http://schemas.openxmlformats.org/officeDocument/2006/relationships/tags" Target="../tags/tag74.xml"/><Relationship Id="rId29" Type="http://schemas.openxmlformats.org/officeDocument/2006/relationships/image" Target="../media/image36.png"/><Relationship Id="rId41" Type="http://schemas.openxmlformats.org/officeDocument/2006/relationships/image" Target="../media/image8.png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openxmlformats.org/officeDocument/2006/relationships/image" Target="../media/image6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44.png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23" Type="http://schemas.openxmlformats.org/officeDocument/2006/relationships/image" Target="../media/image7.png"/><Relationship Id="rId28" Type="http://schemas.openxmlformats.org/officeDocument/2006/relationships/image" Target="../media/image35.png"/><Relationship Id="rId36" Type="http://schemas.openxmlformats.org/officeDocument/2006/relationships/image" Target="../media/image41.png"/><Relationship Id="rId10" Type="http://schemas.openxmlformats.org/officeDocument/2006/relationships/tags" Target="../tags/tag64.xml"/><Relationship Id="rId19" Type="http://schemas.openxmlformats.org/officeDocument/2006/relationships/tags" Target="../tags/tag73.xml"/><Relationship Id="rId31" Type="http://schemas.openxmlformats.org/officeDocument/2006/relationships/image" Target="../media/image11.png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notesSlide" Target="../notesSlides/notesSlide4.xml"/><Relationship Id="rId27" Type="http://schemas.openxmlformats.org/officeDocument/2006/relationships/image" Target="../media/image34.png"/><Relationship Id="rId30" Type="http://schemas.openxmlformats.org/officeDocument/2006/relationships/image" Target="../media/image5.png"/><Relationship Id="rId35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26" Type="http://schemas.openxmlformats.org/officeDocument/2006/relationships/image" Target="../media/image7.png"/><Relationship Id="rId39" Type="http://schemas.openxmlformats.org/officeDocument/2006/relationships/image" Target="../media/image49.png"/><Relationship Id="rId3" Type="http://schemas.openxmlformats.org/officeDocument/2006/relationships/tags" Target="../tags/tag77.xml"/><Relationship Id="rId21" Type="http://schemas.openxmlformats.org/officeDocument/2006/relationships/tags" Target="../tags/tag95.xml"/><Relationship Id="rId34" Type="http://schemas.openxmlformats.org/officeDocument/2006/relationships/image" Target="../media/image5.png"/><Relationship Id="rId42" Type="http://schemas.openxmlformats.org/officeDocument/2006/relationships/image" Target="../media/image52.png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5" Type="http://schemas.openxmlformats.org/officeDocument/2006/relationships/notesSlide" Target="../notesSlides/notesSlide5.xml"/><Relationship Id="rId33" Type="http://schemas.openxmlformats.org/officeDocument/2006/relationships/image" Target="../media/image47.png"/><Relationship Id="rId38" Type="http://schemas.openxmlformats.org/officeDocument/2006/relationships/image" Target="../media/image48.png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0" Type="http://schemas.openxmlformats.org/officeDocument/2006/relationships/tags" Target="../tags/tag94.xml"/><Relationship Id="rId29" Type="http://schemas.openxmlformats.org/officeDocument/2006/relationships/image" Target="../media/image46.png"/><Relationship Id="rId41" Type="http://schemas.openxmlformats.org/officeDocument/2006/relationships/image" Target="../media/image51.png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36.png"/><Relationship Id="rId37" Type="http://schemas.openxmlformats.org/officeDocument/2006/relationships/image" Target="../media/image12.png"/><Relationship Id="rId40" Type="http://schemas.openxmlformats.org/officeDocument/2006/relationships/image" Target="../media/image50.png"/><Relationship Id="rId45" Type="http://schemas.openxmlformats.org/officeDocument/2006/relationships/image" Target="../media/image8.png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23" Type="http://schemas.openxmlformats.org/officeDocument/2006/relationships/tags" Target="../tags/tag97.xml"/><Relationship Id="rId28" Type="http://schemas.openxmlformats.org/officeDocument/2006/relationships/image" Target="../media/image6.png"/><Relationship Id="rId36" Type="http://schemas.openxmlformats.org/officeDocument/2006/relationships/image" Target="../media/image44.png"/><Relationship Id="rId10" Type="http://schemas.openxmlformats.org/officeDocument/2006/relationships/tags" Target="../tags/tag84.xml"/><Relationship Id="rId19" Type="http://schemas.openxmlformats.org/officeDocument/2006/relationships/tags" Target="../tags/tag93.xml"/><Relationship Id="rId31" Type="http://schemas.openxmlformats.org/officeDocument/2006/relationships/image" Target="../media/image34.png"/><Relationship Id="rId44" Type="http://schemas.openxmlformats.org/officeDocument/2006/relationships/image" Target="../media/image43.png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tags" Target="../tags/tag96.xml"/><Relationship Id="rId27" Type="http://schemas.openxmlformats.org/officeDocument/2006/relationships/image" Target="../media/image45.png"/><Relationship Id="rId30" Type="http://schemas.openxmlformats.org/officeDocument/2006/relationships/image" Target="../media/image33.png"/><Relationship Id="rId35" Type="http://schemas.openxmlformats.org/officeDocument/2006/relationships/image" Target="../media/image11.png"/><Relationship Id="rId43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10.xml"/><Relationship Id="rId18" Type="http://schemas.openxmlformats.org/officeDocument/2006/relationships/tags" Target="../tags/tag115.xml"/><Relationship Id="rId26" Type="http://schemas.openxmlformats.org/officeDocument/2006/relationships/tags" Target="../tags/tag123.xml"/><Relationship Id="rId39" Type="http://schemas.openxmlformats.org/officeDocument/2006/relationships/image" Target="../media/image36.png"/><Relationship Id="rId3" Type="http://schemas.openxmlformats.org/officeDocument/2006/relationships/tags" Target="../tags/tag100.xml"/><Relationship Id="rId21" Type="http://schemas.openxmlformats.org/officeDocument/2006/relationships/tags" Target="../tags/tag118.xml"/><Relationship Id="rId34" Type="http://schemas.openxmlformats.org/officeDocument/2006/relationships/image" Target="../media/image55.png"/><Relationship Id="rId42" Type="http://schemas.openxmlformats.org/officeDocument/2006/relationships/image" Target="../media/image58.png"/><Relationship Id="rId47" Type="http://schemas.openxmlformats.org/officeDocument/2006/relationships/image" Target="../media/image63.png"/><Relationship Id="rId50" Type="http://schemas.openxmlformats.org/officeDocument/2006/relationships/image" Target="../media/image65.png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tags" Target="../tags/tag114.xml"/><Relationship Id="rId25" Type="http://schemas.openxmlformats.org/officeDocument/2006/relationships/tags" Target="../tags/tag122.xml"/><Relationship Id="rId33" Type="http://schemas.openxmlformats.org/officeDocument/2006/relationships/image" Target="../media/image54.png"/><Relationship Id="rId38" Type="http://schemas.openxmlformats.org/officeDocument/2006/relationships/image" Target="../media/image34.png"/><Relationship Id="rId46" Type="http://schemas.openxmlformats.org/officeDocument/2006/relationships/image" Target="../media/image62.png"/><Relationship Id="rId2" Type="http://schemas.openxmlformats.org/officeDocument/2006/relationships/tags" Target="../tags/tag99.xml"/><Relationship Id="rId16" Type="http://schemas.openxmlformats.org/officeDocument/2006/relationships/tags" Target="../tags/tag113.xml"/><Relationship Id="rId20" Type="http://schemas.openxmlformats.org/officeDocument/2006/relationships/tags" Target="../tags/tag117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57.png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24" Type="http://schemas.openxmlformats.org/officeDocument/2006/relationships/tags" Target="../tags/tag121.xml"/><Relationship Id="rId32" Type="http://schemas.openxmlformats.org/officeDocument/2006/relationships/image" Target="../media/image53.png"/><Relationship Id="rId37" Type="http://schemas.openxmlformats.org/officeDocument/2006/relationships/image" Target="../media/image33.png"/><Relationship Id="rId40" Type="http://schemas.openxmlformats.org/officeDocument/2006/relationships/image" Target="../media/image47.png"/><Relationship Id="rId45" Type="http://schemas.openxmlformats.org/officeDocument/2006/relationships/image" Target="../media/image61.png"/><Relationship Id="rId5" Type="http://schemas.openxmlformats.org/officeDocument/2006/relationships/tags" Target="../tags/tag102.xml"/><Relationship Id="rId15" Type="http://schemas.openxmlformats.org/officeDocument/2006/relationships/tags" Target="../tags/tag112.xml"/><Relationship Id="rId23" Type="http://schemas.openxmlformats.org/officeDocument/2006/relationships/tags" Target="../tags/tag120.xml"/><Relationship Id="rId28" Type="http://schemas.openxmlformats.org/officeDocument/2006/relationships/tags" Target="../tags/tag125.xml"/><Relationship Id="rId36" Type="http://schemas.openxmlformats.org/officeDocument/2006/relationships/image" Target="../media/image56.png"/><Relationship Id="rId49" Type="http://schemas.openxmlformats.org/officeDocument/2006/relationships/image" Target="../media/image64.png"/><Relationship Id="rId10" Type="http://schemas.openxmlformats.org/officeDocument/2006/relationships/tags" Target="../tags/tag107.xml"/><Relationship Id="rId19" Type="http://schemas.openxmlformats.org/officeDocument/2006/relationships/tags" Target="../tags/tag116.xml"/><Relationship Id="rId31" Type="http://schemas.openxmlformats.org/officeDocument/2006/relationships/image" Target="../media/image7.png"/><Relationship Id="rId44" Type="http://schemas.openxmlformats.org/officeDocument/2006/relationships/image" Target="../media/image60.png"/><Relationship Id="rId52" Type="http://schemas.openxmlformats.org/officeDocument/2006/relationships/image" Target="../media/image67.png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tags" Target="../tags/tag111.xml"/><Relationship Id="rId22" Type="http://schemas.openxmlformats.org/officeDocument/2006/relationships/tags" Target="../tags/tag119.xml"/><Relationship Id="rId27" Type="http://schemas.openxmlformats.org/officeDocument/2006/relationships/tags" Target="../tags/tag124.xml"/><Relationship Id="rId30" Type="http://schemas.openxmlformats.org/officeDocument/2006/relationships/notesSlide" Target="../notesSlides/notesSlide6.xml"/><Relationship Id="rId35" Type="http://schemas.openxmlformats.org/officeDocument/2006/relationships/image" Target="../media/image6.png"/><Relationship Id="rId43" Type="http://schemas.openxmlformats.org/officeDocument/2006/relationships/image" Target="../media/image59.png"/><Relationship Id="rId48" Type="http://schemas.openxmlformats.org/officeDocument/2006/relationships/image" Target="../media/image5.png"/><Relationship Id="rId8" Type="http://schemas.openxmlformats.org/officeDocument/2006/relationships/tags" Target="../tags/tag105.xml"/><Relationship Id="rId51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6.png"/><Relationship Id="rId3" Type="http://schemas.openxmlformats.org/officeDocument/2006/relationships/tags" Target="../tags/tag128.xml"/><Relationship Id="rId21" Type="http://schemas.openxmlformats.org/officeDocument/2006/relationships/image" Target="../media/image34.png"/><Relationship Id="rId7" Type="http://schemas.openxmlformats.org/officeDocument/2006/relationships/tags" Target="../tags/tag132.xml"/><Relationship Id="rId12" Type="http://schemas.openxmlformats.org/officeDocument/2006/relationships/tags" Target="../tags/tag137.xml"/><Relationship Id="rId17" Type="http://schemas.openxmlformats.org/officeDocument/2006/relationships/image" Target="../media/image5.png"/><Relationship Id="rId2" Type="http://schemas.openxmlformats.org/officeDocument/2006/relationships/tags" Target="../tags/tag127.xml"/><Relationship Id="rId16" Type="http://schemas.openxmlformats.org/officeDocument/2006/relationships/image" Target="../media/image47.png"/><Relationship Id="rId20" Type="http://schemas.openxmlformats.org/officeDocument/2006/relationships/image" Target="../media/image33.png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tags" Target="../tags/tag136.xml"/><Relationship Id="rId24" Type="http://schemas.openxmlformats.org/officeDocument/2006/relationships/image" Target="../media/image68.png"/><Relationship Id="rId5" Type="http://schemas.openxmlformats.org/officeDocument/2006/relationships/tags" Target="../tags/tag130.xml"/><Relationship Id="rId15" Type="http://schemas.openxmlformats.org/officeDocument/2006/relationships/image" Target="../media/image7.png"/><Relationship Id="rId23" Type="http://schemas.openxmlformats.org/officeDocument/2006/relationships/image" Target="../media/image66.png"/><Relationship Id="rId10" Type="http://schemas.openxmlformats.org/officeDocument/2006/relationships/tags" Target="../tags/tag135.xml"/><Relationship Id="rId19" Type="http://schemas.openxmlformats.org/officeDocument/2006/relationships/image" Target="../media/image56.png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notesSlide" Target="../notesSlides/notesSlide7.xml"/><Relationship Id="rId22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tags" Target="../tags/tag150.xml"/><Relationship Id="rId18" Type="http://schemas.openxmlformats.org/officeDocument/2006/relationships/tags" Target="../tags/tag155.xml"/><Relationship Id="rId26" Type="http://schemas.openxmlformats.org/officeDocument/2006/relationships/image" Target="../media/image56.png"/><Relationship Id="rId3" Type="http://schemas.openxmlformats.org/officeDocument/2006/relationships/tags" Target="../tags/tag140.xml"/><Relationship Id="rId21" Type="http://schemas.openxmlformats.org/officeDocument/2006/relationships/image" Target="../media/image7.png"/><Relationship Id="rId34" Type="http://schemas.openxmlformats.org/officeDocument/2006/relationships/image" Target="../media/image72.png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17" Type="http://schemas.openxmlformats.org/officeDocument/2006/relationships/tags" Target="../tags/tag154.xml"/><Relationship Id="rId25" Type="http://schemas.openxmlformats.org/officeDocument/2006/relationships/image" Target="../media/image6.png"/><Relationship Id="rId33" Type="http://schemas.openxmlformats.org/officeDocument/2006/relationships/image" Target="../media/image71.png"/><Relationship Id="rId2" Type="http://schemas.openxmlformats.org/officeDocument/2006/relationships/tags" Target="../tags/tag139.xml"/><Relationship Id="rId16" Type="http://schemas.openxmlformats.org/officeDocument/2006/relationships/tags" Target="../tags/tag153.xml"/><Relationship Id="rId20" Type="http://schemas.openxmlformats.org/officeDocument/2006/relationships/notesSlide" Target="../notesSlides/notesSlide8.xml"/><Relationship Id="rId29" Type="http://schemas.openxmlformats.org/officeDocument/2006/relationships/image" Target="../media/image36.png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24" Type="http://schemas.openxmlformats.org/officeDocument/2006/relationships/image" Target="../media/image68.png"/><Relationship Id="rId32" Type="http://schemas.openxmlformats.org/officeDocument/2006/relationships/image" Target="../media/image70.png"/><Relationship Id="rId37" Type="http://schemas.openxmlformats.org/officeDocument/2006/relationships/image" Target="../media/image43.png"/><Relationship Id="rId5" Type="http://schemas.openxmlformats.org/officeDocument/2006/relationships/tags" Target="../tags/tag142.xml"/><Relationship Id="rId15" Type="http://schemas.openxmlformats.org/officeDocument/2006/relationships/tags" Target="../tags/tag152.xml"/><Relationship Id="rId23" Type="http://schemas.openxmlformats.org/officeDocument/2006/relationships/image" Target="../media/image5.png"/><Relationship Id="rId28" Type="http://schemas.openxmlformats.org/officeDocument/2006/relationships/image" Target="../media/image34.png"/><Relationship Id="rId36" Type="http://schemas.openxmlformats.org/officeDocument/2006/relationships/image" Target="../media/image30.png"/><Relationship Id="rId10" Type="http://schemas.openxmlformats.org/officeDocument/2006/relationships/tags" Target="../tags/tag14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69.png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Relationship Id="rId22" Type="http://schemas.openxmlformats.org/officeDocument/2006/relationships/image" Target="../media/image47.png"/><Relationship Id="rId27" Type="http://schemas.openxmlformats.org/officeDocument/2006/relationships/image" Target="../media/image33.png"/><Relationship Id="rId30" Type="http://schemas.openxmlformats.org/officeDocument/2006/relationships/image" Target="../media/image66.png"/><Relationship Id="rId35" Type="http://schemas.openxmlformats.org/officeDocument/2006/relationships/image" Target="../media/image73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68.xml"/><Relationship Id="rId18" Type="http://schemas.openxmlformats.org/officeDocument/2006/relationships/tags" Target="../tags/tag173.xml"/><Relationship Id="rId26" Type="http://schemas.openxmlformats.org/officeDocument/2006/relationships/tags" Target="../tags/tag181.xml"/><Relationship Id="rId39" Type="http://schemas.openxmlformats.org/officeDocument/2006/relationships/image" Target="../media/image76.png"/><Relationship Id="rId21" Type="http://schemas.openxmlformats.org/officeDocument/2006/relationships/tags" Target="../tags/tag176.xml"/><Relationship Id="rId34" Type="http://schemas.openxmlformats.org/officeDocument/2006/relationships/image" Target="../media/image74.png"/><Relationship Id="rId42" Type="http://schemas.openxmlformats.org/officeDocument/2006/relationships/image" Target="../media/image79.png"/><Relationship Id="rId47" Type="http://schemas.openxmlformats.org/officeDocument/2006/relationships/image" Target="../media/image5.png"/><Relationship Id="rId50" Type="http://schemas.openxmlformats.org/officeDocument/2006/relationships/image" Target="../media/image83.png"/><Relationship Id="rId55" Type="http://schemas.openxmlformats.org/officeDocument/2006/relationships/image" Target="../media/image30.png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tags" Target="../tags/tag172.xml"/><Relationship Id="rId25" Type="http://schemas.openxmlformats.org/officeDocument/2006/relationships/tags" Target="../tags/tag180.xml"/><Relationship Id="rId33" Type="http://schemas.openxmlformats.org/officeDocument/2006/relationships/image" Target="../media/image6.png"/><Relationship Id="rId38" Type="http://schemas.openxmlformats.org/officeDocument/2006/relationships/image" Target="../media/image8.png"/><Relationship Id="rId46" Type="http://schemas.openxmlformats.org/officeDocument/2006/relationships/image" Target="../media/image36.png"/><Relationship Id="rId2" Type="http://schemas.openxmlformats.org/officeDocument/2006/relationships/tags" Target="../tags/tag157.xml"/><Relationship Id="rId16" Type="http://schemas.openxmlformats.org/officeDocument/2006/relationships/tags" Target="../tags/tag171.xml"/><Relationship Id="rId20" Type="http://schemas.openxmlformats.org/officeDocument/2006/relationships/tags" Target="../tags/tag175.xml"/><Relationship Id="rId29" Type="http://schemas.openxmlformats.org/officeDocument/2006/relationships/tags" Target="../tags/tag184.xml"/><Relationship Id="rId41" Type="http://schemas.openxmlformats.org/officeDocument/2006/relationships/image" Target="../media/image78.png"/><Relationship Id="rId54" Type="http://schemas.openxmlformats.org/officeDocument/2006/relationships/image" Target="../media/image87.png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24" Type="http://schemas.openxmlformats.org/officeDocument/2006/relationships/tags" Target="../tags/tag179.xml"/><Relationship Id="rId32" Type="http://schemas.openxmlformats.org/officeDocument/2006/relationships/image" Target="../media/image7.png"/><Relationship Id="rId37" Type="http://schemas.openxmlformats.org/officeDocument/2006/relationships/image" Target="../media/image11.png"/><Relationship Id="rId40" Type="http://schemas.openxmlformats.org/officeDocument/2006/relationships/image" Target="../media/image77.png"/><Relationship Id="rId45" Type="http://schemas.openxmlformats.org/officeDocument/2006/relationships/image" Target="../media/image34.png"/><Relationship Id="rId53" Type="http://schemas.openxmlformats.org/officeDocument/2006/relationships/image" Target="../media/image86.png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23" Type="http://schemas.openxmlformats.org/officeDocument/2006/relationships/tags" Target="../tags/tag178.xml"/><Relationship Id="rId28" Type="http://schemas.openxmlformats.org/officeDocument/2006/relationships/tags" Target="../tags/tag183.xml"/><Relationship Id="rId36" Type="http://schemas.openxmlformats.org/officeDocument/2006/relationships/image" Target="../media/image75.png"/><Relationship Id="rId49" Type="http://schemas.openxmlformats.org/officeDocument/2006/relationships/image" Target="../media/image82.png"/><Relationship Id="rId57" Type="http://schemas.openxmlformats.org/officeDocument/2006/relationships/image" Target="../media/image88.png"/><Relationship Id="rId10" Type="http://schemas.openxmlformats.org/officeDocument/2006/relationships/tags" Target="../tags/tag165.xml"/><Relationship Id="rId19" Type="http://schemas.openxmlformats.org/officeDocument/2006/relationships/tags" Target="../tags/tag174.xml"/><Relationship Id="rId31" Type="http://schemas.openxmlformats.org/officeDocument/2006/relationships/notesSlide" Target="../notesSlides/notesSlide9.xml"/><Relationship Id="rId44" Type="http://schemas.openxmlformats.org/officeDocument/2006/relationships/image" Target="../media/image33.png"/><Relationship Id="rId52" Type="http://schemas.openxmlformats.org/officeDocument/2006/relationships/image" Target="../media/image85.png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Relationship Id="rId22" Type="http://schemas.openxmlformats.org/officeDocument/2006/relationships/tags" Target="../tags/tag177.xml"/><Relationship Id="rId27" Type="http://schemas.openxmlformats.org/officeDocument/2006/relationships/tags" Target="../tags/tag182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12.png"/><Relationship Id="rId43" Type="http://schemas.openxmlformats.org/officeDocument/2006/relationships/image" Target="../media/image80.png"/><Relationship Id="rId48" Type="http://schemas.openxmlformats.org/officeDocument/2006/relationships/image" Target="../media/image81.png"/><Relationship Id="rId56" Type="http://schemas.openxmlformats.org/officeDocument/2006/relationships/image" Target="../media/image43.png"/><Relationship Id="rId8" Type="http://schemas.openxmlformats.org/officeDocument/2006/relationships/tags" Target="../tags/tag163.xml"/><Relationship Id="rId51" Type="http://schemas.openxmlformats.org/officeDocument/2006/relationships/image" Target="../media/image84.png"/><Relationship Id="rId3" Type="http://schemas.openxmlformats.org/officeDocument/2006/relationships/tags" Target="../tags/tag1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C3023-E5FE-4A4C-936D-4C52E15F2672}" type="slidenum">
              <a:rPr lang="en-US"/>
              <a:pPr/>
              <a:t>1</a:t>
            </a:fld>
            <a:endParaRPr lang="en-US"/>
          </a:p>
        </p:txBody>
      </p:sp>
      <p:sp>
        <p:nvSpPr>
          <p:cNvPr id="19169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6931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dirty="0"/>
              <a:t>Volume by cylindrical </a:t>
            </a:r>
            <a:r>
              <a:rPr lang="en-US" sz="2400" dirty="0" smtClean="0"/>
              <a:t>shells,</a:t>
            </a:r>
          </a:p>
          <a:p>
            <a:pPr algn="ctr"/>
            <a:r>
              <a:rPr lang="en-US" sz="2400" dirty="0"/>
              <a:t>p</a:t>
            </a:r>
            <a:r>
              <a:rPr lang="en-US" sz="2400" dirty="0" smtClean="0"/>
              <a:t>roblems</a:t>
            </a:r>
            <a:endParaRPr lang="en-US" sz="2400" dirty="0"/>
          </a:p>
        </p:txBody>
      </p:sp>
      <p:sp>
        <p:nvSpPr>
          <p:cNvPr id="1916932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1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" name="Oval 11"/>
          <p:cNvSpPr/>
          <p:nvPr/>
        </p:nvSpPr>
        <p:spPr bwMode="auto">
          <a:xfrm>
            <a:off x="916913" y="2528518"/>
            <a:ext cx="3660705" cy="273676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1528175"/>
              <a:gd name="connsiteY0" fmla="*/ 1091168 h 1188495"/>
              <a:gd name="connsiteX1" fmla="*/ 1070975 w 1528175"/>
              <a:gd name="connsiteY1" fmla="*/ 20193 h 1188495"/>
              <a:gd name="connsiteX2" fmla="*/ 1528175 w 1528175"/>
              <a:gd name="connsiteY2" fmla="*/ 477393 h 1188495"/>
              <a:gd name="connsiteX3" fmla="*/ 1070975 w 1528175"/>
              <a:gd name="connsiteY3" fmla="*/ 934593 h 1188495"/>
              <a:gd name="connsiteX4" fmla="*/ 0 w 1528175"/>
              <a:gd name="connsiteY4" fmla="*/ 1091168 h 1188495"/>
              <a:gd name="connsiteX0" fmla="*/ 0 w 1528175"/>
              <a:gd name="connsiteY0" fmla="*/ 1091168 h 1188495"/>
              <a:gd name="connsiteX1" fmla="*/ 1070975 w 1528175"/>
              <a:gd name="connsiteY1" fmla="*/ 20193 h 1188495"/>
              <a:gd name="connsiteX2" fmla="*/ 1528175 w 1528175"/>
              <a:gd name="connsiteY2" fmla="*/ 477393 h 1188495"/>
              <a:gd name="connsiteX3" fmla="*/ 1070975 w 1528175"/>
              <a:gd name="connsiteY3" fmla="*/ 934593 h 1188495"/>
              <a:gd name="connsiteX4" fmla="*/ 0 w 1528175"/>
              <a:gd name="connsiteY4" fmla="*/ 1091168 h 1188495"/>
              <a:gd name="connsiteX0" fmla="*/ 0 w 1528175"/>
              <a:gd name="connsiteY0" fmla="*/ 1091168 h 1091168"/>
              <a:gd name="connsiteX1" fmla="*/ 1070975 w 1528175"/>
              <a:gd name="connsiteY1" fmla="*/ 20193 h 1091168"/>
              <a:gd name="connsiteX2" fmla="*/ 1528175 w 1528175"/>
              <a:gd name="connsiteY2" fmla="*/ 477393 h 1091168"/>
              <a:gd name="connsiteX3" fmla="*/ 1070975 w 1528175"/>
              <a:gd name="connsiteY3" fmla="*/ 934593 h 1091168"/>
              <a:gd name="connsiteX4" fmla="*/ 0 w 1528175"/>
              <a:gd name="connsiteY4" fmla="*/ 1091168 h 1091168"/>
              <a:gd name="connsiteX0" fmla="*/ 0 w 1924205"/>
              <a:gd name="connsiteY0" fmla="*/ 1091168 h 1120560"/>
              <a:gd name="connsiteX1" fmla="*/ 1070975 w 1924205"/>
              <a:gd name="connsiteY1" fmla="*/ 20193 h 1120560"/>
              <a:gd name="connsiteX2" fmla="*/ 1528175 w 1924205"/>
              <a:gd name="connsiteY2" fmla="*/ 477393 h 1120560"/>
              <a:gd name="connsiteX3" fmla="*/ 1860115 w 1924205"/>
              <a:gd name="connsiteY3" fmla="*/ 1072379 h 1120560"/>
              <a:gd name="connsiteX4" fmla="*/ 0 w 1924205"/>
              <a:gd name="connsiteY4" fmla="*/ 1091168 h 1120560"/>
              <a:gd name="connsiteX0" fmla="*/ 0 w 1924205"/>
              <a:gd name="connsiteY0" fmla="*/ 1091168 h 1120560"/>
              <a:gd name="connsiteX1" fmla="*/ 1070975 w 1924205"/>
              <a:gd name="connsiteY1" fmla="*/ 20193 h 1120560"/>
              <a:gd name="connsiteX2" fmla="*/ 1528175 w 1924205"/>
              <a:gd name="connsiteY2" fmla="*/ 477393 h 1120560"/>
              <a:gd name="connsiteX3" fmla="*/ 1860115 w 1924205"/>
              <a:gd name="connsiteY3" fmla="*/ 1072379 h 1120560"/>
              <a:gd name="connsiteX4" fmla="*/ 0 w 1924205"/>
              <a:gd name="connsiteY4" fmla="*/ 1091168 h 1120560"/>
              <a:gd name="connsiteX0" fmla="*/ 0 w 1860115"/>
              <a:gd name="connsiteY0" fmla="*/ 1091168 h 1120560"/>
              <a:gd name="connsiteX1" fmla="*/ 1070975 w 1860115"/>
              <a:gd name="connsiteY1" fmla="*/ 20193 h 1120560"/>
              <a:gd name="connsiteX2" fmla="*/ 1528175 w 1860115"/>
              <a:gd name="connsiteY2" fmla="*/ 477393 h 1120560"/>
              <a:gd name="connsiteX3" fmla="*/ 1860115 w 1860115"/>
              <a:gd name="connsiteY3" fmla="*/ 1072379 h 1120560"/>
              <a:gd name="connsiteX4" fmla="*/ 0 w 1860115"/>
              <a:gd name="connsiteY4" fmla="*/ 1091168 h 1120560"/>
              <a:gd name="connsiteX0" fmla="*/ 0 w 1860115"/>
              <a:gd name="connsiteY0" fmla="*/ 1091168 h 1091168"/>
              <a:gd name="connsiteX1" fmla="*/ 1070975 w 1860115"/>
              <a:gd name="connsiteY1" fmla="*/ 20193 h 1091168"/>
              <a:gd name="connsiteX2" fmla="*/ 1528175 w 1860115"/>
              <a:gd name="connsiteY2" fmla="*/ 477393 h 1091168"/>
              <a:gd name="connsiteX3" fmla="*/ 1860115 w 1860115"/>
              <a:gd name="connsiteY3" fmla="*/ 1072379 h 1091168"/>
              <a:gd name="connsiteX4" fmla="*/ 0 w 1860115"/>
              <a:gd name="connsiteY4" fmla="*/ 1091168 h 1091168"/>
              <a:gd name="connsiteX0" fmla="*/ 0 w 1860115"/>
              <a:gd name="connsiteY0" fmla="*/ 1846705 h 1846705"/>
              <a:gd name="connsiteX1" fmla="*/ 1070975 w 1860115"/>
              <a:gd name="connsiteY1" fmla="*/ 775730 h 1846705"/>
              <a:gd name="connsiteX2" fmla="*/ 1841326 w 1860115"/>
              <a:gd name="connsiteY2" fmla="*/ 55484 h 1846705"/>
              <a:gd name="connsiteX3" fmla="*/ 1860115 w 1860115"/>
              <a:gd name="connsiteY3" fmla="*/ 1827916 h 1846705"/>
              <a:gd name="connsiteX4" fmla="*/ 0 w 1860115"/>
              <a:gd name="connsiteY4" fmla="*/ 1846705 h 1846705"/>
              <a:gd name="connsiteX0" fmla="*/ 0 w 1860115"/>
              <a:gd name="connsiteY0" fmla="*/ 1791221 h 1791221"/>
              <a:gd name="connsiteX1" fmla="*/ 1070975 w 1860115"/>
              <a:gd name="connsiteY1" fmla="*/ 720246 h 1791221"/>
              <a:gd name="connsiteX2" fmla="*/ 1841326 w 1860115"/>
              <a:gd name="connsiteY2" fmla="*/ 0 h 1791221"/>
              <a:gd name="connsiteX3" fmla="*/ 1860115 w 1860115"/>
              <a:gd name="connsiteY3" fmla="*/ 1772432 h 1791221"/>
              <a:gd name="connsiteX4" fmla="*/ 0 w 1860115"/>
              <a:gd name="connsiteY4" fmla="*/ 1791221 h 1791221"/>
              <a:gd name="connsiteX0" fmla="*/ 71 w 1860186"/>
              <a:gd name="connsiteY0" fmla="*/ 1791221 h 1791221"/>
              <a:gd name="connsiteX1" fmla="*/ 294433 w 1860186"/>
              <a:gd name="connsiteY1" fmla="*/ 695194 h 1791221"/>
              <a:gd name="connsiteX2" fmla="*/ 1841397 w 1860186"/>
              <a:gd name="connsiteY2" fmla="*/ 0 h 1791221"/>
              <a:gd name="connsiteX3" fmla="*/ 1860186 w 1860186"/>
              <a:gd name="connsiteY3" fmla="*/ 1772432 h 1791221"/>
              <a:gd name="connsiteX4" fmla="*/ 71 w 1860186"/>
              <a:gd name="connsiteY4" fmla="*/ 1791221 h 1791221"/>
              <a:gd name="connsiteX0" fmla="*/ 71 w 1841397"/>
              <a:gd name="connsiteY0" fmla="*/ 1791221 h 1791221"/>
              <a:gd name="connsiteX1" fmla="*/ 294433 w 1841397"/>
              <a:gd name="connsiteY1" fmla="*/ 695194 h 1791221"/>
              <a:gd name="connsiteX2" fmla="*/ 1841397 w 1841397"/>
              <a:gd name="connsiteY2" fmla="*/ 0 h 1791221"/>
              <a:gd name="connsiteX3" fmla="*/ 1835134 w 1841397"/>
              <a:gd name="connsiteY3" fmla="*/ 1772432 h 1791221"/>
              <a:gd name="connsiteX4" fmla="*/ 71 w 1841397"/>
              <a:gd name="connsiteY4" fmla="*/ 1791221 h 1791221"/>
              <a:gd name="connsiteX0" fmla="*/ 23 w 1835086"/>
              <a:gd name="connsiteY0" fmla="*/ 1803747 h 1803747"/>
              <a:gd name="connsiteX1" fmla="*/ 294385 w 1835086"/>
              <a:gd name="connsiteY1" fmla="*/ 707720 h 1803747"/>
              <a:gd name="connsiteX2" fmla="*/ 1816297 w 1835086"/>
              <a:gd name="connsiteY2" fmla="*/ 0 h 1803747"/>
              <a:gd name="connsiteX3" fmla="*/ 1835086 w 1835086"/>
              <a:gd name="connsiteY3" fmla="*/ 1784958 h 1803747"/>
              <a:gd name="connsiteX4" fmla="*/ 23 w 1835086"/>
              <a:gd name="connsiteY4" fmla="*/ 1803747 h 1803747"/>
              <a:gd name="connsiteX0" fmla="*/ 23 w 1835086"/>
              <a:gd name="connsiteY0" fmla="*/ 1803747 h 1803747"/>
              <a:gd name="connsiteX1" fmla="*/ 294385 w 1835086"/>
              <a:gd name="connsiteY1" fmla="*/ 707720 h 1803747"/>
              <a:gd name="connsiteX2" fmla="*/ 1816297 w 1835086"/>
              <a:gd name="connsiteY2" fmla="*/ 0 h 1803747"/>
              <a:gd name="connsiteX3" fmla="*/ 1835086 w 1835086"/>
              <a:gd name="connsiteY3" fmla="*/ 1784958 h 1803747"/>
              <a:gd name="connsiteX4" fmla="*/ 23 w 1835086"/>
              <a:gd name="connsiteY4" fmla="*/ 1803747 h 1803747"/>
              <a:gd name="connsiteX0" fmla="*/ 23 w 1835593"/>
              <a:gd name="connsiteY0" fmla="*/ 1803747 h 1803747"/>
              <a:gd name="connsiteX1" fmla="*/ 294385 w 1835593"/>
              <a:gd name="connsiteY1" fmla="*/ 707720 h 1803747"/>
              <a:gd name="connsiteX2" fmla="*/ 1816297 w 1835593"/>
              <a:gd name="connsiteY2" fmla="*/ 0 h 1803747"/>
              <a:gd name="connsiteX3" fmla="*/ 1835086 w 1835593"/>
              <a:gd name="connsiteY3" fmla="*/ 1784958 h 1803747"/>
              <a:gd name="connsiteX4" fmla="*/ 23 w 1835593"/>
              <a:gd name="connsiteY4" fmla="*/ 1803747 h 1803747"/>
              <a:gd name="connsiteX0" fmla="*/ 23 w 1835086"/>
              <a:gd name="connsiteY0" fmla="*/ 1803747 h 1803747"/>
              <a:gd name="connsiteX1" fmla="*/ 294385 w 1835086"/>
              <a:gd name="connsiteY1" fmla="*/ 707720 h 1803747"/>
              <a:gd name="connsiteX2" fmla="*/ 1816297 w 1835086"/>
              <a:gd name="connsiteY2" fmla="*/ 0 h 1803747"/>
              <a:gd name="connsiteX3" fmla="*/ 1835086 w 1835086"/>
              <a:gd name="connsiteY3" fmla="*/ 1784958 h 1803747"/>
              <a:gd name="connsiteX4" fmla="*/ 23 w 1835086"/>
              <a:gd name="connsiteY4" fmla="*/ 1803747 h 1803747"/>
              <a:gd name="connsiteX0" fmla="*/ 23 w 1835086"/>
              <a:gd name="connsiteY0" fmla="*/ 1803747 h 1803747"/>
              <a:gd name="connsiteX1" fmla="*/ 294385 w 1835086"/>
              <a:gd name="connsiteY1" fmla="*/ 707720 h 1803747"/>
              <a:gd name="connsiteX2" fmla="*/ 1816297 w 1835086"/>
              <a:gd name="connsiteY2" fmla="*/ 0 h 1803747"/>
              <a:gd name="connsiteX3" fmla="*/ 1835086 w 1835086"/>
              <a:gd name="connsiteY3" fmla="*/ 1784958 h 1803747"/>
              <a:gd name="connsiteX4" fmla="*/ 23 w 1835086"/>
              <a:gd name="connsiteY4" fmla="*/ 1803747 h 1803747"/>
              <a:gd name="connsiteX0" fmla="*/ 23 w 1822560"/>
              <a:gd name="connsiteY0" fmla="*/ 1803747 h 1803747"/>
              <a:gd name="connsiteX1" fmla="*/ 294385 w 1822560"/>
              <a:gd name="connsiteY1" fmla="*/ 707720 h 1803747"/>
              <a:gd name="connsiteX2" fmla="*/ 1816297 w 1822560"/>
              <a:gd name="connsiteY2" fmla="*/ 0 h 1803747"/>
              <a:gd name="connsiteX3" fmla="*/ 1822560 w 1822560"/>
              <a:gd name="connsiteY3" fmla="*/ 1784958 h 1803747"/>
              <a:gd name="connsiteX4" fmla="*/ 23 w 1822560"/>
              <a:gd name="connsiteY4" fmla="*/ 1803747 h 1803747"/>
              <a:gd name="connsiteX0" fmla="*/ 23 w 1835086"/>
              <a:gd name="connsiteY0" fmla="*/ 1803747 h 1803747"/>
              <a:gd name="connsiteX1" fmla="*/ 294385 w 1835086"/>
              <a:gd name="connsiteY1" fmla="*/ 707720 h 1803747"/>
              <a:gd name="connsiteX2" fmla="*/ 1816297 w 1835086"/>
              <a:gd name="connsiteY2" fmla="*/ 0 h 1803747"/>
              <a:gd name="connsiteX3" fmla="*/ 1835086 w 1835086"/>
              <a:gd name="connsiteY3" fmla="*/ 1797484 h 1803747"/>
              <a:gd name="connsiteX4" fmla="*/ 23 w 1835086"/>
              <a:gd name="connsiteY4" fmla="*/ 1803747 h 1803747"/>
              <a:gd name="connsiteX0" fmla="*/ 232 w 1822769"/>
              <a:gd name="connsiteY0" fmla="*/ 1791221 h 1797484"/>
              <a:gd name="connsiteX1" fmla="*/ 282068 w 1822769"/>
              <a:gd name="connsiteY1" fmla="*/ 707720 h 1797484"/>
              <a:gd name="connsiteX2" fmla="*/ 1803980 w 1822769"/>
              <a:gd name="connsiteY2" fmla="*/ 0 h 1797484"/>
              <a:gd name="connsiteX3" fmla="*/ 1822769 w 1822769"/>
              <a:gd name="connsiteY3" fmla="*/ 1797484 h 1797484"/>
              <a:gd name="connsiteX4" fmla="*/ 232 w 1822769"/>
              <a:gd name="connsiteY4" fmla="*/ 1791221 h 1797484"/>
              <a:gd name="connsiteX0" fmla="*/ 5480 w 1828017"/>
              <a:gd name="connsiteY0" fmla="*/ 1791221 h 1797484"/>
              <a:gd name="connsiteX1" fmla="*/ 287316 w 1828017"/>
              <a:gd name="connsiteY1" fmla="*/ 707720 h 1797484"/>
              <a:gd name="connsiteX2" fmla="*/ 1809228 w 1828017"/>
              <a:gd name="connsiteY2" fmla="*/ 0 h 1797484"/>
              <a:gd name="connsiteX3" fmla="*/ 1828017 w 1828017"/>
              <a:gd name="connsiteY3" fmla="*/ 1797484 h 1797484"/>
              <a:gd name="connsiteX4" fmla="*/ 5480 w 1828017"/>
              <a:gd name="connsiteY4" fmla="*/ 1791221 h 1797484"/>
              <a:gd name="connsiteX0" fmla="*/ 307 w 1822844"/>
              <a:gd name="connsiteY0" fmla="*/ 1803747 h 1810010"/>
              <a:gd name="connsiteX1" fmla="*/ 282143 w 1822844"/>
              <a:gd name="connsiteY1" fmla="*/ 720246 h 1810010"/>
              <a:gd name="connsiteX2" fmla="*/ 1816581 w 1822844"/>
              <a:gd name="connsiteY2" fmla="*/ 0 h 1810010"/>
              <a:gd name="connsiteX3" fmla="*/ 1822844 w 1822844"/>
              <a:gd name="connsiteY3" fmla="*/ 1810010 h 1810010"/>
              <a:gd name="connsiteX4" fmla="*/ 307 w 1822844"/>
              <a:gd name="connsiteY4" fmla="*/ 1803747 h 1810010"/>
              <a:gd name="connsiteX0" fmla="*/ 10556 w 1833093"/>
              <a:gd name="connsiteY0" fmla="*/ 1803747 h 1810010"/>
              <a:gd name="connsiteX1" fmla="*/ 229762 w 1833093"/>
              <a:gd name="connsiteY1" fmla="*/ 770350 h 1810010"/>
              <a:gd name="connsiteX2" fmla="*/ 1826830 w 1833093"/>
              <a:gd name="connsiteY2" fmla="*/ 0 h 1810010"/>
              <a:gd name="connsiteX3" fmla="*/ 1833093 w 1833093"/>
              <a:gd name="connsiteY3" fmla="*/ 1810010 h 1810010"/>
              <a:gd name="connsiteX4" fmla="*/ 10556 w 1833093"/>
              <a:gd name="connsiteY4" fmla="*/ 1803747 h 1810010"/>
              <a:gd name="connsiteX0" fmla="*/ 0 w 1822537"/>
              <a:gd name="connsiteY0" fmla="*/ 1803747 h 1810010"/>
              <a:gd name="connsiteX1" fmla="*/ 419622 w 1822537"/>
              <a:gd name="connsiteY1" fmla="*/ 582459 h 1810010"/>
              <a:gd name="connsiteX2" fmla="*/ 1816274 w 1822537"/>
              <a:gd name="connsiteY2" fmla="*/ 0 h 1810010"/>
              <a:gd name="connsiteX3" fmla="*/ 1822537 w 1822537"/>
              <a:gd name="connsiteY3" fmla="*/ 1810010 h 1810010"/>
              <a:gd name="connsiteX4" fmla="*/ 0 w 1822537"/>
              <a:gd name="connsiteY4" fmla="*/ 1803747 h 1810010"/>
              <a:gd name="connsiteX0" fmla="*/ 0 w 1822537"/>
              <a:gd name="connsiteY0" fmla="*/ 1803747 h 1810010"/>
              <a:gd name="connsiteX1" fmla="*/ 419622 w 1822537"/>
              <a:gd name="connsiteY1" fmla="*/ 582459 h 1810010"/>
              <a:gd name="connsiteX2" fmla="*/ 1816274 w 1822537"/>
              <a:gd name="connsiteY2" fmla="*/ 0 h 1810010"/>
              <a:gd name="connsiteX3" fmla="*/ 1822537 w 1822537"/>
              <a:gd name="connsiteY3" fmla="*/ 1810010 h 1810010"/>
              <a:gd name="connsiteX4" fmla="*/ 0 w 1822537"/>
              <a:gd name="connsiteY4" fmla="*/ 1803747 h 1810010"/>
              <a:gd name="connsiteX0" fmla="*/ 0 w 1822537"/>
              <a:gd name="connsiteY0" fmla="*/ 1803747 h 1810010"/>
              <a:gd name="connsiteX1" fmla="*/ 419622 w 1822537"/>
              <a:gd name="connsiteY1" fmla="*/ 582459 h 1810010"/>
              <a:gd name="connsiteX2" fmla="*/ 1816274 w 1822537"/>
              <a:gd name="connsiteY2" fmla="*/ 0 h 1810010"/>
              <a:gd name="connsiteX3" fmla="*/ 1822537 w 1822537"/>
              <a:gd name="connsiteY3" fmla="*/ 1810010 h 1810010"/>
              <a:gd name="connsiteX4" fmla="*/ 0 w 1822537"/>
              <a:gd name="connsiteY4" fmla="*/ 1803747 h 1810010"/>
              <a:gd name="connsiteX0" fmla="*/ 0 w 1822537"/>
              <a:gd name="connsiteY0" fmla="*/ 1803747 h 1810010"/>
              <a:gd name="connsiteX1" fmla="*/ 419622 w 1822537"/>
              <a:gd name="connsiteY1" fmla="*/ 582459 h 1810010"/>
              <a:gd name="connsiteX2" fmla="*/ 1816274 w 1822537"/>
              <a:gd name="connsiteY2" fmla="*/ 0 h 1810010"/>
              <a:gd name="connsiteX3" fmla="*/ 1822537 w 1822537"/>
              <a:gd name="connsiteY3" fmla="*/ 1810010 h 1810010"/>
              <a:gd name="connsiteX4" fmla="*/ 0 w 1822537"/>
              <a:gd name="connsiteY4" fmla="*/ 1803747 h 1810010"/>
              <a:gd name="connsiteX0" fmla="*/ 0 w 1822537"/>
              <a:gd name="connsiteY0" fmla="*/ 1803747 h 1810010"/>
              <a:gd name="connsiteX1" fmla="*/ 419622 w 1822537"/>
              <a:gd name="connsiteY1" fmla="*/ 582459 h 1810010"/>
              <a:gd name="connsiteX2" fmla="*/ 1816274 w 1822537"/>
              <a:gd name="connsiteY2" fmla="*/ 0 h 1810010"/>
              <a:gd name="connsiteX3" fmla="*/ 1822537 w 1822537"/>
              <a:gd name="connsiteY3" fmla="*/ 1810010 h 1810010"/>
              <a:gd name="connsiteX4" fmla="*/ 0 w 1822537"/>
              <a:gd name="connsiteY4" fmla="*/ 1803747 h 1810010"/>
              <a:gd name="connsiteX0" fmla="*/ 0 w 1822537"/>
              <a:gd name="connsiteY0" fmla="*/ 1803747 h 1810010"/>
              <a:gd name="connsiteX1" fmla="*/ 419622 w 1822537"/>
              <a:gd name="connsiteY1" fmla="*/ 582459 h 1810010"/>
              <a:gd name="connsiteX2" fmla="*/ 1816274 w 1822537"/>
              <a:gd name="connsiteY2" fmla="*/ 0 h 1810010"/>
              <a:gd name="connsiteX3" fmla="*/ 1822537 w 1822537"/>
              <a:gd name="connsiteY3" fmla="*/ 1810010 h 1810010"/>
              <a:gd name="connsiteX4" fmla="*/ 0 w 1822537"/>
              <a:gd name="connsiteY4" fmla="*/ 1803747 h 1810010"/>
              <a:gd name="connsiteX0" fmla="*/ 0 w 1822537"/>
              <a:gd name="connsiteY0" fmla="*/ 1803747 h 1810010"/>
              <a:gd name="connsiteX1" fmla="*/ 419622 w 1822537"/>
              <a:gd name="connsiteY1" fmla="*/ 582459 h 1810010"/>
              <a:gd name="connsiteX2" fmla="*/ 1816274 w 1822537"/>
              <a:gd name="connsiteY2" fmla="*/ 0 h 1810010"/>
              <a:gd name="connsiteX3" fmla="*/ 1822537 w 1822537"/>
              <a:gd name="connsiteY3" fmla="*/ 1810010 h 1810010"/>
              <a:gd name="connsiteX4" fmla="*/ 0 w 1822537"/>
              <a:gd name="connsiteY4" fmla="*/ 1803747 h 1810010"/>
              <a:gd name="connsiteX0" fmla="*/ 0 w 1816274"/>
              <a:gd name="connsiteY0" fmla="*/ 1803747 h 2521210"/>
              <a:gd name="connsiteX1" fmla="*/ 419622 w 1816274"/>
              <a:gd name="connsiteY1" fmla="*/ 582459 h 2521210"/>
              <a:gd name="connsiteX2" fmla="*/ 1816274 w 1816274"/>
              <a:gd name="connsiteY2" fmla="*/ 0 h 2521210"/>
              <a:gd name="connsiteX3" fmla="*/ 1378037 w 1816274"/>
              <a:gd name="connsiteY3" fmla="*/ 2521210 h 2521210"/>
              <a:gd name="connsiteX4" fmla="*/ 0 w 1816274"/>
              <a:gd name="connsiteY4" fmla="*/ 1803747 h 2521210"/>
              <a:gd name="connsiteX0" fmla="*/ 0 w 1818681"/>
              <a:gd name="connsiteY0" fmla="*/ 1803747 h 2521210"/>
              <a:gd name="connsiteX1" fmla="*/ 419622 w 1818681"/>
              <a:gd name="connsiteY1" fmla="*/ 582459 h 2521210"/>
              <a:gd name="connsiteX2" fmla="*/ 1816274 w 1818681"/>
              <a:gd name="connsiteY2" fmla="*/ 0 h 2521210"/>
              <a:gd name="connsiteX3" fmla="*/ 1378037 w 1818681"/>
              <a:gd name="connsiteY3" fmla="*/ 2521210 h 2521210"/>
              <a:gd name="connsiteX4" fmla="*/ 0 w 1818681"/>
              <a:gd name="connsiteY4" fmla="*/ 1803747 h 2521210"/>
              <a:gd name="connsiteX0" fmla="*/ 0 w 1818681"/>
              <a:gd name="connsiteY0" fmla="*/ 1803747 h 2521210"/>
              <a:gd name="connsiteX1" fmla="*/ 419622 w 1818681"/>
              <a:gd name="connsiteY1" fmla="*/ 582459 h 2521210"/>
              <a:gd name="connsiteX2" fmla="*/ 1816274 w 1818681"/>
              <a:gd name="connsiteY2" fmla="*/ 0 h 2521210"/>
              <a:gd name="connsiteX3" fmla="*/ 1378037 w 1818681"/>
              <a:gd name="connsiteY3" fmla="*/ 2521210 h 2521210"/>
              <a:gd name="connsiteX4" fmla="*/ 0 w 1818681"/>
              <a:gd name="connsiteY4" fmla="*/ 1803747 h 2521210"/>
              <a:gd name="connsiteX0" fmla="*/ 0 w 3253781"/>
              <a:gd name="connsiteY0" fmla="*/ 101143 h 2761706"/>
              <a:gd name="connsiteX1" fmla="*/ 1854722 w 3253781"/>
              <a:gd name="connsiteY1" fmla="*/ 822955 h 2761706"/>
              <a:gd name="connsiteX2" fmla="*/ 3251374 w 3253781"/>
              <a:gd name="connsiteY2" fmla="*/ 240496 h 2761706"/>
              <a:gd name="connsiteX3" fmla="*/ 2813137 w 3253781"/>
              <a:gd name="connsiteY3" fmla="*/ 2761706 h 2761706"/>
              <a:gd name="connsiteX4" fmla="*/ 0 w 3253781"/>
              <a:gd name="connsiteY4" fmla="*/ 101143 h 2761706"/>
              <a:gd name="connsiteX0" fmla="*/ 0 w 3253781"/>
              <a:gd name="connsiteY0" fmla="*/ 101143 h 2761706"/>
              <a:gd name="connsiteX1" fmla="*/ 1854722 w 3253781"/>
              <a:gd name="connsiteY1" fmla="*/ 822955 h 2761706"/>
              <a:gd name="connsiteX2" fmla="*/ 3251374 w 3253781"/>
              <a:gd name="connsiteY2" fmla="*/ 240496 h 2761706"/>
              <a:gd name="connsiteX3" fmla="*/ 2813137 w 3253781"/>
              <a:gd name="connsiteY3" fmla="*/ 2761706 h 2761706"/>
              <a:gd name="connsiteX4" fmla="*/ 0 w 3253781"/>
              <a:gd name="connsiteY4" fmla="*/ 101143 h 2761706"/>
              <a:gd name="connsiteX0" fmla="*/ 0 w 3253781"/>
              <a:gd name="connsiteY0" fmla="*/ 0 h 2660563"/>
              <a:gd name="connsiteX1" fmla="*/ 1854722 w 3253781"/>
              <a:gd name="connsiteY1" fmla="*/ 721812 h 2660563"/>
              <a:gd name="connsiteX2" fmla="*/ 3251374 w 3253781"/>
              <a:gd name="connsiteY2" fmla="*/ 139353 h 2660563"/>
              <a:gd name="connsiteX3" fmla="*/ 2813137 w 3253781"/>
              <a:gd name="connsiteY3" fmla="*/ 2660563 h 2660563"/>
              <a:gd name="connsiteX4" fmla="*/ 0 w 3253781"/>
              <a:gd name="connsiteY4" fmla="*/ 0 h 2660563"/>
              <a:gd name="connsiteX0" fmla="*/ 0 w 3253781"/>
              <a:gd name="connsiteY0" fmla="*/ 0 h 2660563"/>
              <a:gd name="connsiteX1" fmla="*/ 1854722 w 3253781"/>
              <a:gd name="connsiteY1" fmla="*/ 721812 h 2660563"/>
              <a:gd name="connsiteX2" fmla="*/ 3251374 w 3253781"/>
              <a:gd name="connsiteY2" fmla="*/ 139353 h 2660563"/>
              <a:gd name="connsiteX3" fmla="*/ 2813137 w 3253781"/>
              <a:gd name="connsiteY3" fmla="*/ 2660563 h 2660563"/>
              <a:gd name="connsiteX4" fmla="*/ 0 w 3253781"/>
              <a:gd name="connsiteY4" fmla="*/ 0 h 2660563"/>
              <a:gd name="connsiteX0" fmla="*/ 0 w 3514910"/>
              <a:gd name="connsiteY0" fmla="*/ 0 h 2660563"/>
              <a:gd name="connsiteX1" fmla="*/ 1854722 w 3514910"/>
              <a:gd name="connsiteY1" fmla="*/ 721812 h 2660563"/>
              <a:gd name="connsiteX2" fmla="*/ 3251374 w 3514910"/>
              <a:gd name="connsiteY2" fmla="*/ 139353 h 2660563"/>
              <a:gd name="connsiteX3" fmla="*/ 2813137 w 3514910"/>
              <a:gd name="connsiteY3" fmla="*/ 2660563 h 2660563"/>
              <a:gd name="connsiteX4" fmla="*/ 0 w 3514910"/>
              <a:gd name="connsiteY4" fmla="*/ 0 h 2660563"/>
              <a:gd name="connsiteX0" fmla="*/ 0 w 3730043"/>
              <a:gd name="connsiteY0" fmla="*/ 0 h 2660563"/>
              <a:gd name="connsiteX1" fmla="*/ 1854722 w 3730043"/>
              <a:gd name="connsiteY1" fmla="*/ 721812 h 2660563"/>
              <a:gd name="connsiteX2" fmla="*/ 3518074 w 3730043"/>
              <a:gd name="connsiteY2" fmla="*/ 1422053 h 2660563"/>
              <a:gd name="connsiteX3" fmla="*/ 2813137 w 3730043"/>
              <a:gd name="connsiteY3" fmla="*/ 2660563 h 2660563"/>
              <a:gd name="connsiteX4" fmla="*/ 0 w 3730043"/>
              <a:gd name="connsiteY4" fmla="*/ 0 h 2660563"/>
              <a:gd name="connsiteX0" fmla="*/ 0 w 3561180"/>
              <a:gd name="connsiteY0" fmla="*/ 0 h 2660563"/>
              <a:gd name="connsiteX1" fmla="*/ 1765822 w 3561180"/>
              <a:gd name="connsiteY1" fmla="*/ 518612 h 2660563"/>
              <a:gd name="connsiteX2" fmla="*/ 3518074 w 3561180"/>
              <a:gd name="connsiteY2" fmla="*/ 1422053 h 2660563"/>
              <a:gd name="connsiteX3" fmla="*/ 2813137 w 3561180"/>
              <a:gd name="connsiteY3" fmla="*/ 2660563 h 2660563"/>
              <a:gd name="connsiteX4" fmla="*/ 0 w 3561180"/>
              <a:gd name="connsiteY4" fmla="*/ 0 h 2660563"/>
              <a:gd name="connsiteX0" fmla="*/ 0 w 3692283"/>
              <a:gd name="connsiteY0" fmla="*/ 0 h 2660563"/>
              <a:gd name="connsiteX1" fmla="*/ 1765822 w 3692283"/>
              <a:gd name="connsiteY1" fmla="*/ 518612 h 2660563"/>
              <a:gd name="connsiteX2" fmla="*/ 3657774 w 3692283"/>
              <a:gd name="connsiteY2" fmla="*/ 1688753 h 2660563"/>
              <a:gd name="connsiteX3" fmla="*/ 2813137 w 3692283"/>
              <a:gd name="connsiteY3" fmla="*/ 2660563 h 2660563"/>
              <a:gd name="connsiteX4" fmla="*/ 0 w 3692283"/>
              <a:gd name="connsiteY4" fmla="*/ 0 h 2660563"/>
              <a:gd name="connsiteX0" fmla="*/ 0 w 3668704"/>
              <a:gd name="connsiteY0" fmla="*/ 0 h 2660563"/>
              <a:gd name="connsiteX1" fmla="*/ 1765822 w 3668704"/>
              <a:gd name="connsiteY1" fmla="*/ 518612 h 2660563"/>
              <a:gd name="connsiteX2" fmla="*/ 3657774 w 3668704"/>
              <a:gd name="connsiteY2" fmla="*/ 1688753 h 2660563"/>
              <a:gd name="connsiteX3" fmla="*/ 2813137 w 3668704"/>
              <a:gd name="connsiteY3" fmla="*/ 2660563 h 2660563"/>
              <a:gd name="connsiteX4" fmla="*/ 0 w 3668704"/>
              <a:gd name="connsiteY4" fmla="*/ 0 h 2660563"/>
              <a:gd name="connsiteX0" fmla="*/ 0 w 3687498"/>
              <a:gd name="connsiteY0" fmla="*/ 0 h 2736763"/>
              <a:gd name="connsiteX1" fmla="*/ 1765822 w 3687498"/>
              <a:gd name="connsiteY1" fmla="*/ 518612 h 2736763"/>
              <a:gd name="connsiteX2" fmla="*/ 3657774 w 3687498"/>
              <a:gd name="connsiteY2" fmla="*/ 1688753 h 2736763"/>
              <a:gd name="connsiteX3" fmla="*/ 2762337 w 3687498"/>
              <a:gd name="connsiteY3" fmla="*/ 2736763 h 2736763"/>
              <a:gd name="connsiteX4" fmla="*/ 0 w 3687498"/>
              <a:gd name="connsiteY4" fmla="*/ 0 h 2736763"/>
              <a:gd name="connsiteX0" fmla="*/ 0 w 3687498"/>
              <a:gd name="connsiteY0" fmla="*/ 0 h 2736763"/>
              <a:gd name="connsiteX1" fmla="*/ 1765822 w 3687498"/>
              <a:gd name="connsiteY1" fmla="*/ 518612 h 2736763"/>
              <a:gd name="connsiteX2" fmla="*/ 3657774 w 3687498"/>
              <a:gd name="connsiteY2" fmla="*/ 1688753 h 2736763"/>
              <a:gd name="connsiteX3" fmla="*/ 2762337 w 3687498"/>
              <a:gd name="connsiteY3" fmla="*/ 2736763 h 2736763"/>
              <a:gd name="connsiteX4" fmla="*/ 0 w 3687498"/>
              <a:gd name="connsiteY4" fmla="*/ 0 h 2736763"/>
              <a:gd name="connsiteX0" fmla="*/ 0 w 3688637"/>
              <a:gd name="connsiteY0" fmla="*/ 0 h 2724063"/>
              <a:gd name="connsiteX1" fmla="*/ 1765822 w 3688637"/>
              <a:gd name="connsiteY1" fmla="*/ 518612 h 2724063"/>
              <a:gd name="connsiteX2" fmla="*/ 3657774 w 3688637"/>
              <a:gd name="connsiteY2" fmla="*/ 1688753 h 2724063"/>
              <a:gd name="connsiteX3" fmla="*/ 2775037 w 3688637"/>
              <a:gd name="connsiteY3" fmla="*/ 2724063 h 2724063"/>
              <a:gd name="connsiteX4" fmla="*/ 0 w 3688637"/>
              <a:gd name="connsiteY4" fmla="*/ 0 h 2724063"/>
              <a:gd name="connsiteX0" fmla="*/ 0 w 3688637"/>
              <a:gd name="connsiteY0" fmla="*/ 0 h 2724063"/>
              <a:gd name="connsiteX1" fmla="*/ 1765822 w 3688637"/>
              <a:gd name="connsiteY1" fmla="*/ 518612 h 2724063"/>
              <a:gd name="connsiteX2" fmla="*/ 3657774 w 3688637"/>
              <a:gd name="connsiteY2" fmla="*/ 1688753 h 2724063"/>
              <a:gd name="connsiteX3" fmla="*/ 2775037 w 3688637"/>
              <a:gd name="connsiteY3" fmla="*/ 2724063 h 2724063"/>
              <a:gd name="connsiteX4" fmla="*/ 0 w 3688637"/>
              <a:gd name="connsiteY4" fmla="*/ 0 h 2724063"/>
              <a:gd name="connsiteX0" fmla="*/ 0 w 3688637"/>
              <a:gd name="connsiteY0" fmla="*/ 0 h 2724063"/>
              <a:gd name="connsiteX1" fmla="*/ 1765822 w 3688637"/>
              <a:gd name="connsiteY1" fmla="*/ 518612 h 2724063"/>
              <a:gd name="connsiteX2" fmla="*/ 3657774 w 3688637"/>
              <a:gd name="connsiteY2" fmla="*/ 1688753 h 2724063"/>
              <a:gd name="connsiteX3" fmla="*/ 2775037 w 3688637"/>
              <a:gd name="connsiteY3" fmla="*/ 2724063 h 2724063"/>
              <a:gd name="connsiteX4" fmla="*/ 0 w 3688637"/>
              <a:gd name="connsiteY4" fmla="*/ 0 h 2724063"/>
              <a:gd name="connsiteX0" fmla="*/ 0 w 3688637"/>
              <a:gd name="connsiteY0" fmla="*/ 0 h 2724063"/>
              <a:gd name="connsiteX1" fmla="*/ 1765822 w 3688637"/>
              <a:gd name="connsiteY1" fmla="*/ 518612 h 2724063"/>
              <a:gd name="connsiteX2" fmla="*/ 3657774 w 3688637"/>
              <a:gd name="connsiteY2" fmla="*/ 1688753 h 2724063"/>
              <a:gd name="connsiteX3" fmla="*/ 2775037 w 3688637"/>
              <a:gd name="connsiteY3" fmla="*/ 2724063 h 2724063"/>
              <a:gd name="connsiteX4" fmla="*/ 0 w 3688637"/>
              <a:gd name="connsiteY4" fmla="*/ 0 h 2724063"/>
              <a:gd name="connsiteX0" fmla="*/ 0 w 3675937"/>
              <a:gd name="connsiteY0" fmla="*/ 0 h 2736763"/>
              <a:gd name="connsiteX1" fmla="*/ 1753122 w 3675937"/>
              <a:gd name="connsiteY1" fmla="*/ 531312 h 2736763"/>
              <a:gd name="connsiteX2" fmla="*/ 3645074 w 3675937"/>
              <a:gd name="connsiteY2" fmla="*/ 1701453 h 2736763"/>
              <a:gd name="connsiteX3" fmla="*/ 2762337 w 3675937"/>
              <a:gd name="connsiteY3" fmla="*/ 2736763 h 2736763"/>
              <a:gd name="connsiteX4" fmla="*/ 0 w 3675937"/>
              <a:gd name="connsiteY4" fmla="*/ 0 h 2736763"/>
              <a:gd name="connsiteX0" fmla="*/ 0 w 3675937"/>
              <a:gd name="connsiteY0" fmla="*/ 0 h 2736763"/>
              <a:gd name="connsiteX1" fmla="*/ 1753122 w 3675937"/>
              <a:gd name="connsiteY1" fmla="*/ 531312 h 2736763"/>
              <a:gd name="connsiteX2" fmla="*/ 3645074 w 3675937"/>
              <a:gd name="connsiteY2" fmla="*/ 1701453 h 2736763"/>
              <a:gd name="connsiteX3" fmla="*/ 2762337 w 3675937"/>
              <a:gd name="connsiteY3" fmla="*/ 2736763 h 2736763"/>
              <a:gd name="connsiteX4" fmla="*/ 0 w 3675937"/>
              <a:gd name="connsiteY4" fmla="*/ 0 h 2736763"/>
              <a:gd name="connsiteX0" fmla="*/ 0 w 3675937"/>
              <a:gd name="connsiteY0" fmla="*/ 0 h 2736763"/>
              <a:gd name="connsiteX1" fmla="*/ 1753122 w 3675937"/>
              <a:gd name="connsiteY1" fmla="*/ 531312 h 2736763"/>
              <a:gd name="connsiteX2" fmla="*/ 3645074 w 3675937"/>
              <a:gd name="connsiteY2" fmla="*/ 1701453 h 2736763"/>
              <a:gd name="connsiteX3" fmla="*/ 2762337 w 3675937"/>
              <a:gd name="connsiteY3" fmla="*/ 2736763 h 2736763"/>
              <a:gd name="connsiteX4" fmla="*/ 0 w 3675937"/>
              <a:gd name="connsiteY4" fmla="*/ 0 h 2736763"/>
              <a:gd name="connsiteX0" fmla="*/ 0 w 3675937"/>
              <a:gd name="connsiteY0" fmla="*/ 0 h 2736763"/>
              <a:gd name="connsiteX1" fmla="*/ 1753122 w 3675937"/>
              <a:gd name="connsiteY1" fmla="*/ 569412 h 2736763"/>
              <a:gd name="connsiteX2" fmla="*/ 3645074 w 3675937"/>
              <a:gd name="connsiteY2" fmla="*/ 1701453 h 2736763"/>
              <a:gd name="connsiteX3" fmla="*/ 2762337 w 3675937"/>
              <a:gd name="connsiteY3" fmla="*/ 2736763 h 2736763"/>
              <a:gd name="connsiteX4" fmla="*/ 0 w 3675937"/>
              <a:gd name="connsiteY4" fmla="*/ 0 h 2736763"/>
              <a:gd name="connsiteX0" fmla="*/ 0 w 3675937"/>
              <a:gd name="connsiteY0" fmla="*/ 0 h 2736763"/>
              <a:gd name="connsiteX1" fmla="*/ 1753122 w 3675937"/>
              <a:gd name="connsiteY1" fmla="*/ 569412 h 2736763"/>
              <a:gd name="connsiteX2" fmla="*/ 3645074 w 3675937"/>
              <a:gd name="connsiteY2" fmla="*/ 1701453 h 2736763"/>
              <a:gd name="connsiteX3" fmla="*/ 2762337 w 3675937"/>
              <a:gd name="connsiteY3" fmla="*/ 2736763 h 2736763"/>
              <a:gd name="connsiteX4" fmla="*/ 0 w 3675937"/>
              <a:gd name="connsiteY4" fmla="*/ 0 h 2736763"/>
              <a:gd name="connsiteX0" fmla="*/ 0 w 3665551"/>
              <a:gd name="connsiteY0" fmla="*/ 0 h 2736763"/>
              <a:gd name="connsiteX1" fmla="*/ 1753122 w 3665551"/>
              <a:gd name="connsiteY1" fmla="*/ 569412 h 2736763"/>
              <a:gd name="connsiteX2" fmla="*/ 3645074 w 3665551"/>
              <a:gd name="connsiteY2" fmla="*/ 1701453 h 2736763"/>
              <a:gd name="connsiteX3" fmla="*/ 2762337 w 3665551"/>
              <a:gd name="connsiteY3" fmla="*/ 2736763 h 2736763"/>
              <a:gd name="connsiteX4" fmla="*/ 0 w 3665551"/>
              <a:gd name="connsiteY4" fmla="*/ 0 h 2736763"/>
              <a:gd name="connsiteX0" fmla="*/ 0 w 3665551"/>
              <a:gd name="connsiteY0" fmla="*/ 0 h 2736763"/>
              <a:gd name="connsiteX1" fmla="*/ 1753122 w 3665551"/>
              <a:gd name="connsiteY1" fmla="*/ 569412 h 2736763"/>
              <a:gd name="connsiteX2" fmla="*/ 3645074 w 3665551"/>
              <a:gd name="connsiteY2" fmla="*/ 1701453 h 2736763"/>
              <a:gd name="connsiteX3" fmla="*/ 2762337 w 3665551"/>
              <a:gd name="connsiteY3" fmla="*/ 2736763 h 2736763"/>
              <a:gd name="connsiteX4" fmla="*/ 0 w 3665551"/>
              <a:gd name="connsiteY4" fmla="*/ 0 h 2736763"/>
              <a:gd name="connsiteX0" fmla="*/ 0 w 3665551"/>
              <a:gd name="connsiteY0" fmla="*/ 0 h 2736763"/>
              <a:gd name="connsiteX1" fmla="*/ 1753122 w 3665551"/>
              <a:gd name="connsiteY1" fmla="*/ 569412 h 2736763"/>
              <a:gd name="connsiteX2" fmla="*/ 3645074 w 3665551"/>
              <a:gd name="connsiteY2" fmla="*/ 1764953 h 2736763"/>
              <a:gd name="connsiteX3" fmla="*/ 2762337 w 3665551"/>
              <a:gd name="connsiteY3" fmla="*/ 2736763 h 2736763"/>
              <a:gd name="connsiteX4" fmla="*/ 0 w 3665551"/>
              <a:gd name="connsiteY4" fmla="*/ 0 h 2736763"/>
              <a:gd name="connsiteX0" fmla="*/ 0 w 3657812"/>
              <a:gd name="connsiteY0" fmla="*/ 0 h 2736763"/>
              <a:gd name="connsiteX1" fmla="*/ 1753122 w 3657812"/>
              <a:gd name="connsiteY1" fmla="*/ 569412 h 2736763"/>
              <a:gd name="connsiteX2" fmla="*/ 3645074 w 3657812"/>
              <a:gd name="connsiteY2" fmla="*/ 1764953 h 2736763"/>
              <a:gd name="connsiteX3" fmla="*/ 2762337 w 3657812"/>
              <a:gd name="connsiteY3" fmla="*/ 2736763 h 2736763"/>
              <a:gd name="connsiteX4" fmla="*/ 0 w 3657812"/>
              <a:gd name="connsiteY4" fmla="*/ 0 h 2736763"/>
              <a:gd name="connsiteX0" fmla="*/ 0 w 3657812"/>
              <a:gd name="connsiteY0" fmla="*/ 0 h 2736763"/>
              <a:gd name="connsiteX1" fmla="*/ 1753122 w 3657812"/>
              <a:gd name="connsiteY1" fmla="*/ 569412 h 2736763"/>
              <a:gd name="connsiteX2" fmla="*/ 3645074 w 3657812"/>
              <a:gd name="connsiteY2" fmla="*/ 1764953 h 2736763"/>
              <a:gd name="connsiteX3" fmla="*/ 2762337 w 3657812"/>
              <a:gd name="connsiteY3" fmla="*/ 2736763 h 2736763"/>
              <a:gd name="connsiteX4" fmla="*/ 0 w 3657812"/>
              <a:gd name="connsiteY4" fmla="*/ 0 h 2736763"/>
              <a:gd name="connsiteX0" fmla="*/ 0 w 3657812"/>
              <a:gd name="connsiteY0" fmla="*/ 0 h 2736763"/>
              <a:gd name="connsiteX1" fmla="*/ 1753122 w 3657812"/>
              <a:gd name="connsiteY1" fmla="*/ 569412 h 2736763"/>
              <a:gd name="connsiteX2" fmla="*/ 3645074 w 3657812"/>
              <a:gd name="connsiteY2" fmla="*/ 1764953 h 2736763"/>
              <a:gd name="connsiteX3" fmla="*/ 2762337 w 3657812"/>
              <a:gd name="connsiteY3" fmla="*/ 2736763 h 2736763"/>
              <a:gd name="connsiteX4" fmla="*/ 0 w 3657812"/>
              <a:gd name="connsiteY4" fmla="*/ 0 h 2736763"/>
              <a:gd name="connsiteX0" fmla="*/ 0 w 3657812"/>
              <a:gd name="connsiteY0" fmla="*/ 0 h 2736763"/>
              <a:gd name="connsiteX1" fmla="*/ 1753122 w 3657812"/>
              <a:gd name="connsiteY1" fmla="*/ 569412 h 2736763"/>
              <a:gd name="connsiteX2" fmla="*/ 3645074 w 3657812"/>
              <a:gd name="connsiteY2" fmla="*/ 1764953 h 2736763"/>
              <a:gd name="connsiteX3" fmla="*/ 2762337 w 3657812"/>
              <a:gd name="connsiteY3" fmla="*/ 2736763 h 2736763"/>
              <a:gd name="connsiteX4" fmla="*/ 0 w 3657812"/>
              <a:gd name="connsiteY4" fmla="*/ 0 h 2736763"/>
              <a:gd name="connsiteX0" fmla="*/ 0 w 3660705"/>
              <a:gd name="connsiteY0" fmla="*/ 0 h 2736763"/>
              <a:gd name="connsiteX1" fmla="*/ 1753122 w 3660705"/>
              <a:gd name="connsiteY1" fmla="*/ 569412 h 2736763"/>
              <a:gd name="connsiteX2" fmla="*/ 3645074 w 3660705"/>
              <a:gd name="connsiteY2" fmla="*/ 1764953 h 2736763"/>
              <a:gd name="connsiteX3" fmla="*/ 2762337 w 3660705"/>
              <a:gd name="connsiteY3" fmla="*/ 2736763 h 2736763"/>
              <a:gd name="connsiteX4" fmla="*/ 0 w 3660705"/>
              <a:gd name="connsiteY4" fmla="*/ 0 h 273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0705" h="2736763">
                <a:moveTo>
                  <a:pt x="0" y="0"/>
                </a:moveTo>
                <a:cubicBezTo>
                  <a:pt x="711200" y="181905"/>
                  <a:pt x="1094810" y="300653"/>
                  <a:pt x="1753122" y="569412"/>
                </a:cubicBezTo>
                <a:cubicBezTo>
                  <a:pt x="2378032" y="824535"/>
                  <a:pt x="3503192" y="1253644"/>
                  <a:pt x="3645074" y="1764953"/>
                </a:cubicBezTo>
                <a:cubicBezTo>
                  <a:pt x="3755473" y="2162805"/>
                  <a:pt x="3262160" y="2446403"/>
                  <a:pt x="2762337" y="2736763"/>
                </a:cubicBezTo>
                <a:cubicBezTo>
                  <a:pt x="643525" y="613775"/>
                  <a:pt x="2474412" y="2427788"/>
                  <a:pt x="0" y="0"/>
                </a:cubicBezTo>
                <a:close/>
              </a:path>
            </a:pathLst>
          </a:custGeom>
          <a:pattFill prst="pct25">
            <a:fgClr>
              <a:srgbClr val="FF00FF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3AA7FF6D-756B-4BBD-8E91-1150955ED5CE}" type="slidenum">
              <a:rPr lang="en-US"/>
              <a:pPr/>
              <a:t>10</a:t>
            </a:fld>
            <a:endParaRPr lang="en-US"/>
          </a:p>
        </p:txBody>
      </p:sp>
      <p:sp>
        <p:nvSpPr>
          <p:cNvPr id="18626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2673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62696" name="Picture 4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152400" y="36513"/>
            <a:ext cx="8527006" cy="1377950"/>
            <a:chOff x="152400" y="36513"/>
            <a:chExt cx="8527006" cy="1377950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" y="387350"/>
              <a:ext cx="4000429" cy="2627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62684" name="Picture 2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275" y="685800"/>
              <a:ext cx="53435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2710" name="Picture 5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8536" y="387350"/>
              <a:ext cx="41021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2706" name="Picture 5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494" y="36513"/>
              <a:ext cx="6792912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2708" name="Picture 5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766763"/>
              <a:ext cx="17526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2709" name="Picture 5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136650"/>
              <a:ext cx="2671763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9" name="Line 114"/>
          <p:cNvSpPr>
            <a:spLocks noChangeShapeType="1"/>
          </p:cNvSpPr>
          <p:nvPr/>
        </p:nvSpPr>
        <p:spPr bwMode="auto">
          <a:xfrm>
            <a:off x="0" y="1498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716338" y="4520068"/>
            <a:ext cx="3799782" cy="204332"/>
            <a:chOff x="716338" y="4520068"/>
            <a:chExt cx="3799782" cy="204332"/>
          </a:xfrm>
        </p:grpSpPr>
        <p:cxnSp>
          <p:nvCxnSpPr>
            <p:cNvPr id="40" name="Straight Connector 39"/>
            <p:cNvCxnSpPr/>
            <p:nvPr/>
          </p:nvCxnSpPr>
          <p:spPr bwMode="auto">
            <a:xfrm>
              <a:off x="909007" y="4593294"/>
              <a:ext cx="208483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2998216" y="4593294"/>
              <a:ext cx="151790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338" y="4520068"/>
              <a:ext cx="160484" cy="20433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152400" y="1853440"/>
            <a:ext cx="5331273" cy="3516387"/>
            <a:chOff x="152400" y="1853440"/>
            <a:chExt cx="5331273" cy="3516387"/>
          </a:xfrm>
        </p:grpSpPr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048789">
              <a:off x="995958" y="2606452"/>
              <a:ext cx="2686660" cy="3355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 bwMode="auto">
            <a:xfrm flipV="1">
              <a:off x="914400" y="2077987"/>
              <a:ext cx="0" cy="329184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" name="Straight Arrow Connector 4"/>
            <p:cNvCxnSpPr/>
            <p:nvPr/>
          </p:nvCxnSpPr>
          <p:spPr bwMode="auto">
            <a:xfrm>
              <a:off x="713817" y="5257800"/>
              <a:ext cx="45720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08600" y="5176770"/>
              <a:ext cx="175073" cy="14618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43108" y="1853440"/>
              <a:ext cx="160192" cy="2039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3" name="Freeform 22"/>
            <p:cNvSpPr/>
            <p:nvPr/>
          </p:nvSpPr>
          <p:spPr>
            <a:xfrm>
              <a:off x="713817" y="2467976"/>
              <a:ext cx="3863770" cy="2901851"/>
            </a:xfrm>
            <a:custGeom>
              <a:avLst/>
              <a:gdLst>
                <a:gd name="connsiteX0" fmla="*/ 0 w 62630"/>
                <a:gd name="connsiteY0" fmla="*/ 137888 h 137888"/>
                <a:gd name="connsiteX1" fmla="*/ 37578 w 62630"/>
                <a:gd name="connsiteY1" fmla="*/ 37679 h 137888"/>
                <a:gd name="connsiteX2" fmla="*/ 62630 w 62630"/>
                <a:gd name="connsiteY2" fmla="*/ 101 h 137888"/>
                <a:gd name="connsiteX0" fmla="*/ 0 w 37578"/>
                <a:gd name="connsiteY0" fmla="*/ 100209 h 100209"/>
                <a:gd name="connsiteX1" fmla="*/ 37578 w 37578"/>
                <a:gd name="connsiteY1" fmla="*/ 0 h 100209"/>
                <a:gd name="connsiteX0" fmla="*/ 0 w 2154477"/>
                <a:gd name="connsiteY0" fmla="*/ 989556 h 989556"/>
                <a:gd name="connsiteX1" fmla="*/ 2154477 w 2154477"/>
                <a:gd name="connsiteY1" fmla="*/ 0 h 989556"/>
                <a:gd name="connsiteX0" fmla="*/ 0 w 1678488"/>
                <a:gd name="connsiteY0" fmla="*/ 1340285 h 1340285"/>
                <a:gd name="connsiteX1" fmla="*/ 1678488 w 1678488"/>
                <a:gd name="connsiteY1" fmla="*/ 0 h 1340285"/>
                <a:gd name="connsiteX0" fmla="*/ 0 w 1853852"/>
                <a:gd name="connsiteY0" fmla="*/ 1841327 h 1841327"/>
                <a:gd name="connsiteX1" fmla="*/ 1853852 w 1853852"/>
                <a:gd name="connsiteY1" fmla="*/ 0 h 1841327"/>
                <a:gd name="connsiteX0" fmla="*/ 0 w 1853852"/>
                <a:gd name="connsiteY0" fmla="*/ 1841327 h 1841327"/>
                <a:gd name="connsiteX1" fmla="*/ 901875 w 1853852"/>
                <a:gd name="connsiteY1" fmla="*/ 926927 h 1841327"/>
                <a:gd name="connsiteX2" fmla="*/ 1853852 w 1853852"/>
                <a:gd name="connsiteY2" fmla="*/ 0 h 1841327"/>
                <a:gd name="connsiteX0" fmla="*/ 0 w 1853852"/>
                <a:gd name="connsiteY0" fmla="*/ 1841327 h 1841327"/>
                <a:gd name="connsiteX1" fmla="*/ 951979 w 1853852"/>
                <a:gd name="connsiteY1" fmla="*/ 413360 h 1841327"/>
                <a:gd name="connsiteX2" fmla="*/ 1853852 w 1853852"/>
                <a:gd name="connsiteY2" fmla="*/ 0 h 1841327"/>
                <a:gd name="connsiteX0" fmla="*/ 0 w 1853852"/>
                <a:gd name="connsiteY0" fmla="*/ 1841327 h 1841327"/>
                <a:gd name="connsiteX1" fmla="*/ 951979 w 1853852"/>
                <a:gd name="connsiteY1" fmla="*/ 413360 h 1841327"/>
                <a:gd name="connsiteX2" fmla="*/ 1853852 w 1853852"/>
                <a:gd name="connsiteY2" fmla="*/ 0 h 1841327"/>
                <a:gd name="connsiteX0" fmla="*/ 80 w 1853932"/>
                <a:gd name="connsiteY0" fmla="*/ 1841327 h 1841327"/>
                <a:gd name="connsiteX1" fmla="*/ 952059 w 1853932"/>
                <a:gd name="connsiteY1" fmla="*/ 413360 h 1841327"/>
                <a:gd name="connsiteX2" fmla="*/ 1853932 w 1853932"/>
                <a:gd name="connsiteY2" fmla="*/ 0 h 1841327"/>
                <a:gd name="connsiteX0" fmla="*/ 107 w 1853959"/>
                <a:gd name="connsiteY0" fmla="*/ 1841327 h 1841327"/>
                <a:gd name="connsiteX1" fmla="*/ 952086 w 1853959"/>
                <a:gd name="connsiteY1" fmla="*/ 413360 h 1841327"/>
                <a:gd name="connsiteX2" fmla="*/ 1853959 w 1853959"/>
                <a:gd name="connsiteY2" fmla="*/ 0 h 1841327"/>
                <a:gd name="connsiteX0" fmla="*/ 110 w 1853962"/>
                <a:gd name="connsiteY0" fmla="*/ 1841327 h 1841327"/>
                <a:gd name="connsiteX1" fmla="*/ 939563 w 1853962"/>
                <a:gd name="connsiteY1" fmla="*/ 400834 h 1841327"/>
                <a:gd name="connsiteX2" fmla="*/ 1853962 w 1853962"/>
                <a:gd name="connsiteY2" fmla="*/ 0 h 1841327"/>
                <a:gd name="connsiteX0" fmla="*/ 116 w 1853968"/>
                <a:gd name="connsiteY0" fmla="*/ 1841327 h 1841327"/>
                <a:gd name="connsiteX1" fmla="*/ 914517 w 1853968"/>
                <a:gd name="connsiteY1" fmla="*/ 388308 h 1841327"/>
                <a:gd name="connsiteX2" fmla="*/ 1853968 w 1853968"/>
                <a:gd name="connsiteY2" fmla="*/ 0 h 1841327"/>
                <a:gd name="connsiteX0" fmla="*/ 174 w 1854026"/>
                <a:gd name="connsiteY0" fmla="*/ 1841327 h 1841327"/>
                <a:gd name="connsiteX1" fmla="*/ 764263 w 1854026"/>
                <a:gd name="connsiteY1" fmla="*/ 501043 h 1841327"/>
                <a:gd name="connsiteX2" fmla="*/ 1854026 w 1854026"/>
                <a:gd name="connsiteY2" fmla="*/ 0 h 1841327"/>
                <a:gd name="connsiteX0" fmla="*/ 237 w 3369738"/>
                <a:gd name="connsiteY0" fmla="*/ 2279738 h 2279738"/>
                <a:gd name="connsiteX1" fmla="*/ 764326 w 3369738"/>
                <a:gd name="connsiteY1" fmla="*/ 939454 h 2279738"/>
                <a:gd name="connsiteX2" fmla="*/ 3369738 w 3369738"/>
                <a:gd name="connsiteY2" fmla="*/ 0 h 2279738"/>
                <a:gd name="connsiteX0" fmla="*/ 237 w 3369738"/>
                <a:gd name="connsiteY0" fmla="*/ 2279738 h 2279738"/>
                <a:gd name="connsiteX1" fmla="*/ 764326 w 3369738"/>
                <a:gd name="connsiteY1" fmla="*/ 939454 h 2279738"/>
                <a:gd name="connsiteX2" fmla="*/ 1841565 w 3369738"/>
                <a:gd name="connsiteY2" fmla="*/ 475991 h 2279738"/>
                <a:gd name="connsiteX3" fmla="*/ 3369738 w 3369738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98 w 3369599"/>
                <a:gd name="connsiteY0" fmla="*/ 2279738 h 2279738"/>
                <a:gd name="connsiteX1" fmla="*/ 764187 w 3369599"/>
                <a:gd name="connsiteY1" fmla="*/ 939454 h 2279738"/>
                <a:gd name="connsiteX2" fmla="*/ 1841426 w 3369599"/>
                <a:gd name="connsiteY2" fmla="*/ 450938 h 2279738"/>
                <a:gd name="connsiteX3" fmla="*/ 3369599 w 3369599"/>
                <a:gd name="connsiteY3" fmla="*/ 0 h 2279738"/>
                <a:gd name="connsiteX0" fmla="*/ 98 w 3394651"/>
                <a:gd name="connsiteY0" fmla="*/ 2242159 h 2242159"/>
                <a:gd name="connsiteX1" fmla="*/ 764187 w 3394651"/>
                <a:gd name="connsiteY1" fmla="*/ 901875 h 2242159"/>
                <a:gd name="connsiteX2" fmla="*/ 1841426 w 3394651"/>
                <a:gd name="connsiteY2" fmla="*/ 413359 h 2242159"/>
                <a:gd name="connsiteX3" fmla="*/ 3394651 w 3394651"/>
                <a:gd name="connsiteY3" fmla="*/ 0 h 2242159"/>
                <a:gd name="connsiteX0" fmla="*/ 98 w 3394651"/>
                <a:gd name="connsiteY0" fmla="*/ 2242159 h 2242159"/>
                <a:gd name="connsiteX1" fmla="*/ 764187 w 3394651"/>
                <a:gd name="connsiteY1" fmla="*/ 901875 h 2242159"/>
                <a:gd name="connsiteX2" fmla="*/ 1841426 w 3394651"/>
                <a:gd name="connsiteY2" fmla="*/ 413359 h 2242159"/>
                <a:gd name="connsiteX3" fmla="*/ 3394651 w 3394651"/>
                <a:gd name="connsiteY3" fmla="*/ 0 h 2242159"/>
                <a:gd name="connsiteX0" fmla="*/ 98 w 3457282"/>
                <a:gd name="connsiteY0" fmla="*/ 2204581 h 2204581"/>
                <a:gd name="connsiteX1" fmla="*/ 764187 w 3457282"/>
                <a:gd name="connsiteY1" fmla="*/ 864297 h 2204581"/>
                <a:gd name="connsiteX2" fmla="*/ 1841426 w 3457282"/>
                <a:gd name="connsiteY2" fmla="*/ 375781 h 2204581"/>
                <a:gd name="connsiteX3" fmla="*/ 3457282 w 3457282"/>
                <a:gd name="connsiteY3" fmla="*/ 0 h 2204581"/>
                <a:gd name="connsiteX0" fmla="*/ 110 w 3457294"/>
                <a:gd name="connsiteY0" fmla="*/ 2204581 h 2204581"/>
                <a:gd name="connsiteX1" fmla="*/ 764199 w 3457294"/>
                <a:gd name="connsiteY1" fmla="*/ 864297 h 2204581"/>
                <a:gd name="connsiteX2" fmla="*/ 1828912 w 3457294"/>
                <a:gd name="connsiteY2" fmla="*/ 375781 h 2204581"/>
                <a:gd name="connsiteX3" fmla="*/ 3457294 w 3457294"/>
                <a:gd name="connsiteY3" fmla="*/ 0 h 2204581"/>
                <a:gd name="connsiteX0" fmla="*/ 110 w 3457294"/>
                <a:gd name="connsiteY0" fmla="*/ 2204581 h 2204581"/>
                <a:gd name="connsiteX1" fmla="*/ 764199 w 3457294"/>
                <a:gd name="connsiteY1" fmla="*/ 864297 h 2204581"/>
                <a:gd name="connsiteX2" fmla="*/ 1828912 w 3457294"/>
                <a:gd name="connsiteY2" fmla="*/ 375781 h 2204581"/>
                <a:gd name="connsiteX3" fmla="*/ 3457294 w 3457294"/>
                <a:gd name="connsiteY3" fmla="*/ 0 h 2204581"/>
                <a:gd name="connsiteX0" fmla="*/ 119 w 3457303"/>
                <a:gd name="connsiteY0" fmla="*/ 2204581 h 2204581"/>
                <a:gd name="connsiteX1" fmla="*/ 764208 w 3457303"/>
                <a:gd name="connsiteY1" fmla="*/ 864297 h 2204581"/>
                <a:gd name="connsiteX2" fmla="*/ 2041863 w 3457303"/>
                <a:gd name="connsiteY2" fmla="*/ 313151 h 2204581"/>
                <a:gd name="connsiteX3" fmla="*/ 3457303 w 3457303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94889"/>
                <a:gd name="connsiteY0" fmla="*/ 2217107 h 2217107"/>
                <a:gd name="connsiteX1" fmla="*/ 764216 w 3494889"/>
                <a:gd name="connsiteY1" fmla="*/ 876823 h 2217107"/>
                <a:gd name="connsiteX2" fmla="*/ 2204710 w 3494889"/>
                <a:gd name="connsiteY2" fmla="*/ 288099 h 2217107"/>
                <a:gd name="connsiteX3" fmla="*/ 3494889 w 3494889"/>
                <a:gd name="connsiteY3" fmla="*/ 0 h 2217107"/>
                <a:gd name="connsiteX0" fmla="*/ 0 w 3494762"/>
                <a:gd name="connsiteY0" fmla="*/ 2217107 h 2217107"/>
                <a:gd name="connsiteX1" fmla="*/ 187892 w 3494762"/>
                <a:gd name="connsiteY1" fmla="*/ 1390390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315234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00418 w 3494762"/>
                <a:gd name="connsiteY1" fmla="*/ 1177448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00418 w 3494762"/>
                <a:gd name="connsiteY1" fmla="*/ 1177448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63049 w 3494762"/>
                <a:gd name="connsiteY1" fmla="*/ 115239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5786 w 3500548"/>
                <a:gd name="connsiteY0" fmla="*/ 2217107 h 2217107"/>
                <a:gd name="connsiteX1" fmla="*/ 156100 w 3500548"/>
                <a:gd name="connsiteY1" fmla="*/ 1252604 h 2217107"/>
                <a:gd name="connsiteX2" fmla="*/ 782401 w 3500548"/>
                <a:gd name="connsiteY2" fmla="*/ 839244 h 2217107"/>
                <a:gd name="connsiteX3" fmla="*/ 2210369 w 3500548"/>
                <a:gd name="connsiteY3" fmla="*/ 275573 h 2217107"/>
                <a:gd name="connsiteX4" fmla="*/ 3500548 w 3500548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87892 w 3494762"/>
                <a:gd name="connsiteY1" fmla="*/ 1215026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87892 w 3494762"/>
                <a:gd name="connsiteY1" fmla="*/ 1215026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2204583"/>
                <a:gd name="connsiteY0" fmla="*/ 1941534 h 1941534"/>
                <a:gd name="connsiteX1" fmla="*/ 187892 w 2204583"/>
                <a:gd name="connsiteY1" fmla="*/ 939453 h 1941534"/>
                <a:gd name="connsiteX2" fmla="*/ 776615 w 2204583"/>
                <a:gd name="connsiteY2" fmla="*/ 563671 h 1941534"/>
                <a:gd name="connsiteX3" fmla="*/ 2204583 w 2204583"/>
                <a:gd name="connsiteY3" fmla="*/ 0 h 1941534"/>
                <a:gd name="connsiteX0" fmla="*/ 0 w 2204583"/>
                <a:gd name="connsiteY0" fmla="*/ 1941534 h 1941534"/>
                <a:gd name="connsiteX1" fmla="*/ 776615 w 2204583"/>
                <a:gd name="connsiteY1" fmla="*/ 563671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1 w 2204584"/>
                <a:gd name="connsiteY0" fmla="*/ 1941534 h 1941534"/>
                <a:gd name="connsiteX1" fmla="*/ 1177449 w 2204584"/>
                <a:gd name="connsiteY1" fmla="*/ 450937 h 1941534"/>
                <a:gd name="connsiteX2" fmla="*/ 2204584 w 2204584"/>
                <a:gd name="connsiteY2" fmla="*/ 0 h 1941534"/>
                <a:gd name="connsiteX0" fmla="*/ 1 w 2204584"/>
                <a:gd name="connsiteY0" fmla="*/ 1941534 h 1941534"/>
                <a:gd name="connsiteX1" fmla="*/ 1327761 w 2204584"/>
                <a:gd name="connsiteY1" fmla="*/ 488515 h 1941534"/>
                <a:gd name="connsiteX2" fmla="*/ 2204584 w 2204584"/>
                <a:gd name="connsiteY2" fmla="*/ 0 h 1941534"/>
                <a:gd name="connsiteX0" fmla="*/ 1 w 2204584"/>
                <a:gd name="connsiteY0" fmla="*/ 1941534 h 1941534"/>
                <a:gd name="connsiteX1" fmla="*/ 1327761 w 2204584"/>
                <a:gd name="connsiteY1" fmla="*/ 488515 h 1941534"/>
                <a:gd name="connsiteX2" fmla="*/ 2204584 w 2204584"/>
                <a:gd name="connsiteY2" fmla="*/ 0 h 1941534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0 w 2379948"/>
                <a:gd name="connsiteY0" fmla="*/ 2016690 h 2016690"/>
                <a:gd name="connsiteX1" fmla="*/ 1327760 w 2379948"/>
                <a:gd name="connsiteY1" fmla="*/ 563671 h 2016690"/>
                <a:gd name="connsiteX2" fmla="*/ 2379948 w 2379948"/>
                <a:gd name="connsiteY2" fmla="*/ 0 h 2016690"/>
                <a:gd name="connsiteX0" fmla="*/ 0 w 2379948"/>
                <a:gd name="connsiteY0" fmla="*/ 2016690 h 2016690"/>
                <a:gd name="connsiteX1" fmla="*/ 1327760 w 2379948"/>
                <a:gd name="connsiteY1" fmla="*/ 563671 h 2016690"/>
                <a:gd name="connsiteX2" fmla="*/ 2379948 w 2379948"/>
                <a:gd name="connsiteY2" fmla="*/ 0 h 2016690"/>
                <a:gd name="connsiteX0" fmla="*/ 0 w 2379948"/>
                <a:gd name="connsiteY0" fmla="*/ 2016690 h 2016690"/>
                <a:gd name="connsiteX1" fmla="*/ 1327760 w 2379948"/>
                <a:gd name="connsiteY1" fmla="*/ 563671 h 2016690"/>
                <a:gd name="connsiteX2" fmla="*/ 2379948 w 2379948"/>
                <a:gd name="connsiteY2" fmla="*/ 0 h 2016690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1 w 2354897"/>
                <a:gd name="connsiteY0" fmla="*/ 2054269 h 2054269"/>
                <a:gd name="connsiteX1" fmla="*/ 1302709 w 2354897"/>
                <a:gd name="connsiteY1" fmla="*/ 588724 h 2054269"/>
                <a:gd name="connsiteX2" fmla="*/ 2354897 w 2354897"/>
                <a:gd name="connsiteY2" fmla="*/ 0 h 2054269"/>
                <a:gd name="connsiteX0" fmla="*/ 1 w 2354897"/>
                <a:gd name="connsiteY0" fmla="*/ 2054269 h 2054269"/>
                <a:gd name="connsiteX1" fmla="*/ 1302709 w 2354897"/>
                <a:gd name="connsiteY1" fmla="*/ 588724 h 2054269"/>
                <a:gd name="connsiteX2" fmla="*/ 2354897 w 2354897"/>
                <a:gd name="connsiteY2" fmla="*/ 0 h 2054269"/>
                <a:gd name="connsiteX0" fmla="*/ 1 w 2392475"/>
                <a:gd name="connsiteY0" fmla="*/ 1966586 h 1966586"/>
                <a:gd name="connsiteX1" fmla="*/ 1302709 w 2392475"/>
                <a:gd name="connsiteY1" fmla="*/ 501041 h 1966586"/>
                <a:gd name="connsiteX2" fmla="*/ 2392475 w 2392475"/>
                <a:gd name="connsiteY2" fmla="*/ 0 h 1966586"/>
                <a:gd name="connsiteX0" fmla="*/ 1 w 2392475"/>
                <a:gd name="connsiteY0" fmla="*/ 1966586 h 1966586"/>
                <a:gd name="connsiteX1" fmla="*/ 1302709 w 2392475"/>
                <a:gd name="connsiteY1" fmla="*/ 501041 h 1966586"/>
                <a:gd name="connsiteX2" fmla="*/ 2392475 w 2392475"/>
                <a:gd name="connsiteY2" fmla="*/ 0 h 1966586"/>
                <a:gd name="connsiteX0" fmla="*/ 1 w 2392475"/>
                <a:gd name="connsiteY0" fmla="*/ 1966586 h 1966586"/>
                <a:gd name="connsiteX1" fmla="*/ 1302709 w 2392475"/>
                <a:gd name="connsiteY1" fmla="*/ 501041 h 1966586"/>
                <a:gd name="connsiteX2" fmla="*/ 2392475 w 2392475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453021 w 2392474"/>
                <a:gd name="connsiteY1" fmla="*/ 463463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453021 w 2392474"/>
                <a:gd name="connsiteY1" fmla="*/ 463463 h 1966586"/>
                <a:gd name="connsiteX2" fmla="*/ 2392474 w 2392474"/>
                <a:gd name="connsiteY2" fmla="*/ 0 h 1966586"/>
                <a:gd name="connsiteX0" fmla="*/ 0 w 2054271"/>
                <a:gd name="connsiteY0" fmla="*/ 1891430 h 1891430"/>
                <a:gd name="connsiteX1" fmla="*/ 1453021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453021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453021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440495 w 2054271"/>
                <a:gd name="connsiteY1" fmla="*/ 338203 h 1891430"/>
                <a:gd name="connsiteX2" fmla="*/ 2054271 w 2054271"/>
                <a:gd name="connsiteY2" fmla="*/ 0 h 1891430"/>
                <a:gd name="connsiteX0" fmla="*/ 123 w 2054394"/>
                <a:gd name="connsiteY0" fmla="*/ 1891430 h 1891430"/>
                <a:gd name="connsiteX1" fmla="*/ 1440618 w 2054394"/>
                <a:gd name="connsiteY1" fmla="*/ 338203 h 1891430"/>
                <a:gd name="connsiteX2" fmla="*/ 2054394 w 2054394"/>
                <a:gd name="connsiteY2" fmla="*/ 0 h 1891430"/>
                <a:gd name="connsiteX0" fmla="*/ 140 w 2054411"/>
                <a:gd name="connsiteY0" fmla="*/ 1891430 h 1891430"/>
                <a:gd name="connsiteX1" fmla="*/ 1302848 w 2054411"/>
                <a:gd name="connsiteY1" fmla="*/ 388307 h 1891430"/>
                <a:gd name="connsiteX2" fmla="*/ 2054411 w 2054411"/>
                <a:gd name="connsiteY2" fmla="*/ 0 h 1891430"/>
                <a:gd name="connsiteX0" fmla="*/ 1 w 2054272"/>
                <a:gd name="connsiteY0" fmla="*/ 1891430 h 1891430"/>
                <a:gd name="connsiteX1" fmla="*/ 1302709 w 2054272"/>
                <a:gd name="connsiteY1" fmla="*/ 388307 h 1891430"/>
                <a:gd name="connsiteX2" fmla="*/ 2054272 w 2054272"/>
                <a:gd name="connsiteY2" fmla="*/ 0 h 1891430"/>
                <a:gd name="connsiteX0" fmla="*/ 1 w 2054272"/>
                <a:gd name="connsiteY0" fmla="*/ 1891430 h 1891430"/>
                <a:gd name="connsiteX1" fmla="*/ 1302709 w 2054272"/>
                <a:gd name="connsiteY1" fmla="*/ 388307 h 1891430"/>
                <a:gd name="connsiteX2" fmla="*/ 2054272 w 2054272"/>
                <a:gd name="connsiteY2" fmla="*/ 0 h 1891430"/>
                <a:gd name="connsiteX0" fmla="*/ 0 w 2054271"/>
                <a:gd name="connsiteY0" fmla="*/ 1891430 h 1891430"/>
                <a:gd name="connsiteX1" fmla="*/ 1302708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390390 w 2054271"/>
                <a:gd name="connsiteY1" fmla="*/ 400833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390390 w 2054271"/>
                <a:gd name="connsiteY1" fmla="*/ 400833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352812 w 2054271"/>
                <a:gd name="connsiteY1" fmla="*/ 413359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114818 w 2054271"/>
                <a:gd name="connsiteY1" fmla="*/ 538619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114818 w 2054271"/>
                <a:gd name="connsiteY1" fmla="*/ 538619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152396 w 2054271"/>
                <a:gd name="connsiteY1" fmla="*/ 563671 h 1891430"/>
                <a:gd name="connsiteX2" fmla="*/ 2054271 w 2054271"/>
                <a:gd name="connsiteY2" fmla="*/ 0 h 1891430"/>
                <a:gd name="connsiteX0" fmla="*/ 597 w 2054868"/>
                <a:gd name="connsiteY0" fmla="*/ 1891430 h 1891430"/>
                <a:gd name="connsiteX1" fmla="*/ 1152993 w 2054868"/>
                <a:gd name="connsiteY1" fmla="*/ 563671 h 1891430"/>
                <a:gd name="connsiteX2" fmla="*/ 2054868 w 2054868"/>
                <a:gd name="connsiteY2" fmla="*/ 0 h 1891430"/>
                <a:gd name="connsiteX0" fmla="*/ 0 w 2054271"/>
                <a:gd name="connsiteY0" fmla="*/ 1891430 h 1891430"/>
                <a:gd name="connsiteX1" fmla="*/ 1152396 w 2054271"/>
                <a:gd name="connsiteY1" fmla="*/ 563671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588725 w 2054271"/>
                <a:gd name="connsiteY1" fmla="*/ 427303 h 1891430"/>
                <a:gd name="connsiteX2" fmla="*/ 2054271 w 2054271"/>
                <a:gd name="connsiteY2" fmla="*/ 0 h 1891430"/>
                <a:gd name="connsiteX0" fmla="*/ 0 w 2167005"/>
                <a:gd name="connsiteY0" fmla="*/ 1879035 h 1879035"/>
                <a:gd name="connsiteX1" fmla="*/ 588725 w 2167005"/>
                <a:gd name="connsiteY1" fmla="*/ 414908 h 1879035"/>
                <a:gd name="connsiteX2" fmla="*/ 2167005 w 2167005"/>
                <a:gd name="connsiteY2" fmla="*/ 0 h 1879035"/>
                <a:gd name="connsiteX0" fmla="*/ 0 w 2167005"/>
                <a:gd name="connsiteY0" fmla="*/ 1879035 h 1879035"/>
                <a:gd name="connsiteX1" fmla="*/ 588725 w 2167005"/>
                <a:gd name="connsiteY1" fmla="*/ 414908 h 1879035"/>
                <a:gd name="connsiteX2" fmla="*/ 2167005 w 2167005"/>
                <a:gd name="connsiteY2" fmla="*/ 0 h 1879035"/>
                <a:gd name="connsiteX0" fmla="*/ 0 w 2167005"/>
                <a:gd name="connsiteY0" fmla="*/ 1879035 h 1879035"/>
                <a:gd name="connsiteX1" fmla="*/ 588725 w 2167005"/>
                <a:gd name="connsiteY1" fmla="*/ 414908 h 1879035"/>
                <a:gd name="connsiteX2" fmla="*/ 2167005 w 2167005"/>
                <a:gd name="connsiteY2" fmla="*/ 0 h 1879035"/>
                <a:gd name="connsiteX0" fmla="*/ 0 w 2179531"/>
                <a:gd name="connsiteY0" fmla="*/ 1866640 h 1866640"/>
                <a:gd name="connsiteX1" fmla="*/ 588725 w 2179531"/>
                <a:gd name="connsiteY1" fmla="*/ 402513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588725 w 2179531"/>
                <a:gd name="connsiteY1" fmla="*/ 402513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588725 w 2179531"/>
                <a:gd name="connsiteY1" fmla="*/ 402513 h 1866640"/>
                <a:gd name="connsiteX2" fmla="*/ 2179531 w 2179531"/>
                <a:gd name="connsiteY2" fmla="*/ 0 h 1866640"/>
                <a:gd name="connsiteX0" fmla="*/ 606 w 2180137"/>
                <a:gd name="connsiteY0" fmla="*/ 1866640 h 1866640"/>
                <a:gd name="connsiteX1" fmla="*/ 589331 w 2180137"/>
                <a:gd name="connsiteY1" fmla="*/ 402513 h 1866640"/>
                <a:gd name="connsiteX2" fmla="*/ 2180137 w 2180137"/>
                <a:gd name="connsiteY2" fmla="*/ 0 h 1866640"/>
                <a:gd name="connsiteX0" fmla="*/ 459 w 2179990"/>
                <a:gd name="connsiteY0" fmla="*/ 1866640 h 1866640"/>
                <a:gd name="connsiteX1" fmla="*/ 589184 w 2179990"/>
                <a:gd name="connsiteY1" fmla="*/ 402513 h 1866640"/>
                <a:gd name="connsiteX2" fmla="*/ 2179990 w 2179990"/>
                <a:gd name="connsiteY2" fmla="*/ 0 h 1866640"/>
                <a:gd name="connsiteX0" fmla="*/ 335 w 2179866"/>
                <a:gd name="connsiteY0" fmla="*/ 1866640 h 1866640"/>
                <a:gd name="connsiteX1" fmla="*/ 701794 w 2179866"/>
                <a:gd name="connsiteY1" fmla="*/ 414910 h 1866640"/>
                <a:gd name="connsiteX2" fmla="*/ 2179866 w 2179866"/>
                <a:gd name="connsiteY2" fmla="*/ 0 h 1866640"/>
                <a:gd name="connsiteX0" fmla="*/ 335 w 2179866"/>
                <a:gd name="connsiteY0" fmla="*/ 1866640 h 1866640"/>
                <a:gd name="connsiteX1" fmla="*/ 701794 w 2179866"/>
                <a:gd name="connsiteY1" fmla="*/ 414910 h 1866640"/>
                <a:gd name="connsiteX2" fmla="*/ 2179866 w 2179866"/>
                <a:gd name="connsiteY2" fmla="*/ 0 h 1866640"/>
                <a:gd name="connsiteX0" fmla="*/ 335 w 2179866"/>
                <a:gd name="connsiteY0" fmla="*/ 1866640 h 1866640"/>
                <a:gd name="connsiteX1" fmla="*/ 701794 w 2179866"/>
                <a:gd name="connsiteY1" fmla="*/ 414910 h 1866640"/>
                <a:gd name="connsiteX2" fmla="*/ 2179866 w 2179866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334 w 2179865"/>
                <a:gd name="connsiteY0" fmla="*/ 1866640 h 1866640"/>
                <a:gd name="connsiteX1" fmla="*/ 701793 w 2179865"/>
                <a:gd name="connsiteY1" fmla="*/ 414910 h 1866640"/>
                <a:gd name="connsiteX2" fmla="*/ 2179865 w 2179865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1328631"/>
                <a:gd name="connsiteY0" fmla="*/ 1458506 h 2219342"/>
                <a:gd name="connsiteX1" fmla="*/ 701459 w 1328631"/>
                <a:gd name="connsiteY1" fmla="*/ 6776 h 2219342"/>
                <a:gd name="connsiteX2" fmla="*/ 1328631 w 1328631"/>
                <a:gd name="connsiteY2" fmla="*/ 2218852 h 2219342"/>
                <a:gd name="connsiteX0" fmla="*/ 0 w 1431166"/>
                <a:gd name="connsiteY0" fmla="*/ 1459170 h 2219516"/>
                <a:gd name="connsiteX1" fmla="*/ 701459 w 1431166"/>
                <a:gd name="connsiteY1" fmla="*/ 7440 h 2219516"/>
                <a:gd name="connsiteX2" fmla="*/ 1328631 w 1431166"/>
                <a:gd name="connsiteY2" fmla="*/ 2219516 h 2219516"/>
                <a:gd name="connsiteX0" fmla="*/ 0 w 1251125"/>
                <a:gd name="connsiteY0" fmla="*/ 1458638 h 2394954"/>
                <a:gd name="connsiteX1" fmla="*/ 701459 w 1251125"/>
                <a:gd name="connsiteY1" fmla="*/ 6908 h 2394954"/>
                <a:gd name="connsiteX2" fmla="*/ 1125431 w 1251125"/>
                <a:gd name="connsiteY2" fmla="*/ 2394954 h 2394954"/>
                <a:gd name="connsiteX0" fmla="*/ 0 w 2281358"/>
                <a:gd name="connsiteY0" fmla="*/ 392530 h 1328846"/>
                <a:gd name="connsiteX1" fmla="*/ 2250859 w 2281358"/>
                <a:gd name="connsiteY1" fmla="*/ 260578 h 1328846"/>
                <a:gd name="connsiteX2" fmla="*/ 1125431 w 2281358"/>
                <a:gd name="connsiteY2" fmla="*/ 1328846 h 1328846"/>
                <a:gd name="connsiteX0" fmla="*/ 0 w 2270036"/>
                <a:gd name="connsiteY0" fmla="*/ 392530 h 1328846"/>
                <a:gd name="connsiteX1" fmla="*/ 2250859 w 2270036"/>
                <a:gd name="connsiteY1" fmla="*/ 260578 h 1328846"/>
                <a:gd name="connsiteX2" fmla="*/ 1125431 w 2270036"/>
                <a:gd name="connsiteY2" fmla="*/ 1328846 h 1328846"/>
                <a:gd name="connsiteX0" fmla="*/ 0 w 2270036"/>
                <a:gd name="connsiteY0" fmla="*/ 581646 h 1517962"/>
                <a:gd name="connsiteX1" fmla="*/ 2250859 w 2270036"/>
                <a:gd name="connsiteY1" fmla="*/ 449694 h 1517962"/>
                <a:gd name="connsiteX2" fmla="*/ 1125431 w 2270036"/>
                <a:gd name="connsiteY2" fmla="*/ 1517962 h 1517962"/>
                <a:gd name="connsiteX0" fmla="*/ 0 w 2270036"/>
                <a:gd name="connsiteY0" fmla="*/ 531220 h 1467536"/>
                <a:gd name="connsiteX1" fmla="*/ 2250859 w 2270036"/>
                <a:gd name="connsiteY1" fmla="*/ 399268 h 1467536"/>
                <a:gd name="connsiteX2" fmla="*/ 1125431 w 2270036"/>
                <a:gd name="connsiteY2" fmla="*/ 1467536 h 1467536"/>
                <a:gd name="connsiteX0" fmla="*/ 0 w 2250946"/>
                <a:gd name="connsiteY0" fmla="*/ 569374 h 1505690"/>
                <a:gd name="connsiteX1" fmla="*/ 2250859 w 2250946"/>
                <a:gd name="connsiteY1" fmla="*/ 437422 h 1505690"/>
                <a:gd name="connsiteX2" fmla="*/ 1125431 w 2250946"/>
                <a:gd name="connsiteY2" fmla="*/ 1505690 h 1505690"/>
                <a:gd name="connsiteX0" fmla="*/ 0 w 4261052"/>
                <a:gd name="connsiteY0" fmla="*/ 208235 h 3117933"/>
                <a:gd name="connsiteX1" fmla="*/ 4143159 w 4261052"/>
                <a:gd name="connsiteY1" fmla="*/ 2049665 h 3117933"/>
                <a:gd name="connsiteX2" fmla="*/ 3017731 w 4261052"/>
                <a:gd name="connsiteY2" fmla="*/ 3117933 h 3117933"/>
                <a:gd name="connsiteX0" fmla="*/ 0 w 4261052"/>
                <a:gd name="connsiteY0" fmla="*/ 0 h 2909698"/>
                <a:gd name="connsiteX1" fmla="*/ 4143159 w 4261052"/>
                <a:gd name="connsiteY1" fmla="*/ 1841430 h 2909698"/>
                <a:gd name="connsiteX2" fmla="*/ 3017731 w 4261052"/>
                <a:gd name="connsiteY2" fmla="*/ 2909698 h 2909698"/>
                <a:gd name="connsiteX0" fmla="*/ 0 w 4287909"/>
                <a:gd name="connsiteY0" fmla="*/ 0 h 3161084"/>
                <a:gd name="connsiteX1" fmla="*/ 4168559 w 4287909"/>
                <a:gd name="connsiteY1" fmla="*/ 2092816 h 3161084"/>
                <a:gd name="connsiteX2" fmla="*/ 3043131 w 4287909"/>
                <a:gd name="connsiteY2" fmla="*/ 3161084 h 3161084"/>
                <a:gd name="connsiteX0" fmla="*/ 0 w 4268212"/>
                <a:gd name="connsiteY0" fmla="*/ 0 h 3135945"/>
                <a:gd name="connsiteX1" fmla="*/ 4168559 w 4268212"/>
                <a:gd name="connsiteY1" fmla="*/ 2092816 h 3135945"/>
                <a:gd name="connsiteX2" fmla="*/ 2878031 w 4268212"/>
                <a:gd name="connsiteY2" fmla="*/ 3135945 h 3135945"/>
                <a:gd name="connsiteX0" fmla="*/ 0 w 4168607"/>
                <a:gd name="connsiteY0" fmla="*/ 0 h 3135945"/>
                <a:gd name="connsiteX1" fmla="*/ 4168559 w 4168607"/>
                <a:gd name="connsiteY1" fmla="*/ 2092816 h 3135945"/>
                <a:gd name="connsiteX2" fmla="*/ 2878031 w 4168607"/>
                <a:gd name="connsiteY2" fmla="*/ 3135945 h 3135945"/>
                <a:gd name="connsiteX0" fmla="*/ 0 w 4294957"/>
                <a:gd name="connsiteY0" fmla="*/ 0 h 3098237"/>
                <a:gd name="connsiteX1" fmla="*/ 4193959 w 4294957"/>
                <a:gd name="connsiteY1" fmla="*/ 2055108 h 3098237"/>
                <a:gd name="connsiteX2" fmla="*/ 2903431 w 4294957"/>
                <a:gd name="connsiteY2" fmla="*/ 3098237 h 3098237"/>
                <a:gd name="connsiteX0" fmla="*/ 0 w 4297057"/>
                <a:gd name="connsiteY0" fmla="*/ 0 h 3098237"/>
                <a:gd name="connsiteX1" fmla="*/ 4193959 w 4297057"/>
                <a:gd name="connsiteY1" fmla="*/ 2055108 h 3098237"/>
                <a:gd name="connsiteX2" fmla="*/ 2903431 w 4297057"/>
                <a:gd name="connsiteY2" fmla="*/ 3098237 h 3098237"/>
                <a:gd name="connsiteX0" fmla="*/ 0 w 4291453"/>
                <a:gd name="connsiteY0" fmla="*/ 0 h 3060529"/>
                <a:gd name="connsiteX1" fmla="*/ 4193959 w 4291453"/>
                <a:gd name="connsiteY1" fmla="*/ 2055108 h 3060529"/>
                <a:gd name="connsiteX2" fmla="*/ 2852631 w 4291453"/>
                <a:gd name="connsiteY2" fmla="*/ 3060529 h 3060529"/>
                <a:gd name="connsiteX0" fmla="*/ 0 w 4193983"/>
                <a:gd name="connsiteY0" fmla="*/ 0 h 3060529"/>
                <a:gd name="connsiteX1" fmla="*/ 4193959 w 4193983"/>
                <a:gd name="connsiteY1" fmla="*/ 2055108 h 3060529"/>
                <a:gd name="connsiteX2" fmla="*/ 2852631 w 4193983"/>
                <a:gd name="connsiteY2" fmla="*/ 3060529 h 3060529"/>
                <a:gd name="connsiteX0" fmla="*/ 0 w 4193983"/>
                <a:gd name="connsiteY0" fmla="*/ 0 h 3060529"/>
                <a:gd name="connsiteX1" fmla="*/ 4193959 w 4193983"/>
                <a:gd name="connsiteY1" fmla="*/ 2055108 h 3060529"/>
                <a:gd name="connsiteX2" fmla="*/ 2852631 w 4193983"/>
                <a:gd name="connsiteY2" fmla="*/ 3060529 h 3060529"/>
                <a:gd name="connsiteX0" fmla="*/ 0 w 4291453"/>
                <a:gd name="connsiteY0" fmla="*/ 0 h 3022821"/>
                <a:gd name="connsiteX1" fmla="*/ 4193959 w 4291453"/>
                <a:gd name="connsiteY1" fmla="*/ 2017400 h 3022821"/>
                <a:gd name="connsiteX2" fmla="*/ 2852631 w 4291453"/>
                <a:gd name="connsiteY2" fmla="*/ 3022821 h 3022821"/>
                <a:gd name="connsiteX0" fmla="*/ 0 w 4193983"/>
                <a:gd name="connsiteY0" fmla="*/ 0 h 3022821"/>
                <a:gd name="connsiteX1" fmla="*/ 4193959 w 4193983"/>
                <a:gd name="connsiteY1" fmla="*/ 2017400 h 3022821"/>
                <a:gd name="connsiteX2" fmla="*/ 2852631 w 4193983"/>
                <a:gd name="connsiteY2" fmla="*/ 3022821 h 3022821"/>
                <a:gd name="connsiteX0" fmla="*/ 0 w 4294219"/>
                <a:gd name="connsiteY0" fmla="*/ 0 h 3010252"/>
                <a:gd name="connsiteX1" fmla="*/ 4193959 w 4294219"/>
                <a:gd name="connsiteY1" fmla="*/ 2017400 h 3010252"/>
                <a:gd name="connsiteX2" fmla="*/ 2878031 w 4294219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206736"/>
                <a:gd name="connsiteY0" fmla="*/ 0 h 3010252"/>
                <a:gd name="connsiteX1" fmla="*/ 4206659 w 4206736"/>
                <a:gd name="connsiteY1" fmla="*/ 2004831 h 3010252"/>
                <a:gd name="connsiteX2" fmla="*/ 2878031 w 4206736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1967123 h 3010252"/>
                <a:gd name="connsiteX2" fmla="*/ 2878031 w 4194037"/>
                <a:gd name="connsiteY2" fmla="*/ 3010252 h 3010252"/>
                <a:gd name="connsiteX0" fmla="*/ 0 w 4181338"/>
                <a:gd name="connsiteY0" fmla="*/ 0 h 3010252"/>
                <a:gd name="connsiteX1" fmla="*/ 4181259 w 4181338"/>
                <a:gd name="connsiteY1" fmla="*/ 2004831 h 3010252"/>
                <a:gd name="connsiteX2" fmla="*/ 2878031 w 4181338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1954554 h 3010252"/>
                <a:gd name="connsiteX2" fmla="*/ 2878031 w 4194037"/>
                <a:gd name="connsiteY2" fmla="*/ 3010252 h 3010252"/>
                <a:gd name="connsiteX0" fmla="*/ 0 w 4294219"/>
                <a:gd name="connsiteY0" fmla="*/ 0 h 2972544"/>
                <a:gd name="connsiteX1" fmla="*/ 4193959 w 4294219"/>
                <a:gd name="connsiteY1" fmla="*/ 1916846 h 2972544"/>
                <a:gd name="connsiteX2" fmla="*/ 2878031 w 4294219"/>
                <a:gd name="connsiteY2" fmla="*/ 2972544 h 2972544"/>
                <a:gd name="connsiteX0" fmla="*/ 0 w 4194007"/>
                <a:gd name="connsiteY0" fmla="*/ 0 h 2972544"/>
                <a:gd name="connsiteX1" fmla="*/ 4193959 w 4194007"/>
                <a:gd name="connsiteY1" fmla="*/ 1916846 h 2972544"/>
                <a:gd name="connsiteX2" fmla="*/ 2878031 w 4194007"/>
                <a:gd name="connsiteY2" fmla="*/ 2972544 h 2972544"/>
                <a:gd name="connsiteX0" fmla="*/ 0 w 4193960"/>
                <a:gd name="connsiteY0" fmla="*/ 0 h 2972544"/>
                <a:gd name="connsiteX1" fmla="*/ 4193959 w 4193960"/>
                <a:gd name="connsiteY1" fmla="*/ 1916846 h 2972544"/>
                <a:gd name="connsiteX2" fmla="*/ 2878031 w 4193960"/>
                <a:gd name="connsiteY2" fmla="*/ 2972544 h 2972544"/>
                <a:gd name="connsiteX0" fmla="*/ 0 w 4193960"/>
                <a:gd name="connsiteY0" fmla="*/ 0 h 2972544"/>
                <a:gd name="connsiteX1" fmla="*/ 4193959 w 4193960"/>
                <a:gd name="connsiteY1" fmla="*/ 1916846 h 2972544"/>
                <a:gd name="connsiteX2" fmla="*/ 2878031 w 4193960"/>
                <a:gd name="connsiteY2" fmla="*/ 2972544 h 2972544"/>
                <a:gd name="connsiteX0" fmla="*/ 0 w 3946877"/>
                <a:gd name="connsiteY0" fmla="*/ 0 h 2871990"/>
                <a:gd name="connsiteX1" fmla="*/ 3863759 w 3946877"/>
                <a:gd name="connsiteY1" fmla="*/ 1816292 h 2871990"/>
                <a:gd name="connsiteX2" fmla="*/ 2547831 w 3946877"/>
                <a:gd name="connsiteY2" fmla="*/ 2871990 h 2871990"/>
                <a:gd name="connsiteX0" fmla="*/ 0 w 3864028"/>
                <a:gd name="connsiteY0" fmla="*/ 0 h 2871990"/>
                <a:gd name="connsiteX1" fmla="*/ 3863759 w 3864028"/>
                <a:gd name="connsiteY1" fmla="*/ 1816292 h 2871990"/>
                <a:gd name="connsiteX2" fmla="*/ 2547831 w 3864028"/>
                <a:gd name="connsiteY2" fmla="*/ 2871990 h 2871990"/>
                <a:gd name="connsiteX0" fmla="*/ 0 w 3863784"/>
                <a:gd name="connsiteY0" fmla="*/ 0 h 2871990"/>
                <a:gd name="connsiteX1" fmla="*/ 3863759 w 3863784"/>
                <a:gd name="connsiteY1" fmla="*/ 1816292 h 2871990"/>
                <a:gd name="connsiteX2" fmla="*/ 2547831 w 3863784"/>
                <a:gd name="connsiteY2" fmla="*/ 2871990 h 2871990"/>
                <a:gd name="connsiteX0" fmla="*/ 0 w 3863785"/>
                <a:gd name="connsiteY0" fmla="*/ 0 h 2871990"/>
                <a:gd name="connsiteX1" fmla="*/ 3863759 w 3863785"/>
                <a:gd name="connsiteY1" fmla="*/ 1816292 h 2871990"/>
                <a:gd name="connsiteX2" fmla="*/ 2547831 w 3863785"/>
                <a:gd name="connsiteY2" fmla="*/ 2871990 h 2871990"/>
                <a:gd name="connsiteX0" fmla="*/ 0 w 3863787"/>
                <a:gd name="connsiteY0" fmla="*/ 0 h 2871990"/>
                <a:gd name="connsiteX1" fmla="*/ 3863759 w 3863787"/>
                <a:gd name="connsiteY1" fmla="*/ 1816292 h 2871990"/>
                <a:gd name="connsiteX2" fmla="*/ 2547831 w 3863787"/>
                <a:gd name="connsiteY2" fmla="*/ 2871990 h 2871990"/>
                <a:gd name="connsiteX0" fmla="*/ 0 w 3863784"/>
                <a:gd name="connsiteY0" fmla="*/ 0 h 2871990"/>
                <a:gd name="connsiteX1" fmla="*/ 3863759 w 3863784"/>
                <a:gd name="connsiteY1" fmla="*/ 1816292 h 2871990"/>
                <a:gd name="connsiteX2" fmla="*/ 2547831 w 3863784"/>
                <a:gd name="connsiteY2" fmla="*/ 2871990 h 2871990"/>
                <a:gd name="connsiteX0" fmla="*/ 0 w 3863784"/>
                <a:gd name="connsiteY0" fmla="*/ 0 h 2871990"/>
                <a:gd name="connsiteX1" fmla="*/ 3863759 w 3863784"/>
                <a:gd name="connsiteY1" fmla="*/ 1816292 h 2871990"/>
                <a:gd name="connsiteX2" fmla="*/ 2547831 w 3863784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16292 h 2871990"/>
                <a:gd name="connsiteX2" fmla="*/ 2547831 w 3863770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66570 h 2871990"/>
                <a:gd name="connsiteX2" fmla="*/ 2547831 w 3863770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66570 h 2871990"/>
                <a:gd name="connsiteX2" fmla="*/ 2547831 w 3863770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66570 h 2871990"/>
                <a:gd name="connsiteX2" fmla="*/ 2547831 w 3863770"/>
                <a:gd name="connsiteY2" fmla="*/ 2871990 h 287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63770" h="2871990">
                  <a:moveTo>
                    <a:pt x="0" y="0"/>
                  </a:moveTo>
                  <a:cubicBezTo>
                    <a:pt x="519480" y="72544"/>
                    <a:pt x="3870921" y="1136519"/>
                    <a:pt x="3863759" y="1866570"/>
                  </a:cubicBezTo>
                  <a:cubicBezTo>
                    <a:pt x="3858323" y="2420652"/>
                    <a:pt x="2892645" y="2823800"/>
                    <a:pt x="2547831" y="2871990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713817" y="2304287"/>
              <a:ext cx="3063240" cy="306324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3630168" y="5230368"/>
              <a:ext cx="54864" cy="54864"/>
            </a:xfrm>
            <a:prstGeom prst="ellipse">
              <a:avLst/>
            </a:prstGeom>
            <a:solidFill>
              <a:srgbClr val="FF00FF"/>
            </a:solidFill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 bwMode="auto">
            <a:xfrm>
              <a:off x="886968" y="2487168"/>
              <a:ext cx="54864" cy="54864"/>
            </a:xfrm>
            <a:prstGeom prst="ellipse">
              <a:avLst/>
            </a:prstGeom>
            <a:solidFill>
              <a:srgbClr val="FF00FF"/>
            </a:solidFill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700000">
              <a:off x="851807" y="3235109"/>
              <a:ext cx="1386691" cy="2776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" y="2778358"/>
              <a:ext cx="160192" cy="2188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9" name="Straight Connector 48"/>
            <p:cNvCxnSpPr/>
            <p:nvPr/>
          </p:nvCxnSpPr>
          <p:spPr bwMode="auto">
            <a:xfrm flipV="1">
              <a:off x="330200" y="2541218"/>
              <a:ext cx="535913" cy="290882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2" name="Group 31"/>
          <p:cNvGrpSpPr/>
          <p:nvPr/>
        </p:nvGrpSpPr>
        <p:grpSpPr>
          <a:xfrm>
            <a:off x="3573608" y="5308600"/>
            <a:ext cx="160192" cy="533400"/>
            <a:chOff x="3573608" y="5308600"/>
            <a:chExt cx="160192" cy="533400"/>
          </a:xfrm>
        </p:grpSpPr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73608" y="5623158"/>
              <a:ext cx="160192" cy="2188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3" name="Straight Connector 52"/>
            <p:cNvCxnSpPr/>
            <p:nvPr/>
          </p:nvCxnSpPr>
          <p:spPr bwMode="auto">
            <a:xfrm flipH="1" flipV="1">
              <a:off x="3657600" y="5308600"/>
              <a:ext cx="0" cy="290882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Arc 78"/>
          <p:cNvSpPr>
            <a:spLocks/>
          </p:cNvSpPr>
          <p:nvPr/>
        </p:nvSpPr>
        <p:spPr bwMode="auto">
          <a:xfrm rot="5400000" flipH="1">
            <a:off x="4709319" y="5158582"/>
            <a:ext cx="365125" cy="182562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362701" y="3304088"/>
            <a:ext cx="277833" cy="1343592"/>
            <a:chOff x="1350001" y="3304088"/>
            <a:chExt cx="277833" cy="1343592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700000">
              <a:off x="817122" y="3836967"/>
              <a:ext cx="1343592" cy="27783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1351416" y="3576427"/>
              <a:ext cx="291857" cy="1752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2397585" y="4593293"/>
            <a:ext cx="699021" cy="1990190"/>
            <a:chOff x="2397585" y="4593293"/>
            <a:chExt cx="699021" cy="1990190"/>
          </a:xfrm>
        </p:grpSpPr>
        <p:cxnSp>
          <p:nvCxnSpPr>
            <p:cNvPr id="44" name="Straight Connector 43"/>
            <p:cNvCxnSpPr/>
            <p:nvPr/>
          </p:nvCxnSpPr>
          <p:spPr bwMode="auto">
            <a:xfrm>
              <a:off x="2999232" y="4593293"/>
              <a:ext cx="1601" cy="658368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46" name="Picture 45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97585" y="6306496"/>
              <a:ext cx="699021" cy="2769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5" name="Straight Connector 64"/>
            <p:cNvCxnSpPr/>
            <p:nvPr/>
          </p:nvCxnSpPr>
          <p:spPr bwMode="auto">
            <a:xfrm flipV="1">
              <a:off x="2750992" y="5265738"/>
              <a:ext cx="242847" cy="100584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" name="Group 8"/>
          <p:cNvGrpSpPr/>
          <p:nvPr/>
        </p:nvGrpSpPr>
        <p:grpSpPr>
          <a:xfrm>
            <a:off x="3937000" y="2590800"/>
            <a:ext cx="2895600" cy="701155"/>
            <a:chOff x="3937000" y="2590800"/>
            <a:chExt cx="2895600" cy="701155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66200" y="2590800"/>
              <a:ext cx="2366400" cy="7011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37000" y="2923511"/>
              <a:ext cx="291857" cy="1752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4114800" y="4593293"/>
            <a:ext cx="1718721" cy="2201207"/>
            <a:chOff x="4114800" y="4593293"/>
            <a:chExt cx="1718721" cy="2201207"/>
          </a:xfrm>
        </p:grpSpPr>
        <p:cxnSp>
          <p:nvCxnSpPr>
            <p:cNvPr id="63" name="Straight Connector 62"/>
            <p:cNvCxnSpPr/>
            <p:nvPr/>
          </p:nvCxnSpPr>
          <p:spPr bwMode="auto">
            <a:xfrm>
              <a:off x="4507992" y="4593293"/>
              <a:ext cx="1601" cy="658368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50" name="Picture 49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14800" y="6095478"/>
              <a:ext cx="1718721" cy="69902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70" name="Straight Connector 69"/>
            <p:cNvCxnSpPr/>
            <p:nvPr/>
          </p:nvCxnSpPr>
          <p:spPr bwMode="auto">
            <a:xfrm flipH="1" flipV="1">
              <a:off x="4507992" y="5265738"/>
              <a:ext cx="242847" cy="822960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8" name="Group 47"/>
          <p:cNvGrpSpPr/>
          <p:nvPr/>
        </p:nvGrpSpPr>
        <p:grpSpPr>
          <a:xfrm>
            <a:off x="1574800" y="1676400"/>
            <a:ext cx="7416800" cy="788587"/>
            <a:chOff x="1574800" y="1676400"/>
            <a:chExt cx="7416800" cy="788587"/>
          </a:xfrm>
        </p:grpSpPr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93730" y="1676400"/>
              <a:ext cx="5797870" cy="7885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74800" y="1950252"/>
              <a:ext cx="1461891" cy="2341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26" name="Straight Arrow Connector 25"/>
          <p:cNvCxnSpPr/>
          <p:nvPr/>
        </p:nvCxnSpPr>
        <p:spPr bwMode="auto">
          <a:xfrm flipH="1">
            <a:off x="4892040" y="603504"/>
            <a:ext cx="1417320" cy="444398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2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2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9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152400" y="36513"/>
            <a:ext cx="8527006" cy="1377950"/>
            <a:chOff x="152400" y="36513"/>
            <a:chExt cx="8527006" cy="1377950"/>
          </a:xfrm>
        </p:grpSpPr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" y="387350"/>
              <a:ext cx="4000429" cy="2627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2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275" y="685800"/>
              <a:ext cx="53435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" name="Picture 5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8536" y="387350"/>
              <a:ext cx="41021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" name="Picture 5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494" y="36513"/>
              <a:ext cx="6792912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" name="Picture 5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766763"/>
              <a:ext cx="17526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5" name="Picture 5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136650"/>
              <a:ext cx="2671763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2" name="Group 61"/>
          <p:cNvGrpSpPr/>
          <p:nvPr/>
        </p:nvGrpSpPr>
        <p:grpSpPr>
          <a:xfrm>
            <a:off x="76200" y="1676400"/>
            <a:ext cx="7416800" cy="788587"/>
            <a:chOff x="1574800" y="1676400"/>
            <a:chExt cx="7416800" cy="788587"/>
          </a:xfrm>
        </p:grpSpPr>
        <p:pic>
          <p:nvPicPr>
            <p:cNvPr id="64" name="Picture 63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93730" y="1676400"/>
              <a:ext cx="5797870" cy="7885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6" name="Picture 65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74800" y="1950252"/>
              <a:ext cx="1461891" cy="2341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3AA7FF6D-756B-4BBD-8E91-1150955ED5CE}" type="slidenum">
              <a:rPr lang="en-US"/>
              <a:pPr/>
              <a:t>11</a:t>
            </a:fld>
            <a:endParaRPr lang="en-US"/>
          </a:p>
        </p:txBody>
      </p:sp>
      <p:sp>
        <p:nvSpPr>
          <p:cNvPr id="18626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2673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62696" name="Picture 4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Line 114"/>
          <p:cNvSpPr>
            <a:spLocks noChangeShapeType="1"/>
          </p:cNvSpPr>
          <p:nvPr/>
        </p:nvSpPr>
        <p:spPr bwMode="auto">
          <a:xfrm>
            <a:off x="0" y="1498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1574800" y="1676400"/>
            <a:ext cx="7416800" cy="788587"/>
            <a:chOff x="1574800" y="1676400"/>
            <a:chExt cx="7416800" cy="788587"/>
          </a:xfrm>
        </p:grpSpPr>
        <p:pic>
          <p:nvPicPr>
            <p:cNvPr id="60" name="Picture 59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93730" y="1676400"/>
              <a:ext cx="5797870" cy="7885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1" name="Picture 60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74800" y="1950252"/>
              <a:ext cx="1461891" cy="2341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7" name="Picture 6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1451" y="2667000"/>
            <a:ext cx="6161768" cy="788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188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1.85185E-6 L -0.1625 -1.85185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152400" y="36513"/>
            <a:ext cx="8527006" cy="1377950"/>
            <a:chOff x="152400" y="36513"/>
            <a:chExt cx="8527006" cy="1377950"/>
          </a:xfrm>
        </p:grpSpPr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" y="387350"/>
              <a:ext cx="4000429" cy="2627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2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275" y="685800"/>
              <a:ext cx="53435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" name="Picture 5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8536" y="387350"/>
              <a:ext cx="41021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" name="Picture 5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494" y="36513"/>
              <a:ext cx="6792912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" name="Picture 5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766763"/>
              <a:ext cx="17526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5" name="Picture 5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136650"/>
              <a:ext cx="2671763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3AA7FF6D-756B-4BBD-8E91-1150955ED5CE}" type="slidenum">
              <a:rPr lang="en-US"/>
              <a:pPr/>
              <a:t>12</a:t>
            </a:fld>
            <a:endParaRPr lang="en-US"/>
          </a:p>
        </p:txBody>
      </p:sp>
      <p:sp>
        <p:nvSpPr>
          <p:cNvPr id="18626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62696" name="Picture 4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Line 114"/>
          <p:cNvSpPr>
            <a:spLocks noChangeShapeType="1"/>
          </p:cNvSpPr>
          <p:nvPr/>
        </p:nvSpPr>
        <p:spPr bwMode="auto">
          <a:xfrm>
            <a:off x="0" y="1498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1451" y="2667000"/>
            <a:ext cx="6161768" cy="788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62673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76200" y="1676400"/>
            <a:ext cx="7416800" cy="788587"/>
            <a:chOff x="1574800" y="1676400"/>
            <a:chExt cx="7416800" cy="788587"/>
          </a:xfrm>
        </p:grpSpPr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93730" y="1676400"/>
              <a:ext cx="5797870" cy="7885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74800" y="1950252"/>
              <a:ext cx="1461891" cy="2341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600" y="3733877"/>
            <a:ext cx="6380255" cy="7884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4826351"/>
            <a:ext cx="6833201" cy="7884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5866354"/>
            <a:ext cx="6658018" cy="948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008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152400" y="36513"/>
            <a:ext cx="8527006" cy="1377950"/>
            <a:chOff x="152400" y="36513"/>
            <a:chExt cx="8527006" cy="1377950"/>
          </a:xfrm>
        </p:grpSpPr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" y="387350"/>
              <a:ext cx="4000429" cy="2627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Picture 28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275" y="685800"/>
              <a:ext cx="53435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5" name="Picture 5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8536" y="387350"/>
              <a:ext cx="41021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" name="Picture 5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494" y="36513"/>
              <a:ext cx="6792912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" name="Picture 5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766763"/>
              <a:ext cx="17526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" name="Picture 5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136650"/>
              <a:ext cx="2671763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3AA7FF6D-756B-4BBD-8E91-1150955ED5CE}" type="slidenum">
              <a:rPr lang="en-US"/>
              <a:pPr/>
              <a:t>13</a:t>
            </a:fld>
            <a:endParaRPr lang="en-US"/>
          </a:p>
        </p:txBody>
      </p:sp>
      <p:sp>
        <p:nvSpPr>
          <p:cNvPr id="18626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62696" name="Picture 4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Line 114"/>
          <p:cNvSpPr>
            <a:spLocks noChangeShapeType="1"/>
          </p:cNvSpPr>
          <p:nvPr/>
        </p:nvSpPr>
        <p:spPr bwMode="auto">
          <a:xfrm>
            <a:off x="0" y="1498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673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" name="Picture 3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950252"/>
            <a:ext cx="1461891" cy="2341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0482" y="1587500"/>
            <a:ext cx="6658018" cy="948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5866354"/>
            <a:ext cx="6658018" cy="948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2730500" y="1937552"/>
            <a:ext cx="2857500" cy="435356"/>
            <a:chOff x="2730500" y="1937552"/>
            <a:chExt cx="2857500" cy="435356"/>
          </a:xfrm>
        </p:grpSpPr>
        <p:cxnSp>
          <p:nvCxnSpPr>
            <p:cNvPr id="24" name="Straight Connector 23"/>
            <p:cNvCxnSpPr/>
            <p:nvPr/>
          </p:nvCxnSpPr>
          <p:spPr bwMode="auto">
            <a:xfrm>
              <a:off x="2730500" y="1937552"/>
              <a:ext cx="164592" cy="219456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5423408" y="2153452"/>
              <a:ext cx="164592" cy="219456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3826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7 -0.00741 L 0.04704 -0.62084 " pathEditMode="relative" rAng="0" ptsTypes="AA">
                                      <p:cBhvr>
                                        <p:cTn id="6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-3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152400" y="36513"/>
            <a:ext cx="8527006" cy="1377950"/>
            <a:chOff x="152400" y="36513"/>
            <a:chExt cx="8527006" cy="1377950"/>
          </a:xfrm>
        </p:grpSpPr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" y="387350"/>
              <a:ext cx="4000429" cy="2627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8" name="Picture 2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275" y="685800"/>
              <a:ext cx="53435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" name="Picture 5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8536" y="387350"/>
              <a:ext cx="41021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" name="Picture 5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6494" y="36513"/>
              <a:ext cx="6792912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" name="Picture 5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766763"/>
              <a:ext cx="17526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" name="Picture 5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136650"/>
              <a:ext cx="2671763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3AA7FF6D-756B-4BBD-8E91-1150955ED5CE}" type="slidenum">
              <a:rPr lang="en-US"/>
              <a:pPr/>
              <a:t>14</a:t>
            </a:fld>
            <a:endParaRPr lang="en-US"/>
          </a:p>
        </p:txBody>
      </p:sp>
      <p:sp>
        <p:nvSpPr>
          <p:cNvPr id="18626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62696" name="Picture 4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Line 114"/>
          <p:cNvSpPr>
            <a:spLocks noChangeShapeType="1"/>
          </p:cNvSpPr>
          <p:nvPr/>
        </p:nvSpPr>
        <p:spPr bwMode="auto">
          <a:xfrm>
            <a:off x="0" y="1498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673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" name="Picture 3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950252"/>
            <a:ext cx="1461891" cy="2341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0482" y="1587500"/>
            <a:ext cx="6658018" cy="948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730500" y="1937552"/>
            <a:ext cx="2857500" cy="435356"/>
            <a:chOff x="2730500" y="1937552"/>
            <a:chExt cx="2857500" cy="435356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2730500" y="1937552"/>
              <a:ext cx="164592" cy="219456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5423408" y="2153452"/>
              <a:ext cx="164592" cy="219456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5" name="Picture 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7344" y="2743200"/>
            <a:ext cx="5796335" cy="6718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378200" y="2968068"/>
            <a:ext cx="3085084" cy="214044"/>
            <a:chOff x="3378200" y="3162300"/>
            <a:chExt cx="3085084" cy="214044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3378200" y="3162300"/>
              <a:ext cx="329184" cy="21031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5559552" y="3184320"/>
              <a:ext cx="164592" cy="19202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6134100" y="3162300"/>
              <a:ext cx="329184" cy="21031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6" name="Picture 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3800" y="3581400"/>
            <a:ext cx="3241388" cy="6570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3800" y="4372161"/>
            <a:ext cx="2905866" cy="6570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3800" y="5257800"/>
            <a:ext cx="2628427" cy="7885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3800" y="6190385"/>
            <a:ext cx="2234168" cy="6422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9335" y="6190385"/>
            <a:ext cx="1635765" cy="6422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816" y="6390409"/>
            <a:ext cx="1080484" cy="2190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4989490" y="3163824"/>
            <a:ext cx="1892808" cy="623140"/>
            <a:chOff x="4989490" y="3163824"/>
            <a:chExt cx="1892808" cy="623140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>
              <a:off x="4989491" y="3229180"/>
              <a:ext cx="0" cy="557784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Arrow Connector 32"/>
            <p:cNvCxnSpPr/>
            <p:nvPr/>
          </p:nvCxnSpPr>
          <p:spPr bwMode="auto">
            <a:xfrm flipH="1">
              <a:off x="4989490" y="3163824"/>
              <a:ext cx="1892808" cy="45720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2" name="Rectangle 22"/>
          <p:cNvSpPr>
            <a:spLocks noChangeArrowheads="1"/>
          </p:cNvSpPr>
          <p:nvPr/>
        </p:nvSpPr>
        <p:spPr bwMode="auto">
          <a:xfrm>
            <a:off x="7811584" y="63754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" name="Group 52"/>
          <p:cNvGrpSpPr/>
          <p:nvPr/>
        </p:nvGrpSpPr>
        <p:grpSpPr bwMode="auto">
          <a:xfrm>
            <a:off x="7071733" y="5490410"/>
            <a:ext cx="1538867" cy="478590"/>
            <a:chOff x="6463216" y="6324600"/>
            <a:chExt cx="1538867" cy="478590"/>
          </a:xfrm>
        </p:grpSpPr>
        <p:pic>
          <p:nvPicPr>
            <p:cNvPr id="54" name="Picture 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7988" y="6324600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" name="Picture 54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3216" y="6621463"/>
              <a:ext cx="1538867" cy="1817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5080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52400" y="36513"/>
            <a:ext cx="8451850" cy="1365250"/>
            <a:chOff x="152400" y="36513"/>
            <a:chExt cx="8451850" cy="1365250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67200" y="374650"/>
              <a:ext cx="3912426" cy="24786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" y="374650"/>
              <a:ext cx="4000429" cy="2627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" y="766763"/>
              <a:ext cx="2789269" cy="2628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63742" name="Picture 62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4863" y="679276"/>
              <a:ext cx="4656137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3727" name="Picture 4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1338" y="36513"/>
              <a:ext cx="6792912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3730" name="Picture 5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123950"/>
              <a:ext cx="2671763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3" name="Oval 11"/>
          <p:cNvSpPr/>
          <p:nvPr/>
        </p:nvSpPr>
        <p:spPr bwMode="auto">
          <a:xfrm>
            <a:off x="4567600" y="3453239"/>
            <a:ext cx="1843226" cy="1803747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1528175"/>
              <a:gd name="connsiteY0" fmla="*/ 1091168 h 1188495"/>
              <a:gd name="connsiteX1" fmla="*/ 1070975 w 1528175"/>
              <a:gd name="connsiteY1" fmla="*/ 20193 h 1188495"/>
              <a:gd name="connsiteX2" fmla="*/ 1528175 w 1528175"/>
              <a:gd name="connsiteY2" fmla="*/ 477393 h 1188495"/>
              <a:gd name="connsiteX3" fmla="*/ 1070975 w 1528175"/>
              <a:gd name="connsiteY3" fmla="*/ 934593 h 1188495"/>
              <a:gd name="connsiteX4" fmla="*/ 0 w 1528175"/>
              <a:gd name="connsiteY4" fmla="*/ 1091168 h 1188495"/>
              <a:gd name="connsiteX0" fmla="*/ 0 w 1528175"/>
              <a:gd name="connsiteY0" fmla="*/ 1091168 h 1188495"/>
              <a:gd name="connsiteX1" fmla="*/ 1070975 w 1528175"/>
              <a:gd name="connsiteY1" fmla="*/ 20193 h 1188495"/>
              <a:gd name="connsiteX2" fmla="*/ 1528175 w 1528175"/>
              <a:gd name="connsiteY2" fmla="*/ 477393 h 1188495"/>
              <a:gd name="connsiteX3" fmla="*/ 1070975 w 1528175"/>
              <a:gd name="connsiteY3" fmla="*/ 934593 h 1188495"/>
              <a:gd name="connsiteX4" fmla="*/ 0 w 1528175"/>
              <a:gd name="connsiteY4" fmla="*/ 1091168 h 1188495"/>
              <a:gd name="connsiteX0" fmla="*/ 0 w 1528175"/>
              <a:gd name="connsiteY0" fmla="*/ 1091168 h 1091168"/>
              <a:gd name="connsiteX1" fmla="*/ 1070975 w 1528175"/>
              <a:gd name="connsiteY1" fmla="*/ 20193 h 1091168"/>
              <a:gd name="connsiteX2" fmla="*/ 1528175 w 1528175"/>
              <a:gd name="connsiteY2" fmla="*/ 477393 h 1091168"/>
              <a:gd name="connsiteX3" fmla="*/ 1070975 w 1528175"/>
              <a:gd name="connsiteY3" fmla="*/ 934593 h 1091168"/>
              <a:gd name="connsiteX4" fmla="*/ 0 w 1528175"/>
              <a:gd name="connsiteY4" fmla="*/ 1091168 h 1091168"/>
              <a:gd name="connsiteX0" fmla="*/ 0 w 1924205"/>
              <a:gd name="connsiteY0" fmla="*/ 1091168 h 1120560"/>
              <a:gd name="connsiteX1" fmla="*/ 1070975 w 1924205"/>
              <a:gd name="connsiteY1" fmla="*/ 20193 h 1120560"/>
              <a:gd name="connsiteX2" fmla="*/ 1528175 w 1924205"/>
              <a:gd name="connsiteY2" fmla="*/ 477393 h 1120560"/>
              <a:gd name="connsiteX3" fmla="*/ 1860115 w 1924205"/>
              <a:gd name="connsiteY3" fmla="*/ 1072379 h 1120560"/>
              <a:gd name="connsiteX4" fmla="*/ 0 w 1924205"/>
              <a:gd name="connsiteY4" fmla="*/ 1091168 h 1120560"/>
              <a:gd name="connsiteX0" fmla="*/ 0 w 1924205"/>
              <a:gd name="connsiteY0" fmla="*/ 1091168 h 1120560"/>
              <a:gd name="connsiteX1" fmla="*/ 1070975 w 1924205"/>
              <a:gd name="connsiteY1" fmla="*/ 20193 h 1120560"/>
              <a:gd name="connsiteX2" fmla="*/ 1528175 w 1924205"/>
              <a:gd name="connsiteY2" fmla="*/ 477393 h 1120560"/>
              <a:gd name="connsiteX3" fmla="*/ 1860115 w 1924205"/>
              <a:gd name="connsiteY3" fmla="*/ 1072379 h 1120560"/>
              <a:gd name="connsiteX4" fmla="*/ 0 w 1924205"/>
              <a:gd name="connsiteY4" fmla="*/ 1091168 h 1120560"/>
              <a:gd name="connsiteX0" fmla="*/ 0 w 1860115"/>
              <a:gd name="connsiteY0" fmla="*/ 1091168 h 1120560"/>
              <a:gd name="connsiteX1" fmla="*/ 1070975 w 1860115"/>
              <a:gd name="connsiteY1" fmla="*/ 20193 h 1120560"/>
              <a:gd name="connsiteX2" fmla="*/ 1528175 w 1860115"/>
              <a:gd name="connsiteY2" fmla="*/ 477393 h 1120560"/>
              <a:gd name="connsiteX3" fmla="*/ 1860115 w 1860115"/>
              <a:gd name="connsiteY3" fmla="*/ 1072379 h 1120560"/>
              <a:gd name="connsiteX4" fmla="*/ 0 w 1860115"/>
              <a:gd name="connsiteY4" fmla="*/ 1091168 h 1120560"/>
              <a:gd name="connsiteX0" fmla="*/ 0 w 1860115"/>
              <a:gd name="connsiteY0" fmla="*/ 1091168 h 1091168"/>
              <a:gd name="connsiteX1" fmla="*/ 1070975 w 1860115"/>
              <a:gd name="connsiteY1" fmla="*/ 20193 h 1091168"/>
              <a:gd name="connsiteX2" fmla="*/ 1528175 w 1860115"/>
              <a:gd name="connsiteY2" fmla="*/ 477393 h 1091168"/>
              <a:gd name="connsiteX3" fmla="*/ 1860115 w 1860115"/>
              <a:gd name="connsiteY3" fmla="*/ 1072379 h 1091168"/>
              <a:gd name="connsiteX4" fmla="*/ 0 w 1860115"/>
              <a:gd name="connsiteY4" fmla="*/ 1091168 h 1091168"/>
              <a:gd name="connsiteX0" fmla="*/ 0 w 1860115"/>
              <a:gd name="connsiteY0" fmla="*/ 1846705 h 1846705"/>
              <a:gd name="connsiteX1" fmla="*/ 1070975 w 1860115"/>
              <a:gd name="connsiteY1" fmla="*/ 775730 h 1846705"/>
              <a:gd name="connsiteX2" fmla="*/ 1841326 w 1860115"/>
              <a:gd name="connsiteY2" fmla="*/ 55484 h 1846705"/>
              <a:gd name="connsiteX3" fmla="*/ 1860115 w 1860115"/>
              <a:gd name="connsiteY3" fmla="*/ 1827916 h 1846705"/>
              <a:gd name="connsiteX4" fmla="*/ 0 w 1860115"/>
              <a:gd name="connsiteY4" fmla="*/ 1846705 h 1846705"/>
              <a:gd name="connsiteX0" fmla="*/ 0 w 1860115"/>
              <a:gd name="connsiteY0" fmla="*/ 1791221 h 1791221"/>
              <a:gd name="connsiteX1" fmla="*/ 1070975 w 1860115"/>
              <a:gd name="connsiteY1" fmla="*/ 720246 h 1791221"/>
              <a:gd name="connsiteX2" fmla="*/ 1841326 w 1860115"/>
              <a:gd name="connsiteY2" fmla="*/ 0 h 1791221"/>
              <a:gd name="connsiteX3" fmla="*/ 1860115 w 1860115"/>
              <a:gd name="connsiteY3" fmla="*/ 1772432 h 1791221"/>
              <a:gd name="connsiteX4" fmla="*/ 0 w 1860115"/>
              <a:gd name="connsiteY4" fmla="*/ 1791221 h 1791221"/>
              <a:gd name="connsiteX0" fmla="*/ 71 w 1860186"/>
              <a:gd name="connsiteY0" fmla="*/ 1791221 h 1791221"/>
              <a:gd name="connsiteX1" fmla="*/ 294433 w 1860186"/>
              <a:gd name="connsiteY1" fmla="*/ 695194 h 1791221"/>
              <a:gd name="connsiteX2" fmla="*/ 1841397 w 1860186"/>
              <a:gd name="connsiteY2" fmla="*/ 0 h 1791221"/>
              <a:gd name="connsiteX3" fmla="*/ 1860186 w 1860186"/>
              <a:gd name="connsiteY3" fmla="*/ 1772432 h 1791221"/>
              <a:gd name="connsiteX4" fmla="*/ 71 w 1860186"/>
              <a:gd name="connsiteY4" fmla="*/ 1791221 h 1791221"/>
              <a:gd name="connsiteX0" fmla="*/ 71 w 1841397"/>
              <a:gd name="connsiteY0" fmla="*/ 1791221 h 1791221"/>
              <a:gd name="connsiteX1" fmla="*/ 294433 w 1841397"/>
              <a:gd name="connsiteY1" fmla="*/ 695194 h 1791221"/>
              <a:gd name="connsiteX2" fmla="*/ 1841397 w 1841397"/>
              <a:gd name="connsiteY2" fmla="*/ 0 h 1791221"/>
              <a:gd name="connsiteX3" fmla="*/ 1835134 w 1841397"/>
              <a:gd name="connsiteY3" fmla="*/ 1772432 h 1791221"/>
              <a:gd name="connsiteX4" fmla="*/ 71 w 1841397"/>
              <a:gd name="connsiteY4" fmla="*/ 1791221 h 1791221"/>
              <a:gd name="connsiteX0" fmla="*/ 23 w 1835086"/>
              <a:gd name="connsiteY0" fmla="*/ 1803747 h 1803747"/>
              <a:gd name="connsiteX1" fmla="*/ 294385 w 1835086"/>
              <a:gd name="connsiteY1" fmla="*/ 707720 h 1803747"/>
              <a:gd name="connsiteX2" fmla="*/ 1816297 w 1835086"/>
              <a:gd name="connsiteY2" fmla="*/ 0 h 1803747"/>
              <a:gd name="connsiteX3" fmla="*/ 1835086 w 1835086"/>
              <a:gd name="connsiteY3" fmla="*/ 1784958 h 1803747"/>
              <a:gd name="connsiteX4" fmla="*/ 23 w 1835086"/>
              <a:gd name="connsiteY4" fmla="*/ 1803747 h 1803747"/>
              <a:gd name="connsiteX0" fmla="*/ 23 w 1835086"/>
              <a:gd name="connsiteY0" fmla="*/ 1803747 h 1803747"/>
              <a:gd name="connsiteX1" fmla="*/ 294385 w 1835086"/>
              <a:gd name="connsiteY1" fmla="*/ 707720 h 1803747"/>
              <a:gd name="connsiteX2" fmla="*/ 1816297 w 1835086"/>
              <a:gd name="connsiteY2" fmla="*/ 0 h 1803747"/>
              <a:gd name="connsiteX3" fmla="*/ 1835086 w 1835086"/>
              <a:gd name="connsiteY3" fmla="*/ 1784958 h 1803747"/>
              <a:gd name="connsiteX4" fmla="*/ 23 w 1835086"/>
              <a:gd name="connsiteY4" fmla="*/ 1803747 h 1803747"/>
              <a:gd name="connsiteX0" fmla="*/ 23 w 1835593"/>
              <a:gd name="connsiteY0" fmla="*/ 1803747 h 1803747"/>
              <a:gd name="connsiteX1" fmla="*/ 294385 w 1835593"/>
              <a:gd name="connsiteY1" fmla="*/ 707720 h 1803747"/>
              <a:gd name="connsiteX2" fmla="*/ 1816297 w 1835593"/>
              <a:gd name="connsiteY2" fmla="*/ 0 h 1803747"/>
              <a:gd name="connsiteX3" fmla="*/ 1835086 w 1835593"/>
              <a:gd name="connsiteY3" fmla="*/ 1784958 h 1803747"/>
              <a:gd name="connsiteX4" fmla="*/ 23 w 1835593"/>
              <a:gd name="connsiteY4" fmla="*/ 1803747 h 1803747"/>
              <a:gd name="connsiteX0" fmla="*/ 23 w 1835086"/>
              <a:gd name="connsiteY0" fmla="*/ 1803747 h 1803747"/>
              <a:gd name="connsiteX1" fmla="*/ 294385 w 1835086"/>
              <a:gd name="connsiteY1" fmla="*/ 707720 h 1803747"/>
              <a:gd name="connsiteX2" fmla="*/ 1816297 w 1835086"/>
              <a:gd name="connsiteY2" fmla="*/ 0 h 1803747"/>
              <a:gd name="connsiteX3" fmla="*/ 1835086 w 1835086"/>
              <a:gd name="connsiteY3" fmla="*/ 1784958 h 1803747"/>
              <a:gd name="connsiteX4" fmla="*/ 23 w 1835086"/>
              <a:gd name="connsiteY4" fmla="*/ 1803747 h 1803747"/>
              <a:gd name="connsiteX0" fmla="*/ 23 w 1835086"/>
              <a:gd name="connsiteY0" fmla="*/ 1803747 h 1803747"/>
              <a:gd name="connsiteX1" fmla="*/ 294385 w 1835086"/>
              <a:gd name="connsiteY1" fmla="*/ 707720 h 1803747"/>
              <a:gd name="connsiteX2" fmla="*/ 1816297 w 1835086"/>
              <a:gd name="connsiteY2" fmla="*/ 0 h 1803747"/>
              <a:gd name="connsiteX3" fmla="*/ 1835086 w 1835086"/>
              <a:gd name="connsiteY3" fmla="*/ 1784958 h 1803747"/>
              <a:gd name="connsiteX4" fmla="*/ 23 w 1835086"/>
              <a:gd name="connsiteY4" fmla="*/ 1803747 h 1803747"/>
              <a:gd name="connsiteX0" fmla="*/ 23 w 1822560"/>
              <a:gd name="connsiteY0" fmla="*/ 1803747 h 1803747"/>
              <a:gd name="connsiteX1" fmla="*/ 294385 w 1822560"/>
              <a:gd name="connsiteY1" fmla="*/ 707720 h 1803747"/>
              <a:gd name="connsiteX2" fmla="*/ 1816297 w 1822560"/>
              <a:gd name="connsiteY2" fmla="*/ 0 h 1803747"/>
              <a:gd name="connsiteX3" fmla="*/ 1822560 w 1822560"/>
              <a:gd name="connsiteY3" fmla="*/ 1784958 h 1803747"/>
              <a:gd name="connsiteX4" fmla="*/ 23 w 1822560"/>
              <a:gd name="connsiteY4" fmla="*/ 1803747 h 1803747"/>
              <a:gd name="connsiteX0" fmla="*/ 23 w 1835086"/>
              <a:gd name="connsiteY0" fmla="*/ 1803747 h 1803747"/>
              <a:gd name="connsiteX1" fmla="*/ 294385 w 1835086"/>
              <a:gd name="connsiteY1" fmla="*/ 707720 h 1803747"/>
              <a:gd name="connsiteX2" fmla="*/ 1816297 w 1835086"/>
              <a:gd name="connsiteY2" fmla="*/ 0 h 1803747"/>
              <a:gd name="connsiteX3" fmla="*/ 1835086 w 1835086"/>
              <a:gd name="connsiteY3" fmla="*/ 1797484 h 1803747"/>
              <a:gd name="connsiteX4" fmla="*/ 23 w 1835086"/>
              <a:gd name="connsiteY4" fmla="*/ 1803747 h 1803747"/>
              <a:gd name="connsiteX0" fmla="*/ 232 w 1822769"/>
              <a:gd name="connsiteY0" fmla="*/ 1791221 h 1797484"/>
              <a:gd name="connsiteX1" fmla="*/ 282068 w 1822769"/>
              <a:gd name="connsiteY1" fmla="*/ 707720 h 1797484"/>
              <a:gd name="connsiteX2" fmla="*/ 1803980 w 1822769"/>
              <a:gd name="connsiteY2" fmla="*/ 0 h 1797484"/>
              <a:gd name="connsiteX3" fmla="*/ 1822769 w 1822769"/>
              <a:gd name="connsiteY3" fmla="*/ 1797484 h 1797484"/>
              <a:gd name="connsiteX4" fmla="*/ 232 w 1822769"/>
              <a:gd name="connsiteY4" fmla="*/ 1791221 h 1797484"/>
              <a:gd name="connsiteX0" fmla="*/ 5480 w 1828017"/>
              <a:gd name="connsiteY0" fmla="*/ 1791221 h 1797484"/>
              <a:gd name="connsiteX1" fmla="*/ 287316 w 1828017"/>
              <a:gd name="connsiteY1" fmla="*/ 707720 h 1797484"/>
              <a:gd name="connsiteX2" fmla="*/ 1809228 w 1828017"/>
              <a:gd name="connsiteY2" fmla="*/ 0 h 1797484"/>
              <a:gd name="connsiteX3" fmla="*/ 1828017 w 1828017"/>
              <a:gd name="connsiteY3" fmla="*/ 1797484 h 1797484"/>
              <a:gd name="connsiteX4" fmla="*/ 5480 w 1828017"/>
              <a:gd name="connsiteY4" fmla="*/ 1791221 h 1797484"/>
              <a:gd name="connsiteX0" fmla="*/ 307 w 1822844"/>
              <a:gd name="connsiteY0" fmla="*/ 1803747 h 1810010"/>
              <a:gd name="connsiteX1" fmla="*/ 282143 w 1822844"/>
              <a:gd name="connsiteY1" fmla="*/ 720246 h 1810010"/>
              <a:gd name="connsiteX2" fmla="*/ 1816581 w 1822844"/>
              <a:gd name="connsiteY2" fmla="*/ 0 h 1810010"/>
              <a:gd name="connsiteX3" fmla="*/ 1822844 w 1822844"/>
              <a:gd name="connsiteY3" fmla="*/ 1810010 h 1810010"/>
              <a:gd name="connsiteX4" fmla="*/ 307 w 1822844"/>
              <a:gd name="connsiteY4" fmla="*/ 1803747 h 1810010"/>
              <a:gd name="connsiteX0" fmla="*/ 10556 w 1833093"/>
              <a:gd name="connsiteY0" fmla="*/ 1803747 h 1810010"/>
              <a:gd name="connsiteX1" fmla="*/ 229762 w 1833093"/>
              <a:gd name="connsiteY1" fmla="*/ 770350 h 1810010"/>
              <a:gd name="connsiteX2" fmla="*/ 1826830 w 1833093"/>
              <a:gd name="connsiteY2" fmla="*/ 0 h 1810010"/>
              <a:gd name="connsiteX3" fmla="*/ 1833093 w 1833093"/>
              <a:gd name="connsiteY3" fmla="*/ 1810010 h 1810010"/>
              <a:gd name="connsiteX4" fmla="*/ 10556 w 1833093"/>
              <a:gd name="connsiteY4" fmla="*/ 1803747 h 1810010"/>
              <a:gd name="connsiteX0" fmla="*/ 0 w 1822537"/>
              <a:gd name="connsiteY0" fmla="*/ 1803747 h 1810010"/>
              <a:gd name="connsiteX1" fmla="*/ 419622 w 1822537"/>
              <a:gd name="connsiteY1" fmla="*/ 582459 h 1810010"/>
              <a:gd name="connsiteX2" fmla="*/ 1816274 w 1822537"/>
              <a:gd name="connsiteY2" fmla="*/ 0 h 1810010"/>
              <a:gd name="connsiteX3" fmla="*/ 1822537 w 1822537"/>
              <a:gd name="connsiteY3" fmla="*/ 1810010 h 1810010"/>
              <a:gd name="connsiteX4" fmla="*/ 0 w 1822537"/>
              <a:gd name="connsiteY4" fmla="*/ 1803747 h 1810010"/>
              <a:gd name="connsiteX0" fmla="*/ 0 w 1822537"/>
              <a:gd name="connsiteY0" fmla="*/ 1803747 h 1810010"/>
              <a:gd name="connsiteX1" fmla="*/ 419622 w 1822537"/>
              <a:gd name="connsiteY1" fmla="*/ 582459 h 1810010"/>
              <a:gd name="connsiteX2" fmla="*/ 1816274 w 1822537"/>
              <a:gd name="connsiteY2" fmla="*/ 0 h 1810010"/>
              <a:gd name="connsiteX3" fmla="*/ 1822537 w 1822537"/>
              <a:gd name="connsiteY3" fmla="*/ 1810010 h 1810010"/>
              <a:gd name="connsiteX4" fmla="*/ 0 w 1822537"/>
              <a:gd name="connsiteY4" fmla="*/ 1803747 h 1810010"/>
              <a:gd name="connsiteX0" fmla="*/ 0 w 1822537"/>
              <a:gd name="connsiteY0" fmla="*/ 1803747 h 1810010"/>
              <a:gd name="connsiteX1" fmla="*/ 419622 w 1822537"/>
              <a:gd name="connsiteY1" fmla="*/ 582459 h 1810010"/>
              <a:gd name="connsiteX2" fmla="*/ 1816274 w 1822537"/>
              <a:gd name="connsiteY2" fmla="*/ 0 h 1810010"/>
              <a:gd name="connsiteX3" fmla="*/ 1822537 w 1822537"/>
              <a:gd name="connsiteY3" fmla="*/ 1810010 h 1810010"/>
              <a:gd name="connsiteX4" fmla="*/ 0 w 1822537"/>
              <a:gd name="connsiteY4" fmla="*/ 1803747 h 1810010"/>
              <a:gd name="connsiteX0" fmla="*/ 0 w 1822537"/>
              <a:gd name="connsiteY0" fmla="*/ 1803747 h 1810010"/>
              <a:gd name="connsiteX1" fmla="*/ 419622 w 1822537"/>
              <a:gd name="connsiteY1" fmla="*/ 582459 h 1810010"/>
              <a:gd name="connsiteX2" fmla="*/ 1816274 w 1822537"/>
              <a:gd name="connsiteY2" fmla="*/ 0 h 1810010"/>
              <a:gd name="connsiteX3" fmla="*/ 1822537 w 1822537"/>
              <a:gd name="connsiteY3" fmla="*/ 1810010 h 1810010"/>
              <a:gd name="connsiteX4" fmla="*/ 0 w 1822537"/>
              <a:gd name="connsiteY4" fmla="*/ 1803747 h 1810010"/>
              <a:gd name="connsiteX0" fmla="*/ 0 w 1822537"/>
              <a:gd name="connsiteY0" fmla="*/ 1803747 h 1810010"/>
              <a:gd name="connsiteX1" fmla="*/ 419622 w 1822537"/>
              <a:gd name="connsiteY1" fmla="*/ 582459 h 1810010"/>
              <a:gd name="connsiteX2" fmla="*/ 1816274 w 1822537"/>
              <a:gd name="connsiteY2" fmla="*/ 0 h 1810010"/>
              <a:gd name="connsiteX3" fmla="*/ 1822537 w 1822537"/>
              <a:gd name="connsiteY3" fmla="*/ 1810010 h 1810010"/>
              <a:gd name="connsiteX4" fmla="*/ 0 w 1822537"/>
              <a:gd name="connsiteY4" fmla="*/ 1803747 h 1810010"/>
              <a:gd name="connsiteX0" fmla="*/ 0 w 1822537"/>
              <a:gd name="connsiteY0" fmla="*/ 1803747 h 1810010"/>
              <a:gd name="connsiteX1" fmla="*/ 419622 w 1822537"/>
              <a:gd name="connsiteY1" fmla="*/ 582459 h 1810010"/>
              <a:gd name="connsiteX2" fmla="*/ 1816274 w 1822537"/>
              <a:gd name="connsiteY2" fmla="*/ 0 h 1810010"/>
              <a:gd name="connsiteX3" fmla="*/ 1822537 w 1822537"/>
              <a:gd name="connsiteY3" fmla="*/ 1810010 h 1810010"/>
              <a:gd name="connsiteX4" fmla="*/ 0 w 1822537"/>
              <a:gd name="connsiteY4" fmla="*/ 1803747 h 1810010"/>
              <a:gd name="connsiteX0" fmla="*/ 0 w 1822537"/>
              <a:gd name="connsiteY0" fmla="*/ 1803747 h 1810010"/>
              <a:gd name="connsiteX1" fmla="*/ 419622 w 1822537"/>
              <a:gd name="connsiteY1" fmla="*/ 582459 h 1810010"/>
              <a:gd name="connsiteX2" fmla="*/ 1816274 w 1822537"/>
              <a:gd name="connsiteY2" fmla="*/ 0 h 1810010"/>
              <a:gd name="connsiteX3" fmla="*/ 1822537 w 1822537"/>
              <a:gd name="connsiteY3" fmla="*/ 1810010 h 1810010"/>
              <a:gd name="connsiteX4" fmla="*/ 0 w 1822537"/>
              <a:gd name="connsiteY4" fmla="*/ 1803747 h 1810010"/>
              <a:gd name="connsiteX0" fmla="*/ 0 w 1816274"/>
              <a:gd name="connsiteY0" fmla="*/ 1803747 h 2521210"/>
              <a:gd name="connsiteX1" fmla="*/ 419622 w 1816274"/>
              <a:gd name="connsiteY1" fmla="*/ 582459 h 2521210"/>
              <a:gd name="connsiteX2" fmla="*/ 1816274 w 1816274"/>
              <a:gd name="connsiteY2" fmla="*/ 0 h 2521210"/>
              <a:gd name="connsiteX3" fmla="*/ 1378037 w 1816274"/>
              <a:gd name="connsiteY3" fmla="*/ 2521210 h 2521210"/>
              <a:gd name="connsiteX4" fmla="*/ 0 w 1816274"/>
              <a:gd name="connsiteY4" fmla="*/ 1803747 h 2521210"/>
              <a:gd name="connsiteX0" fmla="*/ 0 w 1818681"/>
              <a:gd name="connsiteY0" fmla="*/ 1803747 h 2521210"/>
              <a:gd name="connsiteX1" fmla="*/ 419622 w 1818681"/>
              <a:gd name="connsiteY1" fmla="*/ 582459 h 2521210"/>
              <a:gd name="connsiteX2" fmla="*/ 1816274 w 1818681"/>
              <a:gd name="connsiteY2" fmla="*/ 0 h 2521210"/>
              <a:gd name="connsiteX3" fmla="*/ 1378037 w 1818681"/>
              <a:gd name="connsiteY3" fmla="*/ 2521210 h 2521210"/>
              <a:gd name="connsiteX4" fmla="*/ 0 w 1818681"/>
              <a:gd name="connsiteY4" fmla="*/ 1803747 h 2521210"/>
              <a:gd name="connsiteX0" fmla="*/ 0 w 1818681"/>
              <a:gd name="connsiteY0" fmla="*/ 1803747 h 2521210"/>
              <a:gd name="connsiteX1" fmla="*/ 419622 w 1818681"/>
              <a:gd name="connsiteY1" fmla="*/ 582459 h 2521210"/>
              <a:gd name="connsiteX2" fmla="*/ 1816274 w 1818681"/>
              <a:gd name="connsiteY2" fmla="*/ 0 h 2521210"/>
              <a:gd name="connsiteX3" fmla="*/ 1378037 w 1818681"/>
              <a:gd name="connsiteY3" fmla="*/ 2521210 h 2521210"/>
              <a:gd name="connsiteX4" fmla="*/ 0 w 1818681"/>
              <a:gd name="connsiteY4" fmla="*/ 1803747 h 2521210"/>
              <a:gd name="connsiteX0" fmla="*/ 0 w 3253781"/>
              <a:gd name="connsiteY0" fmla="*/ 101143 h 2761706"/>
              <a:gd name="connsiteX1" fmla="*/ 1854722 w 3253781"/>
              <a:gd name="connsiteY1" fmla="*/ 822955 h 2761706"/>
              <a:gd name="connsiteX2" fmla="*/ 3251374 w 3253781"/>
              <a:gd name="connsiteY2" fmla="*/ 240496 h 2761706"/>
              <a:gd name="connsiteX3" fmla="*/ 2813137 w 3253781"/>
              <a:gd name="connsiteY3" fmla="*/ 2761706 h 2761706"/>
              <a:gd name="connsiteX4" fmla="*/ 0 w 3253781"/>
              <a:gd name="connsiteY4" fmla="*/ 101143 h 2761706"/>
              <a:gd name="connsiteX0" fmla="*/ 0 w 3253781"/>
              <a:gd name="connsiteY0" fmla="*/ 101143 h 2761706"/>
              <a:gd name="connsiteX1" fmla="*/ 1854722 w 3253781"/>
              <a:gd name="connsiteY1" fmla="*/ 822955 h 2761706"/>
              <a:gd name="connsiteX2" fmla="*/ 3251374 w 3253781"/>
              <a:gd name="connsiteY2" fmla="*/ 240496 h 2761706"/>
              <a:gd name="connsiteX3" fmla="*/ 2813137 w 3253781"/>
              <a:gd name="connsiteY3" fmla="*/ 2761706 h 2761706"/>
              <a:gd name="connsiteX4" fmla="*/ 0 w 3253781"/>
              <a:gd name="connsiteY4" fmla="*/ 101143 h 2761706"/>
              <a:gd name="connsiteX0" fmla="*/ 0 w 3253781"/>
              <a:gd name="connsiteY0" fmla="*/ 0 h 2660563"/>
              <a:gd name="connsiteX1" fmla="*/ 1854722 w 3253781"/>
              <a:gd name="connsiteY1" fmla="*/ 721812 h 2660563"/>
              <a:gd name="connsiteX2" fmla="*/ 3251374 w 3253781"/>
              <a:gd name="connsiteY2" fmla="*/ 139353 h 2660563"/>
              <a:gd name="connsiteX3" fmla="*/ 2813137 w 3253781"/>
              <a:gd name="connsiteY3" fmla="*/ 2660563 h 2660563"/>
              <a:gd name="connsiteX4" fmla="*/ 0 w 3253781"/>
              <a:gd name="connsiteY4" fmla="*/ 0 h 2660563"/>
              <a:gd name="connsiteX0" fmla="*/ 0 w 3253781"/>
              <a:gd name="connsiteY0" fmla="*/ 0 h 2660563"/>
              <a:gd name="connsiteX1" fmla="*/ 1854722 w 3253781"/>
              <a:gd name="connsiteY1" fmla="*/ 721812 h 2660563"/>
              <a:gd name="connsiteX2" fmla="*/ 3251374 w 3253781"/>
              <a:gd name="connsiteY2" fmla="*/ 139353 h 2660563"/>
              <a:gd name="connsiteX3" fmla="*/ 2813137 w 3253781"/>
              <a:gd name="connsiteY3" fmla="*/ 2660563 h 2660563"/>
              <a:gd name="connsiteX4" fmla="*/ 0 w 3253781"/>
              <a:gd name="connsiteY4" fmla="*/ 0 h 2660563"/>
              <a:gd name="connsiteX0" fmla="*/ 0 w 3514910"/>
              <a:gd name="connsiteY0" fmla="*/ 0 h 2660563"/>
              <a:gd name="connsiteX1" fmla="*/ 1854722 w 3514910"/>
              <a:gd name="connsiteY1" fmla="*/ 721812 h 2660563"/>
              <a:gd name="connsiteX2" fmla="*/ 3251374 w 3514910"/>
              <a:gd name="connsiteY2" fmla="*/ 139353 h 2660563"/>
              <a:gd name="connsiteX3" fmla="*/ 2813137 w 3514910"/>
              <a:gd name="connsiteY3" fmla="*/ 2660563 h 2660563"/>
              <a:gd name="connsiteX4" fmla="*/ 0 w 3514910"/>
              <a:gd name="connsiteY4" fmla="*/ 0 h 2660563"/>
              <a:gd name="connsiteX0" fmla="*/ 0 w 3730043"/>
              <a:gd name="connsiteY0" fmla="*/ 0 h 2660563"/>
              <a:gd name="connsiteX1" fmla="*/ 1854722 w 3730043"/>
              <a:gd name="connsiteY1" fmla="*/ 721812 h 2660563"/>
              <a:gd name="connsiteX2" fmla="*/ 3518074 w 3730043"/>
              <a:gd name="connsiteY2" fmla="*/ 1422053 h 2660563"/>
              <a:gd name="connsiteX3" fmla="*/ 2813137 w 3730043"/>
              <a:gd name="connsiteY3" fmla="*/ 2660563 h 2660563"/>
              <a:gd name="connsiteX4" fmla="*/ 0 w 3730043"/>
              <a:gd name="connsiteY4" fmla="*/ 0 h 2660563"/>
              <a:gd name="connsiteX0" fmla="*/ 0 w 3561180"/>
              <a:gd name="connsiteY0" fmla="*/ 0 h 2660563"/>
              <a:gd name="connsiteX1" fmla="*/ 1765822 w 3561180"/>
              <a:gd name="connsiteY1" fmla="*/ 518612 h 2660563"/>
              <a:gd name="connsiteX2" fmla="*/ 3518074 w 3561180"/>
              <a:gd name="connsiteY2" fmla="*/ 1422053 h 2660563"/>
              <a:gd name="connsiteX3" fmla="*/ 2813137 w 3561180"/>
              <a:gd name="connsiteY3" fmla="*/ 2660563 h 2660563"/>
              <a:gd name="connsiteX4" fmla="*/ 0 w 3561180"/>
              <a:gd name="connsiteY4" fmla="*/ 0 h 2660563"/>
              <a:gd name="connsiteX0" fmla="*/ 0 w 3692283"/>
              <a:gd name="connsiteY0" fmla="*/ 0 h 2660563"/>
              <a:gd name="connsiteX1" fmla="*/ 1765822 w 3692283"/>
              <a:gd name="connsiteY1" fmla="*/ 518612 h 2660563"/>
              <a:gd name="connsiteX2" fmla="*/ 3657774 w 3692283"/>
              <a:gd name="connsiteY2" fmla="*/ 1688753 h 2660563"/>
              <a:gd name="connsiteX3" fmla="*/ 2813137 w 3692283"/>
              <a:gd name="connsiteY3" fmla="*/ 2660563 h 2660563"/>
              <a:gd name="connsiteX4" fmla="*/ 0 w 3692283"/>
              <a:gd name="connsiteY4" fmla="*/ 0 h 2660563"/>
              <a:gd name="connsiteX0" fmla="*/ 0 w 3668704"/>
              <a:gd name="connsiteY0" fmla="*/ 0 h 2660563"/>
              <a:gd name="connsiteX1" fmla="*/ 1765822 w 3668704"/>
              <a:gd name="connsiteY1" fmla="*/ 518612 h 2660563"/>
              <a:gd name="connsiteX2" fmla="*/ 3657774 w 3668704"/>
              <a:gd name="connsiteY2" fmla="*/ 1688753 h 2660563"/>
              <a:gd name="connsiteX3" fmla="*/ 2813137 w 3668704"/>
              <a:gd name="connsiteY3" fmla="*/ 2660563 h 2660563"/>
              <a:gd name="connsiteX4" fmla="*/ 0 w 3668704"/>
              <a:gd name="connsiteY4" fmla="*/ 0 h 2660563"/>
              <a:gd name="connsiteX0" fmla="*/ 0 w 3687498"/>
              <a:gd name="connsiteY0" fmla="*/ 0 h 2736763"/>
              <a:gd name="connsiteX1" fmla="*/ 1765822 w 3687498"/>
              <a:gd name="connsiteY1" fmla="*/ 518612 h 2736763"/>
              <a:gd name="connsiteX2" fmla="*/ 3657774 w 3687498"/>
              <a:gd name="connsiteY2" fmla="*/ 1688753 h 2736763"/>
              <a:gd name="connsiteX3" fmla="*/ 2762337 w 3687498"/>
              <a:gd name="connsiteY3" fmla="*/ 2736763 h 2736763"/>
              <a:gd name="connsiteX4" fmla="*/ 0 w 3687498"/>
              <a:gd name="connsiteY4" fmla="*/ 0 h 2736763"/>
              <a:gd name="connsiteX0" fmla="*/ 0 w 3687498"/>
              <a:gd name="connsiteY0" fmla="*/ 0 h 2736763"/>
              <a:gd name="connsiteX1" fmla="*/ 1765822 w 3687498"/>
              <a:gd name="connsiteY1" fmla="*/ 518612 h 2736763"/>
              <a:gd name="connsiteX2" fmla="*/ 3657774 w 3687498"/>
              <a:gd name="connsiteY2" fmla="*/ 1688753 h 2736763"/>
              <a:gd name="connsiteX3" fmla="*/ 2762337 w 3687498"/>
              <a:gd name="connsiteY3" fmla="*/ 2736763 h 2736763"/>
              <a:gd name="connsiteX4" fmla="*/ 0 w 3687498"/>
              <a:gd name="connsiteY4" fmla="*/ 0 h 2736763"/>
              <a:gd name="connsiteX0" fmla="*/ 0 w 3688637"/>
              <a:gd name="connsiteY0" fmla="*/ 0 h 2724063"/>
              <a:gd name="connsiteX1" fmla="*/ 1765822 w 3688637"/>
              <a:gd name="connsiteY1" fmla="*/ 518612 h 2724063"/>
              <a:gd name="connsiteX2" fmla="*/ 3657774 w 3688637"/>
              <a:gd name="connsiteY2" fmla="*/ 1688753 h 2724063"/>
              <a:gd name="connsiteX3" fmla="*/ 2775037 w 3688637"/>
              <a:gd name="connsiteY3" fmla="*/ 2724063 h 2724063"/>
              <a:gd name="connsiteX4" fmla="*/ 0 w 3688637"/>
              <a:gd name="connsiteY4" fmla="*/ 0 h 2724063"/>
              <a:gd name="connsiteX0" fmla="*/ 0 w 3688637"/>
              <a:gd name="connsiteY0" fmla="*/ 0 h 2724063"/>
              <a:gd name="connsiteX1" fmla="*/ 1765822 w 3688637"/>
              <a:gd name="connsiteY1" fmla="*/ 518612 h 2724063"/>
              <a:gd name="connsiteX2" fmla="*/ 3657774 w 3688637"/>
              <a:gd name="connsiteY2" fmla="*/ 1688753 h 2724063"/>
              <a:gd name="connsiteX3" fmla="*/ 2775037 w 3688637"/>
              <a:gd name="connsiteY3" fmla="*/ 2724063 h 2724063"/>
              <a:gd name="connsiteX4" fmla="*/ 0 w 3688637"/>
              <a:gd name="connsiteY4" fmla="*/ 0 h 2724063"/>
              <a:gd name="connsiteX0" fmla="*/ 0 w 3688637"/>
              <a:gd name="connsiteY0" fmla="*/ 0 h 2724063"/>
              <a:gd name="connsiteX1" fmla="*/ 1765822 w 3688637"/>
              <a:gd name="connsiteY1" fmla="*/ 518612 h 2724063"/>
              <a:gd name="connsiteX2" fmla="*/ 3657774 w 3688637"/>
              <a:gd name="connsiteY2" fmla="*/ 1688753 h 2724063"/>
              <a:gd name="connsiteX3" fmla="*/ 2775037 w 3688637"/>
              <a:gd name="connsiteY3" fmla="*/ 2724063 h 2724063"/>
              <a:gd name="connsiteX4" fmla="*/ 0 w 3688637"/>
              <a:gd name="connsiteY4" fmla="*/ 0 h 2724063"/>
              <a:gd name="connsiteX0" fmla="*/ 0 w 3688637"/>
              <a:gd name="connsiteY0" fmla="*/ 0 h 2724063"/>
              <a:gd name="connsiteX1" fmla="*/ 1765822 w 3688637"/>
              <a:gd name="connsiteY1" fmla="*/ 518612 h 2724063"/>
              <a:gd name="connsiteX2" fmla="*/ 3657774 w 3688637"/>
              <a:gd name="connsiteY2" fmla="*/ 1688753 h 2724063"/>
              <a:gd name="connsiteX3" fmla="*/ 2775037 w 3688637"/>
              <a:gd name="connsiteY3" fmla="*/ 2724063 h 2724063"/>
              <a:gd name="connsiteX4" fmla="*/ 0 w 3688637"/>
              <a:gd name="connsiteY4" fmla="*/ 0 h 2724063"/>
              <a:gd name="connsiteX0" fmla="*/ 0 w 3675937"/>
              <a:gd name="connsiteY0" fmla="*/ 0 h 2736763"/>
              <a:gd name="connsiteX1" fmla="*/ 1753122 w 3675937"/>
              <a:gd name="connsiteY1" fmla="*/ 531312 h 2736763"/>
              <a:gd name="connsiteX2" fmla="*/ 3645074 w 3675937"/>
              <a:gd name="connsiteY2" fmla="*/ 1701453 h 2736763"/>
              <a:gd name="connsiteX3" fmla="*/ 2762337 w 3675937"/>
              <a:gd name="connsiteY3" fmla="*/ 2736763 h 2736763"/>
              <a:gd name="connsiteX4" fmla="*/ 0 w 3675937"/>
              <a:gd name="connsiteY4" fmla="*/ 0 h 2736763"/>
              <a:gd name="connsiteX0" fmla="*/ 0 w 3675937"/>
              <a:gd name="connsiteY0" fmla="*/ 0 h 2736763"/>
              <a:gd name="connsiteX1" fmla="*/ 1753122 w 3675937"/>
              <a:gd name="connsiteY1" fmla="*/ 531312 h 2736763"/>
              <a:gd name="connsiteX2" fmla="*/ 3645074 w 3675937"/>
              <a:gd name="connsiteY2" fmla="*/ 1701453 h 2736763"/>
              <a:gd name="connsiteX3" fmla="*/ 2762337 w 3675937"/>
              <a:gd name="connsiteY3" fmla="*/ 2736763 h 2736763"/>
              <a:gd name="connsiteX4" fmla="*/ 0 w 3675937"/>
              <a:gd name="connsiteY4" fmla="*/ 0 h 2736763"/>
              <a:gd name="connsiteX0" fmla="*/ 0 w 3675937"/>
              <a:gd name="connsiteY0" fmla="*/ 0 h 2736763"/>
              <a:gd name="connsiteX1" fmla="*/ 1753122 w 3675937"/>
              <a:gd name="connsiteY1" fmla="*/ 531312 h 2736763"/>
              <a:gd name="connsiteX2" fmla="*/ 3645074 w 3675937"/>
              <a:gd name="connsiteY2" fmla="*/ 1701453 h 2736763"/>
              <a:gd name="connsiteX3" fmla="*/ 2762337 w 3675937"/>
              <a:gd name="connsiteY3" fmla="*/ 2736763 h 2736763"/>
              <a:gd name="connsiteX4" fmla="*/ 0 w 3675937"/>
              <a:gd name="connsiteY4" fmla="*/ 0 h 2736763"/>
              <a:gd name="connsiteX0" fmla="*/ 0 w 3675937"/>
              <a:gd name="connsiteY0" fmla="*/ 0 h 2736763"/>
              <a:gd name="connsiteX1" fmla="*/ 1753122 w 3675937"/>
              <a:gd name="connsiteY1" fmla="*/ 569412 h 2736763"/>
              <a:gd name="connsiteX2" fmla="*/ 3645074 w 3675937"/>
              <a:gd name="connsiteY2" fmla="*/ 1701453 h 2736763"/>
              <a:gd name="connsiteX3" fmla="*/ 2762337 w 3675937"/>
              <a:gd name="connsiteY3" fmla="*/ 2736763 h 2736763"/>
              <a:gd name="connsiteX4" fmla="*/ 0 w 3675937"/>
              <a:gd name="connsiteY4" fmla="*/ 0 h 2736763"/>
              <a:gd name="connsiteX0" fmla="*/ 0 w 3675937"/>
              <a:gd name="connsiteY0" fmla="*/ 0 h 2736763"/>
              <a:gd name="connsiteX1" fmla="*/ 1753122 w 3675937"/>
              <a:gd name="connsiteY1" fmla="*/ 569412 h 2736763"/>
              <a:gd name="connsiteX2" fmla="*/ 3645074 w 3675937"/>
              <a:gd name="connsiteY2" fmla="*/ 1701453 h 2736763"/>
              <a:gd name="connsiteX3" fmla="*/ 2762337 w 3675937"/>
              <a:gd name="connsiteY3" fmla="*/ 2736763 h 2736763"/>
              <a:gd name="connsiteX4" fmla="*/ 0 w 3675937"/>
              <a:gd name="connsiteY4" fmla="*/ 0 h 2736763"/>
              <a:gd name="connsiteX0" fmla="*/ 0 w 3665551"/>
              <a:gd name="connsiteY0" fmla="*/ 0 h 2736763"/>
              <a:gd name="connsiteX1" fmla="*/ 1753122 w 3665551"/>
              <a:gd name="connsiteY1" fmla="*/ 569412 h 2736763"/>
              <a:gd name="connsiteX2" fmla="*/ 3645074 w 3665551"/>
              <a:gd name="connsiteY2" fmla="*/ 1701453 h 2736763"/>
              <a:gd name="connsiteX3" fmla="*/ 2762337 w 3665551"/>
              <a:gd name="connsiteY3" fmla="*/ 2736763 h 2736763"/>
              <a:gd name="connsiteX4" fmla="*/ 0 w 3665551"/>
              <a:gd name="connsiteY4" fmla="*/ 0 h 2736763"/>
              <a:gd name="connsiteX0" fmla="*/ 0 w 3665551"/>
              <a:gd name="connsiteY0" fmla="*/ 0 h 2736763"/>
              <a:gd name="connsiteX1" fmla="*/ 1753122 w 3665551"/>
              <a:gd name="connsiteY1" fmla="*/ 569412 h 2736763"/>
              <a:gd name="connsiteX2" fmla="*/ 3645074 w 3665551"/>
              <a:gd name="connsiteY2" fmla="*/ 1701453 h 2736763"/>
              <a:gd name="connsiteX3" fmla="*/ 2762337 w 3665551"/>
              <a:gd name="connsiteY3" fmla="*/ 2736763 h 2736763"/>
              <a:gd name="connsiteX4" fmla="*/ 0 w 3665551"/>
              <a:gd name="connsiteY4" fmla="*/ 0 h 2736763"/>
              <a:gd name="connsiteX0" fmla="*/ 0 w 3665551"/>
              <a:gd name="connsiteY0" fmla="*/ 0 h 2736763"/>
              <a:gd name="connsiteX1" fmla="*/ 1753122 w 3665551"/>
              <a:gd name="connsiteY1" fmla="*/ 569412 h 2736763"/>
              <a:gd name="connsiteX2" fmla="*/ 3645074 w 3665551"/>
              <a:gd name="connsiteY2" fmla="*/ 1764953 h 2736763"/>
              <a:gd name="connsiteX3" fmla="*/ 2762337 w 3665551"/>
              <a:gd name="connsiteY3" fmla="*/ 2736763 h 2736763"/>
              <a:gd name="connsiteX4" fmla="*/ 0 w 3665551"/>
              <a:gd name="connsiteY4" fmla="*/ 0 h 2736763"/>
              <a:gd name="connsiteX0" fmla="*/ 0 w 3657812"/>
              <a:gd name="connsiteY0" fmla="*/ 0 h 2736763"/>
              <a:gd name="connsiteX1" fmla="*/ 1753122 w 3657812"/>
              <a:gd name="connsiteY1" fmla="*/ 569412 h 2736763"/>
              <a:gd name="connsiteX2" fmla="*/ 3645074 w 3657812"/>
              <a:gd name="connsiteY2" fmla="*/ 1764953 h 2736763"/>
              <a:gd name="connsiteX3" fmla="*/ 2762337 w 3657812"/>
              <a:gd name="connsiteY3" fmla="*/ 2736763 h 2736763"/>
              <a:gd name="connsiteX4" fmla="*/ 0 w 3657812"/>
              <a:gd name="connsiteY4" fmla="*/ 0 h 2736763"/>
              <a:gd name="connsiteX0" fmla="*/ 0 w 3657812"/>
              <a:gd name="connsiteY0" fmla="*/ 0 h 2736763"/>
              <a:gd name="connsiteX1" fmla="*/ 1753122 w 3657812"/>
              <a:gd name="connsiteY1" fmla="*/ 569412 h 2736763"/>
              <a:gd name="connsiteX2" fmla="*/ 3645074 w 3657812"/>
              <a:gd name="connsiteY2" fmla="*/ 1764953 h 2736763"/>
              <a:gd name="connsiteX3" fmla="*/ 2762337 w 3657812"/>
              <a:gd name="connsiteY3" fmla="*/ 2736763 h 2736763"/>
              <a:gd name="connsiteX4" fmla="*/ 0 w 3657812"/>
              <a:gd name="connsiteY4" fmla="*/ 0 h 2736763"/>
              <a:gd name="connsiteX0" fmla="*/ 0 w 3657812"/>
              <a:gd name="connsiteY0" fmla="*/ 0 h 2736763"/>
              <a:gd name="connsiteX1" fmla="*/ 1753122 w 3657812"/>
              <a:gd name="connsiteY1" fmla="*/ 569412 h 2736763"/>
              <a:gd name="connsiteX2" fmla="*/ 3645074 w 3657812"/>
              <a:gd name="connsiteY2" fmla="*/ 1764953 h 2736763"/>
              <a:gd name="connsiteX3" fmla="*/ 2762337 w 3657812"/>
              <a:gd name="connsiteY3" fmla="*/ 2736763 h 2736763"/>
              <a:gd name="connsiteX4" fmla="*/ 0 w 3657812"/>
              <a:gd name="connsiteY4" fmla="*/ 0 h 2736763"/>
              <a:gd name="connsiteX0" fmla="*/ 0 w 3657812"/>
              <a:gd name="connsiteY0" fmla="*/ 0 h 2736763"/>
              <a:gd name="connsiteX1" fmla="*/ 1753122 w 3657812"/>
              <a:gd name="connsiteY1" fmla="*/ 569412 h 2736763"/>
              <a:gd name="connsiteX2" fmla="*/ 3645074 w 3657812"/>
              <a:gd name="connsiteY2" fmla="*/ 1764953 h 2736763"/>
              <a:gd name="connsiteX3" fmla="*/ 2762337 w 3657812"/>
              <a:gd name="connsiteY3" fmla="*/ 2736763 h 2736763"/>
              <a:gd name="connsiteX4" fmla="*/ 0 w 3657812"/>
              <a:gd name="connsiteY4" fmla="*/ 0 h 2736763"/>
              <a:gd name="connsiteX0" fmla="*/ 0 w 3660705"/>
              <a:gd name="connsiteY0" fmla="*/ 0 h 2736763"/>
              <a:gd name="connsiteX1" fmla="*/ 1753122 w 3660705"/>
              <a:gd name="connsiteY1" fmla="*/ 569412 h 2736763"/>
              <a:gd name="connsiteX2" fmla="*/ 3645074 w 3660705"/>
              <a:gd name="connsiteY2" fmla="*/ 1764953 h 2736763"/>
              <a:gd name="connsiteX3" fmla="*/ 2762337 w 3660705"/>
              <a:gd name="connsiteY3" fmla="*/ 2736763 h 2736763"/>
              <a:gd name="connsiteX4" fmla="*/ 0 w 3660705"/>
              <a:gd name="connsiteY4" fmla="*/ 0 h 2736763"/>
              <a:gd name="connsiteX0" fmla="*/ 0 w 3203505"/>
              <a:gd name="connsiteY0" fmla="*/ 1246766 h 2167429"/>
              <a:gd name="connsiteX1" fmla="*/ 1295922 w 3203505"/>
              <a:gd name="connsiteY1" fmla="*/ 78 h 2167429"/>
              <a:gd name="connsiteX2" fmla="*/ 3187874 w 3203505"/>
              <a:gd name="connsiteY2" fmla="*/ 1195619 h 2167429"/>
              <a:gd name="connsiteX3" fmla="*/ 2305137 w 3203505"/>
              <a:gd name="connsiteY3" fmla="*/ 2167429 h 2167429"/>
              <a:gd name="connsiteX4" fmla="*/ 0 w 3203505"/>
              <a:gd name="connsiteY4" fmla="*/ 1246766 h 2167429"/>
              <a:gd name="connsiteX0" fmla="*/ 0 w 3203505"/>
              <a:gd name="connsiteY0" fmla="*/ 1246766 h 2167429"/>
              <a:gd name="connsiteX1" fmla="*/ 1295922 w 3203505"/>
              <a:gd name="connsiteY1" fmla="*/ 78 h 2167429"/>
              <a:gd name="connsiteX2" fmla="*/ 3187874 w 3203505"/>
              <a:gd name="connsiteY2" fmla="*/ 1195619 h 2167429"/>
              <a:gd name="connsiteX3" fmla="*/ 2305137 w 3203505"/>
              <a:gd name="connsiteY3" fmla="*/ 2167429 h 2167429"/>
              <a:gd name="connsiteX4" fmla="*/ 0 w 3203505"/>
              <a:gd name="connsiteY4" fmla="*/ 1246766 h 2167429"/>
              <a:gd name="connsiteX0" fmla="*/ 0 w 3203505"/>
              <a:gd name="connsiteY0" fmla="*/ 1246766 h 2167429"/>
              <a:gd name="connsiteX1" fmla="*/ 1295922 w 3203505"/>
              <a:gd name="connsiteY1" fmla="*/ 78 h 2167429"/>
              <a:gd name="connsiteX2" fmla="*/ 3187874 w 3203505"/>
              <a:gd name="connsiteY2" fmla="*/ 1195619 h 2167429"/>
              <a:gd name="connsiteX3" fmla="*/ 2305137 w 3203505"/>
              <a:gd name="connsiteY3" fmla="*/ 2167429 h 2167429"/>
              <a:gd name="connsiteX4" fmla="*/ 0 w 3203505"/>
              <a:gd name="connsiteY4" fmla="*/ 1246766 h 2167429"/>
              <a:gd name="connsiteX0" fmla="*/ 0 w 3196404"/>
              <a:gd name="connsiteY0" fmla="*/ 1246766 h 1335891"/>
              <a:gd name="connsiteX1" fmla="*/ 1295922 w 3196404"/>
              <a:gd name="connsiteY1" fmla="*/ 78 h 1335891"/>
              <a:gd name="connsiteX2" fmla="*/ 3187874 w 3196404"/>
              <a:gd name="connsiteY2" fmla="*/ 1195619 h 1335891"/>
              <a:gd name="connsiteX3" fmla="*/ 1809837 w 3196404"/>
              <a:gd name="connsiteY3" fmla="*/ 1278429 h 1335891"/>
              <a:gd name="connsiteX4" fmla="*/ 0 w 3196404"/>
              <a:gd name="connsiteY4" fmla="*/ 1246766 h 1335891"/>
              <a:gd name="connsiteX0" fmla="*/ 0 w 3196404"/>
              <a:gd name="connsiteY0" fmla="*/ 1246766 h 1335891"/>
              <a:gd name="connsiteX1" fmla="*/ 1295922 w 3196404"/>
              <a:gd name="connsiteY1" fmla="*/ 78 h 1335891"/>
              <a:gd name="connsiteX2" fmla="*/ 3187874 w 3196404"/>
              <a:gd name="connsiteY2" fmla="*/ 1195619 h 1335891"/>
              <a:gd name="connsiteX3" fmla="*/ 1809837 w 3196404"/>
              <a:gd name="connsiteY3" fmla="*/ 1278429 h 1335891"/>
              <a:gd name="connsiteX4" fmla="*/ 0 w 3196404"/>
              <a:gd name="connsiteY4" fmla="*/ 1246766 h 1335891"/>
              <a:gd name="connsiteX0" fmla="*/ 0 w 3193887"/>
              <a:gd name="connsiteY0" fmla="*/ 1246766 h 1304749"/>
              <a:gd name="connsiteX1" fmla="*/ 1295922 w 3193887"/>
              <a:gd name="connsiteY1" fmla="*/ 78 h 1304749"/>
              <a:gd name="connsiteX2" fmla="*/ 3187874 w 3193887"/>
              <a:gd name="connsiteY2" fmla="*/ 1195619 h 1304749"/>
              <a:gd name="connsiteX3" fmla="*/ 1809837 w 3193887"/>
              <a:gd name="connsiteY3" fmla="*/ 1278429 h 1304749"/>
              <a:gd name="connsiteX4" fmla="*/ 0 w 3193887"/>
              <a:gd name="connsiteY4" fmla="*/ 1246766 h 1304749"/>
              <a:gd name="connsiteX0" fmla="*/ 0 w 1874031"/>
              <a:gd name="connsiteY0" fmla="*/ 2031084 h 2062747"/>
              <a:gd name="connsiteX1" fmla="*/ 1295922 w 1874031"/>
              <a:gd name="connsiteY1" fmla="*/ 784396 h 2062747"/>
              <a:gd name="connsiteX2" fmla="*/ 1816274 w 1874031"/>
              <a:gd name="connsiteY2" fmla="*/ 163837 h 2062747"/>
              <a:gd name="connsiteX3" fmla="*/ 1809837 w 1874031"/>
              <a:gd name="connsiteY3" fmla="*/ 2062747 h 2062747"/>
              <a:gd name="connsiteX4" fmla="*/ 0 w 1874031"/>
              <a:gd name="connsiteY4" fmla="*/ 2031084 h 2062747"/>
              <a:gd name="connsiteX0" fmla="*/ 0 w 1841887"/>
              <a:gd name="connsiteY0" fmla="*/ 2031084 h 2062747"/>
              <a:gd name="connsiteX1" fmla="*/ 1295922 w 1841887"/>
              <a:gd name="connsiteY1" fmla="*/ 784396 h 2062747"/>
              <a:gd name="connsiteX2" fmla="*/ 1816274 w 1841887"/>
              <a:gd name="connsiteY2" fmla="*/ 163837 h 2062747"/>
              <a:gd name="connsiteX3" fmla="*/ 1809837 w 1841887"/>
              <a:gd name="connsiteY3" fmla="*/ 2062747 h 2062747"/>
              <a:gd name="connsiteX4" fmla="*/ 0 w 1841887"/>
              <a:gd name="connsiteY4" fmla="*/ 2031084 h 2062747"/>
              <a:gd name="connsiteX0" fmla="*/ 0 w 1841887"/>
              <a:gd name="connsiteY0" fmla="*/ 1867247 h 1898910"/>
              <a:gd name="connsiteX1" fmla="*/ 1295922 w 1841887"/>
              <a:gd name="connsiteY1" fmla="*/ 620559 h 1898910"/>
              <a:gd name="connsiteX2" fmla="*/ 1816274 w 1841887"/>
              <a:gd name="connsiteY2" fmla="*/ 0 h 1898910"/>
              <a:gd name="connsiteX3" fmla="*/ 1809837 w 1841887"/>
              <a:gd name="connsiteY3" fmla="*/ 1898910 h 1898910"/>
              <a:gd name="connsiteX4" fmla="*/ 0 w 1841887"/>
              <a:gd name="connsiteY4" fmla="*/ 1867247 h 1898910"/>
              <a:gd name="connsiteX0" fmla="*/ 0 w 1841887"/>
              <a:gd name="connsiteY0" fmla="*/ 1867247 h 1898910"/>
              <a:gd name="connsiteX1" fmla="*/ 1080022 w 1841887"/>
              <a:gd name="connsiteY1" fmla="*/ 684059 h 1898910"/>
              <a:gd name="connsiteX2" fmla="*/ 1816274 w 1841887"/>
              <a:gd name="connsiteY2" fmla="*/ 0 h 1898910"/>
              <a:gd name="connsiteX3" fmla="*/ 1809837 w 1841887"/>
              <a:gd name="connsiteY3" fmla="*/ 1898910 h 1898910"/>
              <a:gd name="connsiteX4" fmla="*/ 0 w 1841887"/>
              <a:gd name="connsiteY4" fmla="*/ 1867247 h 1898910"/>
              <a:gd name="connsiteX0" fmla="*/ 151 w 1842038"/>
              <a:gd name="connsiteY0" fmla="*/ 1867247 h 1898910"/>
              <a:gd name="connsiteX1" fmla="*/ 1080173 w 1842038"/>
              <a:gd name="connsiteY1" fmla="*/ 684059 h 1898910"/>
              <a:gd name="connsiteX2" fmla="*/ 1816425 w 1842038"/>
              <a:gd name="connsiteY2" fmla="*/ 0 h 1898910"/>
              <a:gd name="connsiteX3" fmla="*/ 1809988 w 1842038"/>
              <a:gd name="connsiteY3" fmla="*/ 1898910 h 1898910"/>
              <a:gd name="connsiteX4" fmla="*/ 151 w 1842038"/>
              <a:gd name="connsiteY4" fmla="*/ 1867247 h 1898910"/>
              <a:gd name="connsiteX0" fmla="*/ 151 w 1842038"/>
              <a:gd name="connsiteY0" fmla="*/ 1867247 h 1898910"/>
              <a:gd name="connsiteX1" fmla="*/ 1080173 w 1842038"/>
              <a:gd name="connsiteY1" fmla="*/ 684059 h 1898910"/>
              <a:gd name="connsiteX2" fmla="*/ 1816425 w 1842038"/>
              <a:gd name="connsiteY2" fmla="*/ 0 h 1898910"/>
              <a:gd name="connsiteX3" fmla="*/ 1809988 w 1842038"/>
              <a:gd name="connsiteY3" fmla="*/ 1898910 h 1898910"/>
              <a:gd name="connsiteX4" fmla="*/ 151 w 1842038"/>
              <a:gd name="connsiteY4" fmla="*/ 1867247 h 1898910"/>
              <a:gd name="connsiteX0" fmla="*/ 151 w 1848888"/>
              <a:gd name="connsiteY0" fmla="*/ 1867247 h 1867247"/>
              <a:gd name="connsiteX1" fmla="*/ 1080173 w 1848888"/>
              <a:gd name="connsiteY1" fmla="*/ 684059 h 1867247"/>
              <a:gd name="connsiteX2" fmla="*/ 1816425 w 1848888"/>
              <a:gd name="connsiteY2" fmla="*/ 0 h 1867247"/>
              <a:gd name="connsiteX3" fmla="*/ 1822688 w 1848888"/>
              <a:gd name="connsiteY3" fmla="*/ 1860810 h 1867247"/>
              <a:gd name="connsiteX4" fmla="*/ 151 w 1848888"/>
              <a:gd name="connsiteY4" fmla="*/ 1867247 h 1867247"/>
              <a:gd name="connsiteX0" fmla="*/ 151 w 1848888"/>
              <a:gd name="connsiteY0" fmla="*/ 1867247 h 1871544"/>
              <a:gd name="connsiteX1" fmla="*/ 1080173 w 1848888"/>
              <a:gd name="connsiteY1" fmla="*/ 684059 h 1871544"/>
              <a:gd name="connsiteX2" fmla="*/ 1816425 w 1848888"/>
              <a:gd name="connsiteY2" fmla="*/ 0 h 1871544"/>
              <a:gd name="connsiteX3" fmla="*/ 1822688 w 1848888"/>
              <a:gd name="connsiteY3" fmla="*/ 1860810 h 1871544"/>
              <a:gd name="connsiteX4" fmla="*/ 151 w 1848888"/>
              <a:gd name="connsiteY4" fmla="*/ 1867247 h 1871544"/>
              <a:gd name="connsiteX0" fmla="*/ 151 w 1834709"/>
              <a:gd name="connsiteY0" fmla="*/ 1867247 h 1871544"/>
              <a:gd name="connsiteX1" fmla="*/ 1080173 w 1834709"/>
              <a:gd name="connsiteY1" fmla="*/ 684059 h 1871544"/>
              <a:gd name="connsiteX2" fmla="*/ 1816425 w 1834709"/>
              <a:gd name="connsiteY2" fmla="*/ 0 h 1871544"/>
              <a:gd name="connsiteX3" fmla="*/ 1822688 w 1834709"/>
              <a:gd name="connsiteY3" fmla="*/ 1860810 h 1871544"/>
              <a:gd name="connsiteX4" fmla="*/ 151 w 1834709"/>
              <a:gd name="connsiteY4" fmla="*/ 1867247 h 1871544"/>
              <a:gd name="connsiteX0" fmla="*/ 151 w 1849864"/>
              <a:gd name="connsiteY0" fmla="*/ 1867247 h 1871544"/>
              <a:gd name="connsiteX1" fmla="*/ 1080173 w 1849864"/>
              <a:gd name="connsiteY1" fmla="*/ 684059 h 1871544"/>
              <a:gd name="connsiteX2" fmla="*/ 1816425 w 1849864"/>
              <a:gd name="connsiteY2" fmla="*/ 0 h 1871544"/>
              <a:gd name="connsiteX3" fmla="*/ 1848088 w 1849864"/>
              <a:gd name="connsiteY3" fmla="*/ 1860810 h 1871544"/>
              <a:gd name="connsiteX4" fmla="*/ 151 w 1849864"/>
              <a:gd name="connsiteY4" fmla="*/ 1867247 h 1871544"/>
              <a:gd name="connsiteX0" fmla="*/ 151 w 1849864"/>
              <a:gd name="connsiteY0" fmla="*/ 1867247 h 1867247"/>
              <a:gd name="connsiteX1" fmla="*/ 1080173 w 1849864"/>
              <a:gd name="connsiteY1" fmla="*/ 684059 h 1867247"/>
              <a:gd name="connsiteX2" fmla="*/ 1816425 w 1849864"/>
              <a:gd name="connsiteY2" fmla="*/ 0 h 1867247"/>
              <a:gd name="connsiteX3" fmla="*/ 1848088 w 1849864"/>
              <a:gd name="connsiteY3" fmla="*/ 1860810 h 1867247"/>
              <a:gd name="connsiteX4" fmla="*/ 151 w 1849864"/>
              <a:gd name="connsiteY4" fmla="*/ 1867247 h 1867247"/>
              <a:gd name="connsiteX0" fmla="*/ 151 w 1849864"/>
              <a:gd name="connsiteY0" fmla="*/ 1867247 h 1867247"/>
              <a:gd name="connsiteX1" fmla="*/ 1080173 w 1849864"/>
              <a:gd name="connsiteY1" fmla="*/ 684059 h 1867247"/>
              <a:gd name="connsiteX2" fmla="*/ 1816425 w 1849864"/>
              <a:gd name="connsiteY2" fmla="*/ 0 h 1867247"/>
              <a:gd name="connsiteX3" fmla="*/ 1848088 w 1849864"/>
              <a:gd name="connsiteY3" fmla="*/ 1860810 h 1867247"/>
              <a:gd name="connsiteX4" fmla="*/ 151 w 1849864"/>
              <a:gd name="connsiteY4" fmla="*/ 1867247 h 1867247"/>
              <a:gd name="connsiteX0" fmla="*/ 151 w 1849864"/>
              <a:gd name="connsiteY0" fmla="*/ 1867247 h 1867247"/>
              <a:gd name="connsiteX1" fmla="*/ 1080173 w 1849864"/>
              <a:gd name="connsiteY1" fmla="*/ 684059 h 1867247"/>
              <a:gd name="connsiteX2" fmla="*/ 1816425 w 1849864"/>
              <a:gd name="connsiteY2" fmla="*/ 0 h 1867247"/>
              <a:gd name="connsiteX3" fmla="*/ 1848088 w 1849864"/>
              <a:gd name="connsiteY3" fmla="*/ 1860810 h 1867247"/>
              <a:gd name="connsiteX4" fmla="*/ 151 w 1849864"/>
              <a:gd name="connsiteY4" fmla="*/ 1867247 h 1867247"/>
              <a:gd name="connsiteX0" fmla="*/ 151 w 1840600"/>
              <a:gd name="connsiteY0" fmla="*/ 1867247 h 1867247"/>
              <a:gd name="connsiteX1" fmla="*/ 1080173 w 1840600"/>
              <a:gd name="connsiteY1" fmla="*/ 684059 h 1867247"/>
              <a:gd name="connsiteX2" fmla="*/ 1816425 w 1840600"/>
              <a:gd name="connsiteY2" fmla="*/ 0 h 1867247"/>
              <a:gd name="connsiteX3" fmla="*/ 1835388 w 1840600"/>
              <a:gd name="connsiteY3" fmla="*/ 1848110 h 1867247"/>
              <a:gd name="connsiteX4" fmla="*/ 151 w 1840600"/>
              <a:gd name="connsiteY4" fmla="*/ 1867247 h 1867247"/>
              <a:gd name="connsiteX0" fmla="*/ 151 w 1837164"/>
              <a:gd name="connsiteY0" fmla="*/ 1816447 h 1816447"/>
              <a:gd name="connsiteX1" fmla="*/ 1080173 w 1837164"/>
              <a:gd name="connsiteY1" fmla="*/ 633259 h 1816447"/>
              <a:gd name="connsiteX2" fmla="*/ 1803725 w 1837164"/>
              <a:gd name="connsiteY2" fmla="*/ 0 h 1816447"/>
              <a:gd name="connsiteX3" fmla="*/ 1835388 w 1837164"/>
              <a:gd name="connsiteY3" fmla="*/ 1797310 h 1816447"/>
              <a:gd name="connsiteX4" fmla="*/ 151 w 1837164"/>
              <a:gd name="connsiteY4" fmla="*/ 1816447 h 1816447"/>
              <a:gd name="connsiteX0" fmla="*/ 151 w 1836208"/>
              <a:gd name="connsiteY0" fmla="*/ 1816447 h 1816447"/>
              <a:gd name="connsiteX1" fmla="*/ 1080173 w 1836208"/>
              <a:gd name="connsiteY1" fmla="*/ 633259 h 1816447"/>
              <a:gd name="connsiteX2" fmla="*/ 1803725 w 1836208"/>
              <a:gd name="connsiteY2" fmla="*/ 0 h 1816447"/>
              <a:gd name="connsiteX3" fmla="*/ 1835388 w 1836208"/>
              <a:gd name="connsiteY3" fmla="*/ 1797310 h 1816447"/>
              <a:gd name="connsiteX4" fmla="*/ 151 w 1836208"/>
              <a:gd name="connsiteY4" fmla="*/ 1816447 h 1816447"/>
              <a:gd name="connsiteX0" fmla="*/ 151 w 1842083"/>
              <a:gd name="connsiteY0" fmla="*/ 1803747 h 1803747"/>
              <a:gd name="connsiteX1" fmla="*/ 1080173 w 1842083"/>
              <a:gd name="connsiteY1" fmla="*/ 620559 h 1803747"/>
              <a:gd name="connsiteX2" fmla="*/ 1829125 w 1842083"/>
              <a:gd name="connsiteY2" fmla="*/ 0 h 1803747"/>
              <a:gd name="connsiteX3" fmla="*/ 1835388 w 1842083"/>
              <a:gd name="connsiteY3" fmla="*/ 1784610 h 1803747"/>
              <a:gd name="connsiteX4" fmla="*/ 151 w 1842083"/>
              <a:gd name="connsiteY4" fmla="*/ 1803747 h 1803747"/>
              <a:gd name="connsiteX0" fmla="*/ 151 w 1842083"/>
              <a:gd name="connsiteY0" fmla="*/ 1803747 h 1803747"/>
              <a:gd name="connsiteX1" fmla="*/ 1080173 w 1842083"/>
              <a:gd name="connsiteY1" fmla="*/ 620559 h 1803747"/>
              <a:gd name="connsiteX2" fmla="*/ 1829125 w 1842083"/>
              <a:gd name="connsiteY2" fmla="*/ 0 h 1803747"/>
              <a:gd name="connsiteX3" fmla="*/ 1835388 w 1842083"/>
              <a:gd name="connsiteY3" fmla="*/ 1784610 h 1803747"/>
              <a:gd name="connsiteX4" fmla="*/ 151 w 1842083"/>
              <a:gd name="connsiteY4" fmla="*/ 1803747 h 1803747"/>
              <a:gd name="connsiteX0" fmla="*/ 1294 w 1843226"/>
              <a:gd name="connsiteY0" fmla="*/ 1803747 h 1803747"/>
              <a:gd name="connsiteX1" fmla="*/ 1081316 w 1843226"/>
              <a:gd name="connsiteY1" fmla="*/ 620559 h 1803747"/>
              <a:gd name="connsiteX2" fmla="*/ 1830268 w 1843226"/>
              <a:gd name="connsiteY2" fmla="*/ 0 h 1803747"/>
              <a:gd name="connsiteX3" fmla="*/ 1836531 w 1843226"/>
              <a:gd name="connsiteY3" fmla="*/ 1784610 h 1803747"/>
              <a:gd name="connsiteX4" fmla="*/ 1294 w 1843226"/>
              <a:gd name="connsiteY4" fmla="*/ 1803747 h 1803747"/>
              <a:gd name="connsiteX0" fmla="*/ 1294 w 1839216"/>
              <a:gd name="connsiteY0" fmla="*/ 1803747 h 1803747"/>
              <a:gd name="connsiteX1" fmla="*/ 1081316 w 1839216"/>
              <a:gd name="connsiteY1" fmla="*/ 620559 h 1803747"/>
              <a:gd name="connsiteX2" fmla="*/ 1830268 w 1839216"/>
              <a:gd name="connsiteY2" fmla="*/ 0 h 1803747"/>
              <a:gd name="connsiteX3" fmla="*/ 1823831 w 1839216"/>
              <a:gd name="connsiteY3" fmla="*/ 1771910 h 1803747"/>
              <a:gd name="connsiteX4" fmla="*/ 1294 w 1839216"/>
              <a:gd name="connsiteY4" fmla="*/ 1803747 h 1803747"/>
              <a:gd name="connsiteX0" fmla="*/ 1294 w 1839216"/>
              <a:gd name="connsiteY0" fmla="*/ 1803747 h 1803747"/>
              <a:gd name="connsiteX1" fmla="*/ 1081316 w 1839216"/>
              <a:gd name="connsiteY1" fmla="*/ 620559 h 1803747"/>
              <a:gd name="connsiteX2" fmla="*/ 1830268 w 1839216"/>
              <a:gd name="connsiteY2" fmla="*/ 0 h 1803747"/>
              <a:gd name="connsiteX3" fmla="*/ 1823831 w 1839216"/>
              <a:gd name="connsiteY3" fmla="*/ 1784610 h 1803747"/>
              <a:gd name="connsiteX4" fmla="*/ 1294 w 1839216"/>
              <a:gd name="connsiteY4" fmla="*/ 1803747 h 1803747"/>
              <a:gd name="connsiteX0" fmla="*/ 1294 w 1843226"/>
              <a:gd name="connsiteY0" fmla="*/ 1803747 h 1803747"/>
              <a:gd name="connsiteX1" fmla="*/ 1081316 w 1843226"/>
              <a:gd name="connsiteY1" fmla="*/ 620559 h 1803747"/>
              <a:gd name="connsiteX2" fmla="*/ 1830268 w 1843226"/>
              <a:gd name="connsiteY2" fmla="*/ 0 h 1803747"/>
              <a:gd name="connsiteX3" fmla="*/ 1836531 w 1843226"/>
              <a:gd name="connsiteY3" fmla="*/ 1797310 h 1803747"/>
              <a:gd name="connsiteX4" fmla="*/ 1294 w 1843226"/>
              <a:gd name="connsiteY4" fmla="*/ 1803747 h 1803747"/>
              <a:gd name="connsiteX0" fmla="*/ 1294 w 1843226"/>
              <a:gd name="connsiteY0" fmla="*/ 1803747 h 1803747"/>
              <a:gd name="connsiteX1" fmla="*/ 1081316 w 1843226"/>
              <a:gd name="connsiteY1" fmla="*/ 620559 h 1803747"/>
              <a:gd name="connsiteX2" fmla="*/ 1830268 w 1843226"/>
              <a:gd name="connsiteY2" fmla="*/ 0 h 1803747"/>
              <a:gd name="connsiteX3" fmla="*/ 1836531 w 1843226"/>
              <a:gd name="connsiteY3" fmla="*/ 1797310 h 1803747"/>
              <a:gd name="connsiteX4" fmla="*/ 1294 w 1843226"/>
              <a:gd name="connsiteY4" fmla="*/ 1803747 h 1803747"/>
              <a:gd name="connsiteX0" fmla="*/ 1294 w 1843226"/>
              <a:gd name="connsiteY0" fmla="*/ 1803747 h 1803747"/>
              <a:gd name="connsiteX1" fmla="*/ 1081316 w 1843226"/>
              <a:gd name="connsiteY1" fmla="*/ 620559 h 1803747"/>
              <a:gd name="connsiteX2" fmla="*/ 1830268 w 1843226"/>
              <a:gd name="connsiteY2" fmla="*/ 0 h 1803747"/>
              <a:gd name="connsiteX3" fmla="*/ 1836531 w 1843226"/>
              <a:gd name="connsiteY3" fmla="*/ 1797310 h 1803747"/>
              <a:gd name="connsiteX4" fmla="*/ 1294 w 1843226"/>
              <a:gd name="connsiteY4" fmla="*/ 1803747 h 1803747"/>
              <a:gd name="connsiteX0" fmla="*/ 1294 w 1843226"/>
              <a:gd name="connsiteY0" fmla="*/ 1803747 h 1803747"/>
              <a:gd name="connsiteX1" fmla="*/ 1081316 w 1843226"/>
              <a:gd name="connsiteY1" fmla="*/ 620559 h 1803747"/>
              <a:gd name="connsiteX2" fmla="*/ 1830268 w 1843226"/>
              <a:gd name="connsiteY2" fmla="*/ 0 h 1803747"/>
              <a:gd name="connsiteX3" fmla="*/ 1836531 w 1843226"/>
              <a:gd name="connsiteY3" fmla="*/ 1797310 h 1803747"/>
              <a:gd name="connsiteX4" fmla="*/ 1294 w 1843226"/>
              <a:gd name="connsiteY4" fmla="*/ 1803747 h 1803747"/>
              <a:gd name="connsiteX0" fmla="*/ 1294 w 1843226"/>
              <a:gd name="connsiteY0" fmla="*/ 1803747 h 1803747"/>
              <a:gd name="connsiteX1" fmla="*/ 1081316 w 1843226"/>
              <a:gd name="connsiteY1" fmla="*/ 620559 h 1803747"/>
              <a:gd name="connsiteX2" fmla="*/ 1830268 w 1843226"/>
              <a:gd name="connsiteY2" fmla="*/ 0 h 1803747"/>
              <a:gd name="connsiteX3" fmla="*/ 1836531 w 1843226"/>
              <a:gd name="connsiteY3" fmla="*/ 1797310 h 1803747"/>
              <a:gd name="connsiteX4" fmla="*/ 1294 w 1843226"/>
              <a:gd name="connsiteY4" fmla="*/ 1803747 h 1803747"/>
              <a:gd name="connsiteX0" fmla="*/ 1294 w 1843226"/>
              <a:gd name="connsiteY0" fmla="*/ 1803747 h 1803747"/>
              <a:gd name="connsiteX1" fmla="*/ 1081316 w 1843226"/>
              <a:gd name="connsiteY1" fmla="*/ 620559 h 1803747"/>
              <a:gd name="connsiteX2" fmla="*/ 1830268 w 1843226"/>
              <a:gd name="connsiteY2" fmla="*/ 0 h 1803747"/>
              <a:gd name="connsiteX3" fmla="*/ 1836531 w 1843226"/>
              <a:gd name="connsiteY3" fmla="*/ 1797310 h 1803747"/>
              <a:gd name="connsiteX4" fmla="*/ 1294 w 1843226"/>
              <a:gd name="connsiteY4" fmla="*/ 1803747 h 180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3226" h="1803747">
                <a:moveTo>
                  <a:pt x="1294" y="1803747"/>
                </a:moveTo>
                <a:cubicBezTo>
                  <a:pt x="-36806" y="1617352"/>
                  <a:pt x="776487" y="921183"/>
                  <a:pt x="1081316" y="620559"/>
                </a:cubicBezTo>
                <a:cubicBezTo>
                  <a:pt x="1386145" y="319935"/>
                  <a:pt x="1459786" y="288791"/>
                  <a:pt x="1830268" y="0"/>
                </a:cubicBezTo>
                <a:cubicBezTo>
                  <a:pt x="1851767" y="982052"/>
                  <a:pt x="1841054" y="249650"/>
                  <a:pt x="1836531" y="1797310"/>
                </a:cubicBezTo>
                <a:lnTo>
                  <a:pt x="1294" y="1803747"/>
                </a:lnTo>
                <a:close/>
              </a:path>
            </a:pathLst>
          </a:custGeom>
          <a:pattFill prst="pct25">
            <a:fgClr>
              <a:srgbClr val="FF00FF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3303D96E-59B1-4849-A82E-78292449D991}" type="slidenum">
              <a:rPr lang="en-US"/>
              <a:pPr/>
              <a:t>15</a:t>
            </a:fld>
            <a:endParaRPr lang="en-US"/>
          </a:p>
        </p:txBody>
      </p:sp>
      <p:sp>
        <p:nvSpPr>
          <p:cNvPr id="18636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09" name="Rectangle 2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63725" name="Picture 4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Line 114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63689" name="Group 1863688"/>
          <p:cNvGrpSpPr/>
          <p:nvPr/>
        </p:nvGrpSpPr>
        <p:grpSpPr>
          <a:xfrm>
            <a:off x="5651500" y="3976826"/>
            <a:ext cx="175073" cy="1439860"/>
            <a:chOff x="5651500" y="3976826"/>
            <a:chExt cx="175073" cy="1439860"/>
          </a:xfrm>
        </p:grpSpPr>
        <p:cxnSp>
          <p:nvCxnSpPr>
            <p:cNvPr id="61" name="Straight Connector 60"/>
            <p:cNvCxnSpPr/>
            <p:nvPr/>
          </p:nvCxnSpPr>
          <p:spPr bwMode="auto">
            <a:xfrm>
              <a:off x="5740400" y="3976826"/>
              <a:ext cx="0" cy="128016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65" name="Picture 64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51500" y="5270500"/>
              <a:ext cx="175073" cy="14618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863688" name="Group 1863687"/>
          <p:cNvGrpSpPr/>
          <p:nvPr/>
        </p:nvGrpSpPr>
        <p:grpSpPr>
          <a:xfrm>
            <a:off x="457200" y="2741168"/>
            <a:ext cx="6565900" cy="3227832"/>
            <a:chOff x="457200" y="2741168"/>
            <a:chExt cx="6565900" cy="3227832"/>
          </a:xfrm>
        </p:grpSpPr>
        <p:pic>
          <p:nvPicPr>
            <p:cNvPr id="62" name="Picture 61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48027" y="5176770"/>
              <a:ext cx="175073" cy="14618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9" name="Straight Arrow Connector 48"/>
            <p:cNvCxnSpPr/>
            <p:nvPr/>
          </p:nvCxnSpPr>
          <p:spPr bwMode="auto">
            <a:xfrm>
              <a:off x="4572000" y="3426968"/>
              <a:ext cx="18288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" name="Straight Arrow Connector 2"/>
            <p:cNvCxnSpPr/>
            <p:nvPr/>
          </p:nvCxnSpPr>
          <p:spPr bwMode="auto">
            <a:xfrm>
              <a:off x="457200" y="5255768"/>
              <a:ext cx="64008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" name="Straight Arrow Connector 4"/>
            <p:cNvCxnSpPr/>
            <p:nvPr/>
          </p:nvCxnSpPr>
          <p:spPr bwMode="auto">
            <a:xfrm flipV="1">
              <a:off x="4572000" y="2969768"/>
              <a:ext cx="0" cy="27432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Arrow Connector 29"/>
            <p:cNvCxnSpPr/>
            <p:nvPr/>
          </p:nvCxnSpPr>
          <p:spPr bwMode="auto">
            <a:xfrm flipV="1">
              <a:off x="6400800" y="2969768"/>
              <a:ext cx="0" cy="274320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09478" y="2741168"/>
              <a:ext cx="785022" cy="20323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460000">
              <a:off x="2891006" y="3614150"/>
              <a:ext cx="1206319" cy="34890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57416" y="5765566"/>
              <a:ext cx="130966" cy="2034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15634" y="3312668"/>
              <a:ext cx="130966" cy="2034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3" name="Picture 62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95800" y="2767969"/>
              <a:ext cx="160192" cy="2039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863686" name="Straight Arrow Connector 1863685"/>
            <p:cNvCxnSpPr/>
            <p:nvPr/>
          </p:nvCxnSpPr>
          <p:spPr bwMode="auto">
            <a:xfrm flipH="1" flipV="1">
              <a:off x="6416831" y="5275949"/>
              <a:ext cx="356616" cy="489617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Freeform 31"/>
            <p:cNvSpPr/>
            <p:nvPr/>
          </p:nvSpPr>
          <p:spPr>
            <a:xfrm flipH="1">
              <a:off x="2478024" y="3268472"/>
              <a:ext cx="2084832" cy="1998980"/>
            </a:xfrm>
            <a:custGeom>
              <a:avLst/>
              <a:gdLst>
                <a:gd name="connsiteX0" fmla="*/ 0 w 62630"/>
                <a:gd name="connsiteY0" fmla="*/ 137888 h 137888"/>
                <a:gd name="connsiteX1" fmla="*/ 37578 w 62630"/>
                <a:gd name="connsiteY1" fmla="*/ 37679 h 137888"/>
                <a:gd name="connsiteX2" fmla="*/ 62630 w 62630"/>
                <a:gd name="connsiteY2" fmla="*/ 101 h 137888"/>
                <a:gd name="connsiteX0" fmla="*/ 0 w 37578"/>
                <a:gd name="connsiteY0" fmla="*/ 100209 h 100209"/>
                <a:gd name="connsiteX1" fmla="*/ 37578 w 37578"/>
                <a:gd name="connsiteY1" fmla="*/ 0 h 100209"/>
                <a:gd name="connsiteX0" fmla="*/ 0 w 2154477"/>
                <a:gd name="connsiteY0" fmla="*/ 989556 h 989556"/>
                <a:gd name="connsiteX1" fmla="*/ 2154477 w 2154477"/>
                <a:gd name="connsiteY1" fmla="*/ 0 h 989556"/>
                <a:gd name="connsiteX0" fmla="*/ 0 w 1678488"/>
                <a:gd name="connsiteY0" fmla="*/ 1340285 h 1340285"/>
                <a:gd name="connsiteX1" fmla="*/ 1678488 w 1678488"/>
                <a:gd name="connsiteY1" fmla="*/ 0 h 1340285"/>
                <a:gd name="connsiteX0" fmla="*/ 0 w 1853852"/>
                <a:gd name="connsiteY0" fmla="*/ 1841327 h 1841327"/>
                <a:gd name="connsiteX1" fmla="*/ 1853852 w 1853852"/>
                <a:gd name="connsiteY1" fmla="*/ 0 h 1841327"/>
                <a:gd name="connsiteX0" fmla="*/ 0 w 1853852"/>
                <a:gd name="connsiteY0" fmla="*/ 1841327 h 1841327"/>
                <a:gd name="connsiteX1" fmla="*/ 901875 w 1853852"/>
                <a:gd name="connsiteY1" fmla="*/ 926927 h 1841327"/>
                <a:gd name="connsiteX2" fmla="*/ 1853852 w 1853852"/>
                <a:gd name="connsiteY2" fmla="*/ 0 h 1841327"/>
                <a:gd name="connsiteX0" fmla="*/ 0 w 1853852"/>
                <a:gd name="connsiteY0" fmla="*/ 1841327 h 1841327"/>
                <a:gd name="connsiteX1" fmla="*/ 951979 w 1853852"/>
                <a:gd name="connsiteY1" fmla="*/ 413360 h 1841327"/>
                <a:gd name="connsiteX2" fmla="*/ 1853852 w 1853852"/>
                <a:gd name="connsiteY2" fmla="*/ 0 h 1841327"/>
                <a:gd name="connsiteX0" fmla="*/ 0 w 1853852"/>
                <a:gd name="connsiteY0" fmla="*/ 1841327 h 1841327"/>
                <a:gd name="connsiteX1" fmla="*/ 951979 w 1853852"/>
                <a:gd name="connsiteY1" fmla="*/ 413360 h 1841327"/>
                <a:gd name="connsiteX2" fmla="*/ 1853852 w 1853852"/>
                <a:gd name="connsiteY2" fmla="*/ 0 h 1841327"/>
                <a:gd name="connsiteX0" fmla="*/ 80 w 1853932"/>
                <a:gd name="connsiteY0" fmla="*/ 1841327 h 1841327"/>
                <a:gd name="connsiteX1" fmla="*/ 952059 w 1853932"/>
                <a:gd name="connsiteY1" fmla="*/ 413360 h 1841327"/>
                <a:gd name="connsiteX2" fmla="*/ 1853932 w 1853932"/>
                <a:gd name="connsiteY2" fmla="*/ 0 h 1841327"/>
                <a:gd name="connsiteX0" fmla="*/ 107 w 1853959"/>
                <a:gd name="connsiteY0" fmla="*/ 1841327 h 1841327"/>
                <a:gd name="connsiteX1" fmla="*/ 952086 w 1853959"/>
                <a:gd name="connsiteY1" fmla="*/ 413360 h 1841327"/>
                <a:gd name="connsiteX2" fmla="*/ 1853959 w 1853959"/>
                <a:gd name="connsiteY2" fmla="*/ 0 h 1841327"/>
                <a:gd name="connsiteX0" fmla="*/ 110 w 1853962"/>
                <a:gd name="connsiteY0" fmla="*/ 1841327 h 1841327"/>
                <a:gd name="connsiteX1" fmla="*/ 939563 w 1853962"/>
                <a:gd name="connsiteY1" fmla="*/ 400834 h 1841327"/>
                <a:gd name="connsiteX2" fmla="*/ 1853962 w 1853962"/>
                <a:gd name="connsiteY2" fmla="*/ 0 h 1841327"/>
                <a:gd name="connsiteX0" fmla="*/ 116 w 1853968"/>
                <a:gd name="connsiteY0" fmla="*/ 1841327 h 1841327"/>
                <a:gd name="connsiteX1" fmla="*/ 914517 w 1853968"/>
                <a:gd name="connsiteY1" fmla="*/ 388308 h 1841327"/>
                <a:gd name="connsiteX2" fmla="*/ 1853968 w 1853968"/>
                <a:gd name="connsiteY2" fmla="*/ 0 h 1841327"/>
                <a:gd name="connsiteX0" fmla="*/ 174 w 1854026"/>
                <a:gd name="connsiteY0" fmla="*/ 1841327 h 1841327"/>
                <a:gd name="connsiteX1" fmla="*/ 764263 w 1854026"/>
                <a:gd name="connsiteY1" fmla="*/ 501043 h 1841327"/>
                <a:gd name="connsiteX2" fmla="*/ 1854026 w 1854026"/>
                <a:gd name="connsiteY2" fmla="*/ 0 h 1841327"/>
                <a:gd name="connsiteX0" fmla="*/ 237 w 3369738"/>
                <a:gd name="connsiteY0" fmla="*/ 2279738 h 2279738"/>
                <a:gd name="connsiteX1" fmla="*/ 764326 w 3369738"/>
                <a:gd name="connsiteY1" fmla="*/ 939454 h 2279738"/>
                <a:gd name="connsiteX2" fmla="*/ 3369738 w 3369738"/>
                <a:gd name="connsiteY2" fmla="*/ 0 h 2279738"/>
                <a:gd name="connsiteX0" fmla="*/ 237 w 3369738"/>
                <a:gd name="connsiteY0" fmla="*/ 2279738 h 2279738"/>
                <a:gd name="connsiteX1" fmla="*/ 764326 w 3369738"/>
                <a:gd name="connsiteY1" fmla="*/ 939454 h 2279738"/>
                <a:gd name="connsiteX2" fmla="*/ 1841565 w 3369738"/>
                <a:gd name="connsiteY2" fmla="*/ 475991 h 2279738"/>
                <a:gd name="connsiteX3" fmla="*/ 3369738 w 3369738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98 w 3369599"/>
                <a:gd name="connsiteY0" fmla="*/ 2279738 h 2279738"/>
                <a:gd name="connsiteX1" fmla="*/ 764187 w 3369599"/>
                <a:gd name="connsiteY1" fmla="*/ 939454 h 2279738"/>
                <a:gd name="connsiteX2" fmla="*/ 1841426 w 3369599"/>
                <a:gd name="connsiteY2" fmla="*/ 450938 h 2279738"/>
                <a:gd name="connsiteX3" fmla="*/ 3369599 w 3369599"/>
                <a:gd name="connsiteY3" fmla="*/ 0 h 2279738"/>
                <a:gd name="connsiteX0" fmla="*/ 98 w 3394651"/>
                <a:gd name="connsiteY0" fmla="*/ 2242159 h 2242159"/>
                <a:gd name="connsiteX1" fmla="*/ 764187 w 3394651"/>
                <a:gd name="connsiteY1" fmla="*/ 901875 h 2242159"/>
                <a:gd name="connsiteX2" fmla="*/ 1841426 w 3394651"/>
                <a:gd name="connsiteY2" fmla="*/ 413359 h 2242159"/>
                <a:gd name="connsiteX3" fmla="*/ 3394651 w 3394651"/>
                <a:gd name="connsiteY3" fmla="*/ 0 h 2242159"/>
                <a:gd name="connsiteX0" fmla="*/ 98 w 3394651"/>
                <a:gd name="connsiteY0" fmla="*/ 2242159 h 2242159"/>
                <a:gd name="connsiteX1" fmla="*/ 764187 w 3394651"/>
                <a:gd name="connsiteY1" fmla="*/ 901875 h 2242159"/>
                <a:gd name="connsiteX2" fmla="*/ 1841426 w 3394651"/>
                <a:gd name="connsiteY2" fmla="*/ 413359 h 2242159"/>
                <a:gd name="connsiteX3" fmla="*/ 3394651 w 3394651"/>
                <a:gd name="connsiteY3" fmla="*/ 0 h 2242159"/>
                <a:gd name="connsiteX0" fmla="*/ 98 w 3457282"/>
                <a:gd name="connsiteY0" fmla="*/ 2204581 h 2204581"/>
                <a:gd name="connsiteX1" fmla="*/ 764187 w 3457282"/>
                <a:gd name="connsiteY1" fmla="*/ 864297 h 2204581"/>
                <a:gd name="connsiteX2" fmla="*/ 1841426 w 3457282"/>
                <a:gd name="connsiteY2" fmla="*/ 375781 h 2204581"/>
                <a:gd name="connsiteX3" fmla="*/ 3457282 w 3457282"/>
                <a:gd name="connsiteY3" fmla="*/ 0 h 2204581"/>
                <a:gd name="connsiteX0" fmla="*/ 110 w 3457294"/>
                <a:gd name="connsiteY0" fmla="*/ 2204581 h 2204581"/>
                <a:gd name="connsiteX1" fmla="*/ 764199 w 3457294"/>
                <a:gd name="connsiteY1" fmla="*/ 864297 h 2204581"/>
                <a:gd name="connsiteX2" fmla="*/ 1828912 w 3457294"/>
                <a:gd name="connsiteY2" fmla="*/ 375781 h 2204581"/>
                <a:gd name="connsiteX3" fmla="*/ 3457294 w 3457294"/>
                <a:gd name="connsiteY3" fmla="*/ 0 h 2204581"/>
                <a:gd name="connsiteX0" fmla="*/ 110 w 3457294"/>
                <a:gd name="connsiteY0" fmla="*/ 2204581 h 2204581"/>
                <a:gd name="connsiteX1" fmla="*/ 764199 w 3457294"/>
                <a:gd name="connsiteY1" fmla="*/ 864297 h 2204581"/>
                <a:gd name="connsiteX2" fmla="*/ 1828912 w 3457294"/>
                <a:gd name="connsiteY2" fmla="*/ 375781 h 2204581"/>
                <a:gd name="connsiteX3" fmla="*/ 3457294 w 3457294"/>
                <a:gd name="connsiteY3" fmla="*/ 0 h 2204581"/>
                <a:gd name="connsiteX0" fmla="*/ 119 w 3457303"/>
                <a:gd name="connsiteY0" fmla="*/ 2204581 h 2204581"/>
                <a:gd name="connsiteX1" fmla="*/ 764208 w 3457303"/>
                <a:gd name="connsiteY1" fmla="*/ 864297 h 2204581"/>
                <a:gd name="connsiteX2" fmla="*/ 2041863 w 3457303"/>
                <a:gd name="connsiteY2" fmla="*/ 313151 h 2204581"/>
                <a:gd name="connsiteX3" fmla="*/ 3457303 w 3457303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94889"/>
                <a:gd name="connsiteY0" fmla="*/ 2217107 h 2217107"/>
                <a:gd name="connsiteX1" fmla="*/ 764216 w 3494889"/>
                <a:gd name="connsiteY1" fmla="*/ 876823 h 2217107"/>
                <a:gd name="connsiteX2" fmla="*/ 2204710 w 3494889"/>
                <a:gd name="connsiteY2" fmla="*/ 288099 h 2217107"/>
                <a:gd name="connsiteX3" fmla="*/ 3494889 w 3494889"/>
                <a:gd name="connsiteY3" fmla="*/ 0 h 2217107"/>
                <a:gd name="connsiteX0" fmla="*/ 0 w 3494762"/>
                <a:gd name="connsiteY0" fmla="*/ 2217107 h 2217107"/>
                <a:gd name="connsiteX1" fmla="*/ 187892 w 3494762"/>
                <a:gd name="connsiteY1" fmla="*/ 1390390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315234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00418 w 3494762"/>
                <a:gd name="connsiteY1" fmla="*/ 1177448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00418 w 3494762"/>
                <a:gd name="connsiteY1" fmla="*/ 1177448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63049 w 3494762"/>
                <a:gd name="connsiteY1" fmla="*/ 115239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5786 w 3500548"/>
                <a:gd name="connsiteY0" fmla="*/ 2217107 h 2217107"/>
                <a:gd name="connsiteX1" fmla="*/ 156100 w 3500548"/>
                <a:gd name="connsiteY1" fmla="*/ 1252604 h 2217107"/>
                <a:gd name="connsiteX2" fmla="*/ 782401 w 3500548"/>
                <a:gd name="connsiteY2" fmla="*/ 839244 h 2217107"/>
                <a:gd name="connsiteX3" fmla="*/ 2210369 w 3500548"/>
                <a:gd name="connsiteY3" fmla="*/ 275573 h 2217107"/>
                <a:gd name="connsiteX4" fmla="*/ 3500548 w 3500548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87892 w 3494762"/>
                <a:gd name="connsiteY1" fmla="*/ 1215026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87892 w 3494762"/>
                <a:gd name="connsiteY1" fmla="*/ 1215026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2204583"/>
                <a:gd name="connsiteY0" fmla="*/ 1941534 h 1941534"/>
                <a:gd name="connsiteX1" fmla="*/ 187892 w 2204583"/>
                <a:gd name="connsiteY1" fmla="*/ 939453 h 1941534"/>
                <a:gd name="connsiteX2" fmla="*/ 776615 w 2204583"/>
                <a:gd name="connsiteY2" fmla="*/ 563671 h 1941534"/>
                <a:gd name="connsiteX3" fmla="*/ 2204583 w 2204583"/>
                <a:gd name="connsiteY3" fmla="*/ 0 h 1941534"/>
                <a:gd name="connsiteX0" fmla="*/ 0 w 2204583"/>
                <a:gd name="connsiteY0" fmla="*/ 1941534 h 1941534"/>
                <a:gd name="connsiteX1" fmla="*/ 776615 w 2204583"/>
                <a:gd name="connsiteY1" fmla="*/ 563671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1 w 2204584"/>
                <a:gd name="connsiteY0" fmla="*/ 1941534 h 1941534"/>
                <a:gd name="connsiteX1" fmla="*/ 1177449 w 2204584"/>
                <a:gd name="connsiteY1" fmla="*/ 450937 h 1941534"/>
                <a:gd name="connsiteX2" fmla="*/ 2204584 w 2204584"/>
                <a:gd name="connsiteY2" fmla="*/ 0 h 1941534"/>
                <a:gd name="connsiteX0" fmla="*/ 1 w 2204584"/>
                <a:gd name="connsiteY0" fmla="*/ 1941534 h 1941534"/>
                <a:gd name="connsiteX1" fmla="*/ 1327761 w 2204584"/>
                <a:gd name="connsiteY1" fmla="*/ 488515 h 1941534"/>
                <a:gd name="connsiteX2" fmla="*/ 2204584 w 2204584"/>
                <a:gd name="connsiteY2" fmla="*/ 0 h 1941534"/>
                <a:gd name="connsiteX0" fmla="*/ 1 w 2204584"/>
                <a:gd name="connsiteY0" fmla="*/ 1941534 h 1941534"/>
                <a:gd name="connsiteX1" fmla="*/ 1327761 w 2204584"/>
                <a:gd name="connsiteY1" fmla="*/ 488515 h 1941534"/>
                <a:gd name="connsiteX2" fmla="*/ 2204584 w 2204584"/>
                <a:gd name="connsiteY2" fmla="*/ 0 h 1941534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0 w 2379948"/>
                <a:gd name="connsiteY0" fmla="*/ 2016690 h 2016690"/>
                <a:gd name="connsiteX1" fmla="*/ 1327760 w 2379948"/>
                <a:gd name="connsiteY1" fmla="*/ 563671 h 2016690"/>
                <a:gd name="connsiteX2" fmla="*/ 2379948 w 2379948"/>
                <a:gd name="connsiteY2" fmla="*/ 0 h 2016690"/>
                <a:gd name="connsiteX0" fmla="*/ 0 w 2379948"/>
                <a:gd name="connsiteY0" fmla="*/ 2016690 h 2016690"/>
                <a:gd name="connsiteX1" fmla="*/ 1327760 w 2379948"/>
                <a:gd name="connsiteY1" fmla="*/ 563671 h 2016690"/>
                <a:gd name="connsiteX2" fmla="*/ 2379948 w 2379948"/>
                <a:gd name="connsiteY2" fmla="*/ 0 h 2016690"/>
                <a:gd name="connsiteX0" fmla="*/ 0 w 2379948"/>
                <a:gd name="connsiteY0" fmla="*/ 2016690 h 2016690"/>
                <a:gd name="connsiteX1" fmla="*/ 1327760 w 2379948"/>
                <a:gd name="connsiteY1" fmla="*/ 563671 h 2016690"/>
                <a:gd name="connsiteX2" fmla="*/ 2379948 w 2379948"/>
                <a:gd name="connsiteY2" fmla="*/ 0 h 2016690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1 w 2354897"/>
                <a:gd name="connsiteY0" fmla="*/ 2054269 h 2054269"/>
                <a:gd name="connsiteX1" fmla="*/ 1302709 w 2354897"/>
                <a:gd name="connsiteY1" fmla="*/ 588724 h 2054269"/>
                <a:gd name="connsiteX2" fmla="*/ 2354897 w 2354897"/>
                <a:gd name="connsiteY2" fmla="*/ 0 h 2054269"/>
                <a:gd name="connsiteX0" fmla="*/ 1 w 2354897"/>
                <a:gd name="connsiteY0" fmla="*/ 2054269 h 2054269"/>
                <a:gd name="connsiteX1" fmla="*/ 1302709 w 2354897"/>
                <a:gd name="connsiteY1" fmla="*/ 588724 h 2054269"/>
                <a:gd name="connsiteX2" fmla="*/ 2354897 w 2354897"/>
                <a:gd name="connsiteY2" fmla="*/ 0 h 2054269"/>
                <a:gd name="connsiteX0" fmla="*/ 1 w 2392475"/>
                <a:gd name="connsiteY0" fmla="*/ 1966586 h 1966586"/>
                <a:gd name="connsiteX1" fmla="*/ 1302709 w 2392475"/>
                <a:gd name="connsiteY1" fmla="*/ 501041 h 1966586"/>
                <a:gd name="connsiteX2" fmla="*/ 2392475 w 2392475"/>
                <a:gd name="connsiteY2" fmla="*/ 0 h 1966586"/>
                <a:gd name="connsiteX0" fmla="*/ 1 w 2392475"/>
                <a:gd name="connsiteY0" fmla="*/ 1966586 h 1966586"/>
                <a:gd name="connsiteX1" fmla="*/ 1302709 w 2392475"/>
                <a:gd name="connsiteY1" fmla="*/ 501041 h 1966586"/>
                <a:gd name="connsiteX2" fmla="*/ 2392475 w 2392475"/>
                <a:gd name="connsiteY2" fmla="*/ 0 h 1966586"/>
                <a:gd name="connsiteX0" fmla="*/ 1 w 2392475"/>
                <a:gd name="connsiteY0" fmla="*/ 1966586 h 1966586"/>
                <a:gd name="connsiteX1" fmla="*/ 1302709 w 2392475"/>
                <a:gd name="connsiteY1" fmla="*/ 501041 h 1966586"/>
                <a:gd name="connsiteX2" fmla="*/ 2392475 w 2392475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453021 w 2392474"/>
                <a:gd name="connsiteY1" fmla="*/ 463463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453021 w 2392474"/>
                <a:gd name="connsiteY1" fmla="*/ 463463 h 1966586"/>
                <a:gd name="connsiteX2" fmla="*/ 2392474 w 2392474"/>
                <a:gd name="connsiteY2" fmla="*/ 0 h 1966586"/>
                <a:gd name="connsiteX0" fmla="*/ 0 w 2054271"/>
                <a:gd name="connsiteY0" fmla="*/ 1891430 h 1891430"/>
                <a:gd name="connsiteX1" fmla="*/ 1453021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453021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453021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440495 w 2054271"/>
                <a:gd name="connsiteY1" fmla="*/ 338203 h 1891430"/>
                <a:gd name="connsiteX2" fmla="*/ 2054271 w 2054271"/>
                <a:gd name="connsiteY2" fmla="*/ 0 h 1891430"/>
                <a:gd name="connsiteX0" fmla="*/ 123 w 2054394"/>
                <a:gd name="connsiteY0" fmla="*/ 1891430 h 1891430"/>
                <a:gd name="connsiteX1" fmla="*/ 1440618 w 2054394"/>
                <a:gd name="connsiteY1" fmla="*/ 338203 h 1891430"/>
                <a:gd name="connsiteX2" fmla="*/ 2054394 w 2054394"/>
                <a:gd name="connsiteY2" fmla="*/ 0 h 1891430"/>
                <a:gd name="connsiteX0" fmla="*/ 140 w 2054411"/>
                <a:gd name="connsiteY0" fmla="*/ 1891430 h 1891430"/>
                <a:gd name="connsiteX1" fmla="*/ 1302848 w 2054411"/>
                <a:gd name="connsiteY1" fmla="*/ 388307 h 1891430"/>
                <a:gd name="connsiteX2" fmla="*/ 2054411 w 2054411"/>
                <a:gd name="connsiteY2" fmla="*/ 0 h 1891430"/>
                <a:gd name="connsiteX0" fmla="*/ 1 w 2054272"/>
                <a:gd name="connsiteY0" fmla="*/ 1891430 h 1891430"/>
                <a:gd name="connsiteX1" fmla="*/ 1302709 w 2054272"/>
                <a:gd name="connsiteY1" fmla="*/ 388307 h 1891430"/>
                <a:gd name="connsiteX2" fmla="*/ 2054272 w 2054272"/>
                <a:gd name="connsiteY2" fmla="*/ 0 h 1891430"/>
                <a:gd name="connsiteX0" fmla="*/ 1 w 2054272"/>
                <a:gd name="connsiteY0" fmla="*/ 1891430 h 1891430"/>
                <a:gd name="connsiteX1" fmla="*/ 1302709 w 2054272"/>
                <a:gd name="connsiteY1" fmla="*/ 388307 h 1891430"/>
                <a:gd name="connsiteX2" fmla="*/ 2054272 w 2054272"/>
                <a:gd name="connsiteY2" fmla="*/ 0 h 1891430"/>
                <a:gd name="connsiteX0" fmla="*/ 0 w 2054271"/>
                <a:gd name="connsiteY0" fmla="*/ 1891430 h 1891430"/>
                <a:gd name="connsiteX1" fmla="*/ 1302708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390390 w 2054271"/>
                <a:gd name="connsiteY1" fmla="*/ 400833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390390 w 2054271"/>
                <a:gd name="connsiteY1" fmla="*/ 400833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352812 w 2054271"/>
                <a:gd name="connsiteY1" fmla="*/ 413359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114818 w 2054271"/>
                <a:gd name="connsiteY1" fmla="*/ 538619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114818 w 2054271"/>
                <a:gd name="connsiteY1" fmla="*/ 538619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152396 w 2054271"/>
                <a:gd name="connsiteY1" fmla="*/ 563671 h 1891430"/>
                <a:gd name="connsiteX2" fmla="*/ 2054271 w 2054271"/>
                <a:gd name="connsiteY2" fmla="*/ 0 h 1891430"/>
                <a:gd name="connsiteX0" fmla="*/ 597 w 2054868"/>
                <a:gd name="connsiteY0" fmla="*/ 1891430 h 1891430"/>
                <a:gd name="connsiteX1" fmla="*/ 1152993 w 2054868"/>
                <a:gd name="connsiteY1" fmla="*/ 563671 h 1891430"/>
                <a:gd name="connsiteX2" fmla="*/ 2054868 w 2054868"/>
                <a:gd name="connsiteY2" fmla="*/ 0 h 1891430"/>
                <a:gd name="connsiteX0" fmla="*/ 0 w 2054271"/>
                <a:gd name="connsiteY0" fmla="*/ 1891430 h 1891430"/>
                <a:gd name="connsiteX1" fmla="*/ 1152396 w 2054271"/>
                <a:gd name="connsiteY1" fmla="*/ 563671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588725 w 2054271"/>
                <a:gd name="connsiteY1" fmla="*/ 427303 h 1891430"/>
                <a:gd name="connsiteX2" fmla="*/ 2054271 w 2054271"/>
                <a:gd name="connsiteY2" fmla="*/ 0 h 1891430"/>
                <a:gd name="connsiteX0" fmla="*/ 0 w 2167005"/>
                <a:gd name="connsiteY0" fmla="*/ 1879035 h 1879035"/>
                <a:gd name="connsiteX1" fmla="*/ 588725 w 2167005"/>
                <a:gd name="connsiteY1" fmla="*/ 414908 h 1879035"/>
                <a:gd name="connsiteX2" fmla="*/ 2167005 w 2167005"/>
                <a:gd name="connsiteY2" fmla="*/ 0 h 1879035"/>
                <a:gd name="connsiteX0" fmla="*/ 0 w 2167005"/>
                <a:gd name="connsiteY0" fmla="*/ 1879035 h 1879035"/>
                <a:gd name="connsiteX1" fmla="*/ 588725 w 2167005"/>
                <a:gd name="connsiteY1" fmla="*/ 414908 h 1879035"/>
                <a:gd name="connsiteX2" fmla="*/ 2167005 w 2167005"/>
                <a:gd name="connsiteY2" fmla="*/ 0 h 1879035"/>
                <a:gd name="connsiteX0" fmla="*/ 0 w 2167005"/>
                <a:gd name="connsiteY0" fmla="*/ 1879035 h 1879035"/>
                <a:gd name="connsiteX1" fmla="*/ 588725 w 2167005"/>
                <a:gd name="connsiteY1" fmla="*/ 414908 h 1879035"/>
                <a:gd name="connsiteX2" fmla="*/ 2167005 w 2167005"/>
                <a:gd name="connsiteY2" fmla="*/ 0 h 1879035"/>
                <a:gd name="connsiteX0" fmla="*/ 0 w 2179531"/>
                <a:gd name="connsiteY0" fmla="*/ 1866640 h 1866640"/>
                <a:gd name="connsiteX1" fmla="*/ 588725 w 2179531"/>
                <a:gd name="connsiteY1" fmla="*/ 402513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588725 w 2179531"/>
                <a:gd name="connsiteY1" fmla="*/ 402513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588725 w 2179531"/>
                <a:gd name="connsiteY1" fmla="*/ 402513 h 1866640"/>
                <a:gd name="connsiteX2" fmla="*/ 2179531 w 2179531"/>
                <a:gd name="connsiteY2" fmla="*/ 0 h 1866640"/>
                <a:gd name="connsiteX0" fmla="*/ 606 w 2180137"/>
                <a:gd name="connsiteY0" fmla="*/ 1866640 h 1866640"/>
                <a:gd name="connsiteX1" fmla="*/ 589331 w 2180137"/>
                <a:gd name="connsiteY1" fmla="*/ 402513 h 1866640"/>
                <a:gd name="connsiteX2" fmla="*/ 2180137 w 2180137"/>
                <a:gd name="connsiteY2" fmla="*/ 0 h 1866640"/>
                <a:gd name="connsiteX0" fmla="*/ 459 w 2179990"/>
                <a:gd name="connsiteY0" fmla="*/ 1866640 h 1866640"/>
                <a:gd name="connsiteX1" fmla="*/ 589184 w 2179990"/>
                <a:gd name="connsiteY1" fmla="*/ 402513 h 1866640"/>
                <a:gd name="connsiteX2" fmla="*/ 2179990 w 2179990"/>
                <a:gd name="connsiteY2" fmla="*/ 0 h 1866640"/>
                <a:gd name="connsiteX0" fmla="*/ 335 w 2179866"/>
                <a:gd name="connsiteY0" fmla="*/ 1866640 h 1866640"/>
                <a:gd name="connsiteX1" fmla="*/ 701794 w 2179866"/>
                <a:gd name="connsiteY1" fmla="*/ 414910 h 1866640"/>
                <a:gd name="connsiteX2" fmla="*/ 2179866 w 2179866"/>
                <a:gd name="connsiteY2" fmla="*/ 0 h 1866640"/>
                <a:gd name="connsiteX0" fmla="*/ 335 w 2179866"/>
                <a:gd name="connsiteY0" fmla="*/ 1866640 h 1866640"/>
                <a:gd name="connsiteX1" fmla="*/ 701794 w 2179866"/>
                <a:gd name="connsiteY1" fmla="*/ 414910 h 1866640"/>
                <a:gd name="connsiteX2" fmla="*/ 2179866 w 2179866"/>
                <a:gd name="connsiteY2" fmla="*/ 0 h 1866640"/>
                <a:gd name="connsiteX0" fmla="*/ 335 w 2179866"/>
                <a:gd name="connsiteY0" fmla="*/ 1866640 h 1866640"/>
                <a:gd name="connsiteX1" fmla="*/ 701794 w 2179866"/>
                <a:gd name="connsiteY1" fmla="*/ 414910 h 1866640"/>
                <a:gd name="connsiteX2" fmla="*/ 2179866 w 2179866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334 w 2179865"/>
                <a:gd name="connsiteY0" fmla="*/ 1866640 h 1866640"/>
                <a:gd name="connsiteX1" fmla="*/ 701793 w 2179865"/>
                <a:gd name="connsiteY1" fmla="*/ 414910 h 1866640"/>
                <a:gd name="connsiteX2" fmla="*/ 2179865 w 2179865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1328631"/>
                <a:gd name="connsiteY0" fmla="*/ 1458506 h 2219342"/>
                <a:gd name="connsiteX1" fmla="*/ 701459 w 1328631"/>
                <a:gd name="connsiteY1" fmla="*/ 6776 h 2219342"/>
                <a:gd name="connsiteX2" fmla="*/ 1328631 w 1328631"/>
                <a:gd name="connsiteY2" fmla="*/ 2218852 h 2219342"/>
                <a:gd name="connsiteX0" fmla="*/ 0 w 1431166"/>
                <a:gd name="connsiteY0" fmla="*/ 1459170 h 2219516"/>
                <a:gd name="connsiteX1" fmla="*/ 701459 w 1431166"/>
                <a:gd name="connsiteY1" fmla="*/ 7440 h 2219516"/>
                <a:gd name="connsiteX2" fmla="*/ 1328631 w 1431166"/>
                <a:gd name="connsiteY2" fmla="*/ 2219516 h 2219516"/>
                <a:gd name="connsiteX0" fmla="*/ 0 w 1251125"/>
                <a:gd name="connsiteY0" fmla="*/ 1458638 h 2394954"/>
                <a:gd name="connsiteX1" fmla="*/ 701459 w 1251125"/>
                <a:gd name="connsiteY1" fmla="*/ 6908 h 2394954"/>
                <a:gd name="connsiteX2" fmla="*/ 1125431 w 1251125"/>
                <a:gd name="connsiteY2" fmla="*/ 2394954 h 2394954"/>
                <a:gd name="connsiteX0" fmla="*/ 0 w 2281358"/>
                <a:gd name="connsiteY0" fmla="*/ 392530 h 1328846"/>
                <a:gd name="connsiteX1" fmla="*/ 2250859 w 2281358"/>
                <a:gd name="connsiteY1" fmla="*/ 260578 h 1328846"/>
                <a:gd name="connsiteX2" fmla="*/ 1125431 w 2281358"/>
                <a:gd name="connsiteY2" fmla="*/ 1328846 h 1328846"/>
                <a:gd name="connsiteX0" fmla="*/ 0 w 2270036"/>
                <a:gd name="connsiteY0" fmla="*/ 392530 h 1328846"/>
                <a:gd name="connsiteX1" fmla="*/ 2250859 w 2270036"/>
                <a:gd name="connsiteY1" fmla="*/ 260578 h 1328846"/>
                <a:gd name="connsiteX2" fmla="*/ 1125431 w 2270036"/>
                <a:gd name="connsiteY2" fmla="*/ 1328846 h 1328846"/>
                <a:gd name="connsiteX0" fmla="*/ 0 w 2270036"/>
                <a:gd name="connsiteY0" fmla="*/ 581646 h 1517962"/>
                <a:gd name="connsiteX1" fmla="*/ 2250859 w 2270036"/>
                <a:gd name="connsiteY1" fmla="*/ 449694 h 1517962"/>
                <a:gd name="connsiteX2" fmla="*/ 1125431 w 2270036"/>
                <a:gd name="connsiteY2" fmla="*/ 1517962 h 1517962"/>
                <a:gd name="connsiteX0" fmla="*/ 0 w 2270036"/>
                <a:gd name="connsiteY0" fmla="*/ 531220 h 1467536"/>
                <a:gd name="connsiteX1" fmla="*/ 2250859 w 2270036"/>
                <a:gd name="connsiteY1" fmla="*/ 399268 h 1467536"/>
                <a:gd name="connsiteX2" fmla="*/ 1125431 w 2270036"/>
                <a:gd name="connsiteY2" fmla="*/ 1467536 h 1467536"/>
                <a:gd name="connsiteX0" fmla="*/ 0 w 2250946"/>
                <a:gd name="connsiteY0" fmla="*/ 569374 h 1505690"/>
                <a:gd name="connsiteX1" fmla="*/ 2250859 w 2250946"/>
                <a:gd name="connsiteY1" fmla="*/ 437422 h 1505690"/>
                <a:gd name="connsiteX2" fmla="*/ 1125431 w 2250946"/>
                <a:gd name="connsiteY2" fmla="*/ 1505690 h 1505690"/>
                <a:gd name="connsiteX0" fmla="*/ 0 w 4261052"/>
                <a:gd name="connsiteY0" fmla="*/ 208235 h 3117933"/>
                <a:gd name="connsiteX1" fmla="*/ 4143159 w 4261052"/>
                <a:gd name="connsiteY1" fmla="*/ 2049665 h 3117933"/>
                <a:gd name="connsiteX2" fmla="*/ 3017731 w 4261052"/>
                <a:gd name="connsiteY2" fmla="*/ 3117933 h 3117933"/>
                <a:gd name="connsiteX0" fmla="*/ 0 w 4261052"/>
                <a:gd name="connsiteY0" fmla="*/ 0 h 2909698"/>
                <a:gd name="connsiteX1" fmla="*/ 4143159 w 4261052"/>
                <a:gd name="connsiteY1" fmla="*/ 1841430 h 2909698"/>
                <a:gd name="connsiteX2" fmla="*/ 3017731 w 4261052"/>
                <a:gd name="connsiteY2" fmla="*/ 2909698 h 2909698"/>
                <a:gd name="connsiteX0" fmla="*/ 0 w 4287909"/>
                <a:gd name="connsiteY0" fmla="*/ 0 h 3161084"/>
                <a:gd name="connsiteX1" fmla="*/ 4168559 w 4287909"/>
                <a:gd name="connsiteY1" fmla="*/ 2092816 h 3161084"/>
                <a:gd name="connsiteX2" fmla="*/ 3043131 w 4287909"/>
                <a:gd name="connsiteY2" fmla="*/ 3161084 h 3161084"/>
                <a:gd name="connsiteX0" fmla="*/ 0 w 4268212"/>
                <a:gd name="connsiteY0" fmla="*/ 0 h 3135945"/>
                <a:gd name="connsiteX1" fmla="*/ 4168559 w 4268212"/>
                <a:gd name="connsiteY1" fmla="*/ 2092816 h 3135945"/>
                <a:gd name="connsiteX2" fmla="*/ 2878031 w 4268212"/>
                <a:gd name="connsiteY2" fmla="*/ 3135945 h 3135945"/>
                <a:gd name="connsiteX0" fmla="*/ 0 w 4168607"/>
                <a:gd name="connsiteY0" fmla="*/ 0 h 3135945"/>
                <a:gd name="connsiteX1" fmla="*/ 4168559 w 4168607"/>
                <a:gd name="connsiteY1" fmla="*/ 2092816 h 3135945"/>
                <a:gd name="connsiteX2" fmla="*/ 2878031 w 4168607"/>
                <a:gd name="connsiteY2" fmla="*/ 3135945 h 3135945"/>
                <a:gd name="connsiteX0" fmla="*/ 0 w 4294957"/>
                <a:gd name="connsiteY0" fmla="*/ 0 h 3098237"/>
                <a:gd name="connsiteX1" fmla="*/ 4193959 w 4294957"/>
                <a:gd name="connsiteY1" fmla="*/ 2055108 h 3098237"/>
                <a:gd name="connsiteX2" fmla="*/ 2903431 w 4294957"/>
                <a:gd name="connsiteY2" fmla="*/ 3098237 h 3098237"/>
                <a:gd name="connsiteX0" fmla="*/ 0 w 4297057"/>
                <a:gd name="connsiteY0" fmla="*/ 0 h 3098237"/>
                <a:gd name="connsiteX1" fmla="*/ 4193959 w 4297057"/>
                <a:gd name="connsiteY1" fmla="*/ 2055108 h 3098237"/>
                <a:gd name="connsiteX2" fmla="*/ 2903431 w 4297057"/>
                <a:gd name="connsiteY2" fmla="*/ 3098237 h 3098237"/>
                <a:gd name="connsiteX0" fmla="*/ 0 w 4291453"/>
                <a:gd name="connsiteY0" fmla="*/ 0 h 3060529"/>
                <a:gd name="connsiteX1" fmla="*/ 4193959 w 4291453"/>
                <a:gd name="connsiteY1" fmla="*/ 2055108 h 3060529"/>
                <a:gd name="connsiteX2" fmla="*/ 2852631 w 4291453"/>
                <a:gd name="connsiteY2" fmla="*/ 3060529 h 3060529"/>
                <a:gd name="connsiteX0" fmla="*/ 0 w 4193983"/>
                <a:gd name="connsiteY0" fmla="*/ 0 h 3060529"/>
                <a:gd name="connsiteX1" fmla="*/ 4193959 w 4193983"/>
                <a:gd name="connsiteY1" fmla="*/ 2055108 h 3060529"/>
                <a:gd name="connsiteX2" fmla="*/ 2852631 w 4193983"/>
                <a:gd name="connsiteY2" fmla="*/ 3060529 h 3060529"/>
                <a:gd name="connsiteX0" fmla="*/ 0 w 4193983"/>
                <a:gd name="connsiteY0" fmla="*/ 0 h 3060529"/>
                <a:gd name="connsiteX1" fmla="*/ 4193959 w 4193983"/>
                <a:gd name="connsiteY1" fmla="*/ 2055108 h 3060529"/>
                <a:gd name="connsiteX2" fmla="*/ 2852631 w 4193983"/>
                <a:gd name="connsiteY2" fmla="*/ 3060529 h 3060529"/>
                <a:gd name="connsiteX0" fmla="*/ 0 w 4291453"/>
                <a:gd name="connsiteY0" fmla="*/ 0 h 3022821"/>
                <a:gd name="connsiteX1" fmla="*/ 4193959 w 4291453"/>
                <a:gd name="connsiteY1" fmla="*/ 2017400 h 3022821"/>
                <a:gd name="connsiteX2" fmla="*/ 2852631 w 4291453"/>
                <a:gd name="connsiteY2" fmla="*/ 3022821 h 3022821"/>
                <a:gd name="connsiteX0" fmla="*/ 0 w 4193983"/>
                <a:gd name="connsiteY0" fmla="*/ 0 h 3022821"/>
                <a:gd name="connsiteX1" fmla="*/ 4193959 w 4193983"/>
                <a:gd name="connsiteY1" fmla="*/ 2017400 h 3022821"/>
                <a:gd name="connsiteX2" fmla="*/ 2852631 w 4193983"/>
                <a:gd name="connsiteY2" fmla="*/ 3022821 h 3022821"/>
                <a:gd name="connsiteX0" fmla="*/ 0 w 4294219"/>
                <a:gd name="connsiteY0" fmla="*/ 0 h 3010252"/>
                <a:gd name="connsiteX1" fmla="*/ 4193959 w 4294219"/>
                <a:gd name="connsiteY1" fmla="*/ 2017400 h 3010252"/>
                <a:gd name="connsiteX2" fmla="*/ 2878031 w 4294219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206736"/>
                <a:gd name="connsiteY0" fmla="*/ 0 h 3010252"/>
                <a:gd name="connsiteX1" fmla="*/ 4206659 w 4206736"/>
                <a:gd name="connsiteY1" fmla="*/ 2004831 h 3010252"/>
                <a:gd name="connsiteX2" fmla="*/ 2878031 w 4206736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1967123 h 3010252"/>
                <a:gd name="connsiteX2" fmla="*/ 2878031 w 4194037"/>
                <a:gd name="connsiteY2" fmla="*/ 3010252 h 3010252"/>
                <a:gd name="connsiteX0" fmla="*/ 0 w 4181338"/>
                <a:gd name="connsiteY0" fmla="*/ 0 h 3010252"/>
                <a:gd name="connsiteX1" fmla="*/ 4181259 w 4181338"/>
                <a:gd name="connsiteY1" fmla="*/ 2004831 h 3010252"/>
                <a:gd name="connsiteX2" fmla="*/ 2878031 w 4181338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1954554 h 3010252"/>
                <a:gd name="connsiteX2" fmla="*/ 2878031 w 4194037"/>
                <a:gd name="connsiteY2" fmla="*/ 3010252 h 3010252"/>
                <a:gd name="connsiteX0" fmla="*/ 0 w 4294219"/>
                <a:gd name="connsiteY0" fmla="*/ 0 h 2972544"/>
                <a:gd name="connsiteX1" fmla="*/ 4193959 w 4294219"/>
                <a:gd name="connsiteY1" fmla="*/ 1916846 h 2972544"/>
                <a:gd name="connsiteX2" fmla="*/ 2878031 w 4294219"/>
                <a:gd name="connsiteY2" fmla="*/ 2972544 h 2972544"/>
                <a:gd name="connsiteX0" fmla="*/ 0 w 4194007"/>
                <a:gd name="connsiteY0" fmla="*/ 0 h 2972544"/>
                <a:gd name="connsiteX1" fmla="*/ 4193959 w 4194007"/>
                <a:gd name="connsiteY1" fmla="*/ 1916846 h 2972544"/>
                <a:gd name="connsiteX2" fmla="*/ 2878031 w 4194007"/>
                <a:gd name="connsiteY2" fmla="*/ 2972544 h 2972544"/>
                <a:gd name="connsiteX0" fmla="*/ 0 w 4193960"/>
                <a:gd name="connsiteY0" fmla="*/ 0 h 2972544"/>
                <a:gd name="connsiteX1" fmla="*/ 4193959 w 4193960"/>
                <a:gd name="connsiteY1" fmla="*/ 1916846 h 2972544"/>
                <a:gd name="connsiteX2" fmla="*/ 2878031 w 4193960"/>
                <a:gd name="connsiteY2" fmla="*/ 2972544 h 2972544"/>
                <a:gd name="connsiteX0" fmla="*/ 0 w 4193960"/>
                <a:gd name="connsiteY0" fmla="*/ 0 h 2972544"/>
                <a:gd name="connsiteX1" fmla="*/ 4193959 w 4193960"/>
                <a:gd name="connsiteY1" fmla="*/ 1916846 h 2972544"/>
                <a:gd name="connsiteX2" fmla="*/ 2878031 w 4193960"/>
                <a:gd name="connsiteY2" fmla="*/ 2972544 h 2972544"/>
                <a:gd name="connsiteX0" fmla="*/ 0 w 3946877"/>
                <a:gd name="connsiteY0" fmla="*/ 0 h 2871990"/>
                <a:gd name="connsiteX1" fmla="*/ 3863759 w 3946877"/>
                <a:gd name="connsiteY1" fmla="*/ 1816292 h 2871990"/>
                <a:gd name="connsiteX2" fmla="*/ 2547831 w 3946877"/>
                <a:gd name="connsiteY2" fmla="*/ 2871990 h 2871990"/>
                <a:gd name="connsiteX0" fmla="*/ 0 w 3864028"/>
                <a:gd name="connsiteY0" fmla="*/ 0 h 2871990"/>
                <a:gd name="connsiteX1" fmla="*/ 3863759 w 3864028"/>
                <a:gd name="connsiteY1" fmla="*/ 1816292 h 2871990"/>
                <a:gd name="connsiteX2" fmla="*/ 2547831 w 3864028"/>
                <a:gd name="connsiteY2" fmla="*/ 2871990 h 2871990"/>
                <a:gd name="connsiteX0" fmla="*/ 0 w 3863784"/>
                <a:gd name="connsiteY0" fmla="*/ 0 h 2871990"/>
                <a:gd name="connsiteX1" fmla="*/ 3863759 w 3863784"/>
                <a:gd name="connsiteY1" fmla="*/ 1816292 h 2871990"/>
                <a:gd name="connsiteX2" fmla="*/ 2547831 w 3863784"/>
                <a:gd name="connsiteY2" fmla="*/ 2871990 h 2871990"/>
                <a:gd name="connsiteX0" fmla="*/ 0 w 3863785"/>
                <a:gd name="connsiteY0" fmla="*/ 0 h 2871990"/>
                <a:gd name="connsiteX1" fmla="*/ 3863759 w 3863785"/>
                <a:gd name="connsiteY1" fmla="*/ 1816292 h 2871990"/>
                <a:gd name="connsiteX2" fmla="*/ 2547831 w 3863785"/>
                <a:gd name="connsiteY2" fmla="*/ 2871990 h 2871990"/>
                <a:gd name="connsiteX0" fmla="*/ 0 w 3863787"/>
                <a:gd name="connsiteY0" fmla="*/ 0 h 2871990"/>
                <a:gd name="connsiteX1" fmla="*/ 3863759 w 3863787"/>
                <a:gd name="connsiteY1" fmla="*/ 1816292 h 2871990"/>
                <a:gd name="connsiteX2" fmla="*/ 2547831 w 3863787"/>
                <a:gd name="connsiteY2" fmla="*/ 2871990 h 2871990"/>
                <a:gd name="connsiteX0" fmla="*/ 0 w 3863784"/>
                <a:gd name="connsiteY0" fmla="*/ 0 h 2871990"/>
                <a:gd name="connsiteX1" fmla="*/ 3863759 w 3863784"/>
                <a:gd name="connsiteY1" fmla="*/ 1816292 h 2871990"/>
                <a:gd name="connsiteX2" fmla="*/ 2547831 w 3863784"/>
                <a:gd name="connsiteY2" fmla="*/ 2871990 h 2871990"/>
                <a:gd name="connsiteX0" fmla="*/ 0 w 3863784"/>
                <a:gd name="connsiteY0" fmla="*/ 0 h 2871990"/>
                <a:gd name="connsiteX1" fmla="*/ 3863759 w 3863784"/>
                <a:gd name="connsiteY1" fmla="*/ 1816292 h 2871990"/>
                <a:gd name="connsiteX2" fmla="*/ 2547831 w 3863784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16292 h 2871990"/>
                <a:gd name="connsiteX2" fmla="*/ 2547831 w 3863770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66570 h 2871990"/>
                <a:gd name="connsiteX2" fmla="*/ 2547831 w 3863770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66570 h 2871990"/>
                <a:gd name="connsiteX2" fmla="*/ 2547831 w 3863770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66570 h 2871990"/>
                <a:gd name="connsiteX2" fmla="*/ 2547831 w 3863770"/>
                <a:gd name="connsiteY2" fmla="*/ 2871990 h 2871990"/>
                <a:gd name="connsiteX0" fmla="*/ 0 w 1755589"/>
                <a:gd name="connsiteY0" fmla="*/ 294616 h 1318917"/>
                <a:gd name="connsiteX1" fmla="*/ 1755559 w 1755589"/>
                <a:gd name="connsiteY1" fmla="*/ 313497 h 1318917"/>
                <a:gd name="connsiteX2" fmla="*/ 439631 w 1755589"/>
                <a:gd name="connsiteY2" fmla="*/ 1318917 h 1318917"/>
                <a:gd name="connsiteX0" fmla="*/ 0 w 1755581"/>
                <a:gd name="connsiteY0" fmla="*/ 431067 h 1455368"/>
                <a:gd name="connsiteX1" fmla="*/ 1755559 w 1755581"/>
                <a:gd name="connsiteY1" fmla="*/ 449948 h 1455368"/>
                <a:gd name="connsiteX2" fmla="*/ 439631 w 1755581"/>
                <a:gd name="connsiteY2" fmla="*/ 1455368 h 1455368"/>
                <a:gd name="connsiteX0" fmla="*/ 0 w 1819080"/>
                <a:gd name="connsiteY0" fmla="*/ 461008 h 1435032"/>
                <a:gd name="connsiteX1" fmla="*/ 1819059 w 1819080"/>
                <a:gd name="connsiteY1" fmla="*/ 429612 h 1435032"/>
                <a:gd name="connsiteX2" fmla="*/ 503131 w 1819080"/>
                <a:gd name="connsiteY2" fmla="*/ 1435032 h 1435032"/>
                <a:gd name="connsiteX0" fmla="*/ 78 w 1819157"/>
                <a:gd name="connsiteY0" fmla="*/ 485204 h 1459228"/>
                <a:gd name="connsiteX1" fmla="*/ 1819137 w 1819157"/>
                <a:gd name="connsiteY1" fmla="*/ 453808 h 1459228"/>
                <a:gd name="connsiteX2" fmla="*/ 503209 w 1819157"/>
                <a:gd name="connsiteY2" fmla="*/ 1459228 h 1459228"/>
                <a:gd name="connsiteX0" fmla="*/ 188 w 753524"/>
                <a:gd name="connsiteY0" fmla="*/ 1393136 h 2367160"/>
                <a:gd name="connsiteX1" fmla="*/ 739747 w 753524"/>
                <a:gd name="connsiteY1" fmla="*/ 205364 h 2367160"/>
                <a:gd name="connsiteX2" fmla="*/ 503319 w 753524"/>
                <a:gd name="connsiteY2" fmla="*/ 2367160 h 2367160"/>
                <a:gd name="connsiteX0" fmla="*/ 188 w 1257412"/>
                <a:gd name="connsiteY0" fmla="*/ 1628081 h 2602105"/>
                <a:gd name="connsiteX1" fmla="*/ 739747 w 1257412"/>
                <a:gd name="connsiteY1" fmla="*/ 440309 h 2602105"/>
                <a:gd name="connsiteX2" fmla="*/ 1254872 w 1257412"/>
                <a:gd name="connsiteY2" fmla="*/ 115632 h 2602105"/>
                <a:gd name="connsiteX3" fmla="*/ 503319 w 1257412"/>
                <a:gd name="connsiteY3" fmla="*/ 2602105 h 2602105"/>
                <a:gd name="connsiteX0" fmla="*/ 188 w 755729"/>
                <a:gd name="connsiteY0" fmla="*/ 1393137 h 2367161"/>
                <a:gd name="connsiteX1" fmla="*/ 739747 w 755729"/>
                <a:gd name="connsiteY1" fmla="*/ 205365 h 2367161"/>
                <a:gd name="connsiteX2" fmla="*/ 503319 w 755729"/>
                <a:gd name="connsiteY2" fmla="*/ 2367161 h 2367161"/>
                <a:gd name="connsiteX0" fmla="*/ 209 w 755750"/>
                <a:gd name="connsiteY0" fmla="*/ 1388338 h 2362362"/>
                <a:gd name="connsiteX1" fmla="*/ 739768 w 755750"/>
                <a:gd name="connsiteY1" fmla="*/ 200566 h 2362362"/>
                <a:gd name="connsiteX2" fmla="*/ 503340 w 755750"/>
                <a:gd name="connsiteY2" fmla="*/ 2362362 h 2362362"/>
                <a:gd name="connsiteX0" fmla="*/ 213 w 755754"/>
                <a:gd name="connsiteY0" fmla="*/ 1208173 h 2182197"/>
                <a:gd name="connsiteX1" fmla="*/ 739772 w 755754"/>
                <a:gd name="connsiteY1" fmla="*/ 20401 h 2182197"/>
                <a:gd name="connsiteX2" fmla="*/ 503344 w 755754"/>
                <a:gd name="connsiteY2" fmla="*/ 2182197 h 2182197"/>
                <a:gd name="connsiteX0" fmla="*/ 399 w 879269"/>
                <a:gd name="connsiteY0" fmla="*/ 1199445 h 2173469"/>
                <a:gd name="connsiteX1" fmla="*/ 739958 w 879269"/>
                <a:gd name="connsiteY1" fmla="*/ 11673 h 2173469"/>
                <a:gd name="connsiteX2" fmla="*/ 503530 w 879269"/>
                <a:gd name="connsiteY2" fmla="*/ 2173469 h 2173469"/>
                <a:gd name="connsiteX0" fmla="*/ 313 w 1800998"/>
                <a:gd name="connsiteY0" fmla="*/ 1976285 h 1976285"/>
                <a:gd name="connsiteX1" fmla="*/ 739872 w 1800998"/>
                <a:gd name="connsiteY1" fmla="*/ 788513 h 1976285"/>
                <a:gd name="connsiteX2" fmla="*/ 1798844 w 1800998"/>
                <a:gd name="connsiteY2" fmla="*/ 134785 h 1976285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283 w 1798814"/>
                <a:gd name="connsiteY0" fmla="*/ 1841500 h 1841500"/>
                <a:gd name="connsiteX1" fmla="*/ 790642 w 1798814"/>
                <a:gd name="connsiteY1" fmla="*/ 905115 h 1841500"/>
                <a:gd name="connsiteX2" fmla="*/ 1798814 w 1798814"/>
                <a:gd name="connsiteY2" fmla="*/ 0 h 1841500"/>
                <a:gd name="connsiteX0" fmla="*/ 276 w 1798807"/>
                <a:gd name="connsiteY0" fmla="*/ 1841500 h 1841500"/>
                <a:gd name="connsiteX1" fmla="*/ 803335 w 1798807"/>
                <a:gd name="connsiteY1" fmla="*/ 854837 h 1841500"/>
                <a:gd name="connsiteX2" fmla="*/ 1798807 w 1798807"/>
                <a:gd name="connsiteY2" fmla="*/ 0 h 1841500"/>
                <a:gd name="connsiteX0" fmla="*/ 214 w 1798745"/>
                <a:gd name="connsiteY0" fmla="*/ 1841500 h 1841500"/>
                <a:gd name="connsiteX1" fmla="*/ 803273 w 1798745"/>
                <a:gd name="connsiteY1" fmla="*/ 854837 h 1841500"/>
                <a:gd name="connsiteX2" fmla="*/ 1798745 w 1798745"/>
                <a:gd name="connsiteY2" fmla="*/ 0 h 1841500"/>
                <a:gd name="connsiteX0" fmla="*/ 222 w 1798753"/>
                <a:gd name="connsiteY0" fmla="*/ 1841500 h 1841500"/>
                <a:gd name="connsiteX1" fmla="*/ 777881 w 1798753"/>
                <a:gd name="connsiteY1" fmla="*/ 842268 h 1841500"/>
                <a:gd name="connsiteX2" fmla="*/ 1798753 w 1798753"/>
                <a:gd name="connsiteY2" fmla="*/ 0 h 1841500"/>
                <a:gd name="connsiteX0" fmla="*/ 257 w 1798788"/>
                <a:gd name="connsiteY0" fmla="*/ 1841500 h 1841500"/>
                <a:gd name="connsiteX1" fmla="*/ 689016 w 1798788"/>
                <a:gd name="connsiteY1" fmla="*/ 955392 h 1841500"/>
                <a:gd name="connsiteX2" fmla="*/ 1798788 w 1798788"/>
                <a:gd name="connsiteY2" fmla="*/ 0 h 1841500"/>
                <a:gd name="connsiteX0" fmla="*/ 247 w 1798778"/>
                <a:gd name="connsiteY0" fmla="*/ 1841500 h 1841500"/>
                <a:gd name="connsiteX1" fmla="*/ 689006 w 1798778"/>
                <a:gd name="connsiteY1" fmla="*/ 955392 h 1841500"/>
                <a:gd name="connsiteX2" fmla="*/ 1798778 w 1798778"/>
                <a:gd name="connsiteY2" fmla="*/ 0 h 1841500"/>
                <a:gd name="connsiteX0" fmla="*/ 322 w 1798853"/>
                <a:gd name="connsiteY0" fmla="*/ 1841500 h 1841500"/>
                <a:gd name="connsiteX1" fmla="*/ 549381 w 1798853"/>
                <a:gd name="connsiteY1" fmla="*/ 1043377 h 1841500"/>
                <a:gd name="connsiteX2" fmla="*/ 1798853 w 1798853"/>
                <a:gd name="connsiteY2" fmla="*/ 0 h 1841500"/>
                <a:gd name="connsiteX0" fmla="*/ 322 w 1798853"/>
                <a:gd name="connsiteY0" fmla="*/ 1841500 h 1841500"/>
                <a:gd name="connsiteX1" fmla="*/ 549381 w 1798853"/>
                <a:gd name="connsiteY1" fmla="*/ 1043377 h 1841500"/>
                <a:gd name="connsiteX2" fmla="*/ 1798853 w 1798853"/>
                <a:gd name="connsiteY2" fmla="*/ 0 h 1841500"/>
                <a:gd name="connsiteX0" fmla="*/ 486 w 1799017"/>
                <a:gd name="connsiteY0" fmla="*/ 1841500 h 1841500"/>
                <a:gd name="connsiteX1" fmla="*/ 397145 w 1799017"/>
                <a:gd name="connsiteY1" fmla="*/ 1194209 h 1841500"/>
                <a:gd name="connsiteX2" fmla="*/ 1799017 w 1799017"/>
                <a:gd name="connsiteY2" fmla="*/ 0 h 1841500"/>
                <a:gd name="connsiteX0" fmla="*/ 432 w 1798963"/>
                <a:gd name="connsiteY0" fmla="*/ 1841500 h 1841500"/>
                <a:gd name="connsiteX1" fmla="*/ 397091 w 1798963"/>
                <a:gd name="connsiteY1" fmla="*/ 1194209 h 1841500"/>
                <a:gd name="connsiteX2" fmla="*/ 1798963 w 1798963"/>
                <a:gd name="connsiteY2" fmla="*/ 0 h 1841500"/>
                <a:gd name="connsiteX0" fmla="*/ 911 w 1799442"/>
                <a:gd name="connsiteY0" fmla="*/ 1841500 h 1841500"/>
                <a:gd name="connsiteX1" fmla="*/ 219770 w 1799442"/>
                <a:gd name="connsiteY1" fmla="*/ 1407887 h 1841500"/>
                <a:gd name="connsiteX2" fmla="*/ 1799442 w 1799442"/>
                <a:gd name="connsiteY2" fmla="*/ 0 h 1841500"/>
                <a:gd name="connsiteX0" fmla="*/ 911 w 1799442"/>
                <a:gd name="connsiteY0" fmla="*/ 1841500 h 1841500"/>
                <a:gd name="connsiteX1" fmla="*/ 219770 w 1799442"/>
                <a:gd name="connsiteY1" fmla="*/ 1407887 h 1841500"/>
                <a:gd name="connsiteX2" fmla="*/ 1799442 w 1799442"/>
                <a:gd name="connsiteY2" fmla="*/ 0 h 1841500"/>
                <a:gd name="connsiteX0" fmla="*/ 911 w 1799442"/>
                <a:gd name="connsiteY0" fmla="*/ 1841500 h 1841500"/>
                <a:gd name="connsiteX1" fmla="*/ 219770 w 1799442"/>
                <a:gd name="connsiteY1" fmla="*/ 1407887 h 1841500"/>
                <a:gd name="connsiteX2" fmla="*/ 1799442 w 1799442"/>
                <a:gd name="connsiteY2" fmla="*/ 0 h 1841500"/>
                <a:gd name="connsiteX0" fmla="*/ 911 w 1799442"/>
                <a:gd name="connsiteY0" fmla="*/ 1841500 h 1841500"/>
                <a:gd name="connsiteX1" fmla="*/ 219770 w 1799442"/>
                <a:gd name="connsiteY1" fmla="*/ 1407887 h 1841500"/>
                <a:gd name="connsiteX2" fmla="*/ 1799442 w 1799442"/>
                <a:gd name="connsiteY2" fmla="*/ 0 h 1841500"/>
                <a:gd name="connsiteX0" fmla="*/ 26912 w 2066743"/>
                <a:gd name="connsiteY0" fmla="*/ 1926755 h 1926755"/>
                <a:gd name="connsiteX1" fmla="*/ 245771 w 2066743"/>
                <a:gd name="connsiteY1" fmla="*/ 1493142 h 1926755"/>
                <a:gd name="connsiteX2" fmla="*/ 2066743 w 2066743"/>
                <a:gd name="connsiteY2" fmla="*/ 0 h 1926755"/>
                <a:gd name="connsiteX0" fmla="*/ 1095 w 2040926"/>
                <a:gd name="connsiteY0" fmla="*/ 1926755 h 1926755"/>
                <a:gd name="connsiteX1" fmla="*/ 219954 w 2040926"/>
                <a:gd name="connsiteY1" fmla="*/ 1493142 h 1926755"/>
                <a:gd name="connsiteX2" fmla="*/ 2040926 w 2040926"/>
                <a:gd name="connsiteY2" fmla="*/ 0 h 1926755"/>
                <a:gd name="connsiteX0" fmla="*/ 26912 w 2066743"/>
                <a:gd name="connsiteY0" fmla="*/ 1963293 h 1963293"/>
                <a:gd name="connsiteX1" fmla="*/ 245771 w 2066743"/>
                <a:gd name="connsiteY1" fmla="*/ 1493142 h 1963293"/>
                <a:gd name="connsiteX2" fmla="*/ 2066743 w 2066743"/>
                <a:gd name="connsiteY2" fmla="*/ 0 h 1963293"/>
                <a:gd name="connsiteX0" fmla="*/ 26912 w 2066743"/>
                <a:gd name="connsiteY0" fmla="*/ 1963293 h 1963293"/>
                <a:gd name="connsiteX1" fmla="*/ 245771 w 2066743"/>
                <a:gd name="connsiteY1" fmla="*/ 1493142 h 1963293"/>
                <a:gd name="connsiteX2" fmla="*/ 2066743 w 2066743"/>
                <a:gd name="connsiteY2" fmla="*/ 0 h 1963293"/>
                <a:gd name="connsiteX0" fmla="*/ 21485 w 2061316"/>
                <a:gd name="connsiteY0" fmla="*/ 1963293 h 1963293"/>
                <a:gd name="connsiteX1" fmla="*/ 240344 w 2061316"/>
                <a:gd name="connsiteY1" fmla="*/ 1493142 h 1963293"/>
                <a:gd name="connsiteX2" fmla="*/ 2061316 w 2061316"/>
                <a:gd name="connsiteY2" fmla="*/ 0 h 1963293"/>
                <a:gd name="connsiteX0" fmla="*/ 7 w 2039838"/>
                <a:gd name="connsiteY0" fmla="*/ 1963293 h 1963293"/>
                <a:gd name="connsiteX1" fmla="*/ 218866 w 2039838"/>
                <a:gd name="connsiteY1" fmla="*/ 1493142 h 1963293"/>
                <a:gd name="connsiteX2" fmla="*/ 2039838 w 2039838"/>
                <a:gd name="connsiteY2" fmla="*/ 0 h 1963293"/>
                <a:gd name="connsiteX0" fmla="*/ 10 w 2039841"/>
                <a:gd name="connsiteY0" fmla="*/ 1963293 h 1963293"/>
                <a:gd name="connsiteX1" fmla="*/ 218869 w 2039841"/>
                <a:gd name="connsiteY1" fmla="*/ 1493142 h 1963293"/>
                <a:gd name="connsiteX2" fmla="*/ 2039841 w 2039841"/>
                <a:gd name="connsiteY2" fmla="*/ 0 h 1963293"/>
                <a:gd name="connsiteX0" fmla="*/ 4 w 2039835"/>
                <a:gd name="connsiteY0" fmla="*/ 1963293 h 1963293"/>
                <a:gd name="connsiteX1" fmla="*/ 422063 w 2039835"/>
                <a:gd name="connsiteY1" fmla="*/ 1334812 h 1963293"/>
                <a:gd name="connsiteX2" fmla="*/ 2039835 w 2039835"/>
                <a:gd name="connsiteY2" fmla="*/ 0 h 1963293"/>
                <a:gd name="connsiteX0" fmla="*/ 4 w 2039835"/>
                <a:gd name="connsiteY0" fmla="*/ 1963293 h 1963293"/>
                <a:gd name="connsiteX1" fmla="*/ 422063 w 2039835"/>
                <a:gd name="connsiteY1" fmla="*/ 1334812 h 1963293"/>
                <a:gd name="connsiteX2" fmla="*/ 2039835 w 2039835"/>
                <a:gd name="connsiteY2" fmla="*/ 0 h 1963293"/>
                <a:gd name="connsiteX0" fmla="*/ 4 w 2039835"/>
                <a:gd name="connsiteY0" fmla="*/ 1963293 h 1963293"/>
                <a:gd name="connsiteX1" fmla="*/ 345863 w 2039835"/>
                <a:gd name="connsiteY1" fmla="*/ 1458758 h 1963293"/>
                <a:gd name="connsiteX2" fmla="*/ 2039835 w 2039835"/>
                <a:gd name="connsiteY2" fmla="*/ 0 h 1963293"/>
                <a:gd name="connsiteX0" fmla="*/ 0 w 2039831"/>
                <a:gd name="connsiteY0" fmla="*/ 1963293 h 1963293"/>
                <a:gd name="connsiteX1" fmla="*/ 345859 w 2039831"/>
                <a:gd name="connsiteY1" fmla="*/ 1458758 h 1963293"/>
                <a:gd name="connsiteX2" fmla="*/ 2039831 w 2039831"/>
                <a:gd name="connsiteY2" fmla="*/ 0 h 1963293"/>
                <a:gd name="connsiteX0" fmla="*/ 4 w 2039835"/>
                <a:gd name="connsiteY0" fmla="*/ 1963293 h 1963293"/>
                <a:gd name="connsiteX1" fmla="*/ 345863 w 2039835"/>
                <a:gd name="connsiteY1" fmla="*/ 1458758 h 1963293"/>
                <a:gd name="connsiteX2" fmla="*/ 2039835 w 2039835"/>
                <a:gd name="connsiteY2" fmla="*/ 0 h 1963293"/>
                <a:gd name="connsiteX0" fmla="*/ 6 w 2039837"/>
                <a:gd name="connsiteY0" fmla="*/ 1963293 h 1963293"/>
                <a:gd name="connsiteX1" fmla="*/ 345865 w 2039837"/>
                <a:gd name="connsiteY1" fmla="*/ 1458758 h 1963293"/>
                <a:gd name="connsiteX2" fmla="*/ 2039837 w 2039837"/>
                <a:gd name="connsiteY2" fmla="*/ 0 h 1963293"/>
                <a:gd name="connsiteX0" fmla="*/ 6 w 2039837"/>
                <a:gd name="connsiteY0" fmla="*/ 1963293 h 1963293"/>
                <a:gd name="connsiteX1" fmla="*/ 345865 w 2039837"/>
                <a:gd name="connsiteY1" fmla="*/ 1458758 h 1963293"/>
                <a:gd name="connsiteX2" fmla="*/ 2039837 w 2039837"/>
                <a:gd name="connsiteY2" fmla="*/ 0 h 1963293"/>
                <a:gd name="connsiteX0" fmla="*/ 6 w 2039837"/>
                <a:gd name="connsiteY0" fmla="*/ 1963293 h 1963293"/>
                <a:gd name="connsiteX1" fmla="*/ 345865 w 2039837"/>
                <a:gd name="connsiteY1" fmla="*/ 1458758 h 1963293"/>
                <a:gd name="connsiteX2" fmla="*/ 2039837 w 2039837"/>
                <a:gd name="connsiteY2" fmla="*/ 0 h 1963293"/>
                <a:gd name="connsiteX0" fmla="*/ 6 w 2039837"/>
                <a:gd name="connsiteY0" fmla="*/ 1963293 h 1963293"/>
                <a:gd name="connsiteX1" fmla="*/ 345865 w 2039837"/>
                <a:gd name="connsiteY1" fmla="*/ 1458758 h 1963293"/>
                <a:gd name="connsiteX2" fmla="*/ 2039837 w 2039837"/>
                <a:gd name="connsiteY2" fmla="*/ 0 h 1963293"/>
                <a:gd name="connsiteX0" fmla="*/ 696 w 2040527"/>
                <a:gd name="connsiteY0" fmla="*/ 1963293 h 1963293"/>
                <a:gd name="connsiteX1" fmla="*/ 346555 w 2040527"/>
                <a:gd name="connsiteY1" fmla="*/ 1458758 h 1963293"/>
                <a:gd name="connsiteX2" fmla="*/ 2040527 w 2040527"/>
                <a:gd name="connsiteY2" fmla="*/ 0 h 1963293"/>
                <a:gd name="connsiteX0" fmla="*/ 3291 w 2068522"/>
                <a:gd name="connsiteY0" fmla="*/ 1950898 h 1950898"/>
                <a:gd name="connsiteX1" fmla="*/ 349150 w 2068522"/>
                <a:gd name="connsiteY1" fmla="*/ 1446363 h 1950898"/>
                <a:gd name="connsiteX2" fmla="*/ 2068522 w 2068522"/>
                <a:gd name="connsiteY2" fmla="*/ 0 h 1950898"/>
                <a:gd name="connsiteX0" fmla="*/ 3291 w 2068522"/>
                <a:gd name="connsiteY0" fmla="*/ 1950898 h 1950898"/>
                <a:gd name="connsiteX1" fmla="*/ 349150 w 2068522"/>
                <a:gd name="connsiteY1" fmla="*/ 1446363 h 1950898"/>
                <a:gd name="connsiteX2" fmla="*/ 2068522 w 2068522"/>
                <a:gd name="connsiteY2" fmla="*/ 0 h 1950898"/>
                <a:gd name="connsiteX0" fmla="*/ 1110 w 2066341"/>
                <a:gd name="connsiteY0" fmla="*/ 1950898 h 1950898"/>
                <a:gd name="connsiteX1" fmla="*/ 346969 w 2066341"/>
                <a:gd name="connsiteY1" fmla="*/ 1446363 h 1950898"/>
                <a:gd name="connsiteX2" fmla="*/ 2066341 w 2066341"/>
                <a:gd name="connsiteY2" fmla="*/ 0 h 1950898"/>
                <a:gd name="connsiteX0" fmla="*/ 3423 w 2068654"/>
                <a:gd name="connsiteY0" fmla="*/ 1950898 h 1950898"/>
                <a:gd name="connsiteX1" fmla="*/ 349282 w 2068654"/>
                <a:gd name="connsiteY1" fmla="*/ 1446363 h 1950898"/>
                <a:gd name="connsiteX2" fmla="*/ 2068654 w 2068654"/>
                <a:gd name="connsiteY2" fmla="*/ 0 h 195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8654" h="1950898">
                  <a:moveTo>
                    <a:pt x="3423" y="1950898"/>
                  </a:moveTo>
                  <a:cubicBezTo>
                    <a:pt x="-23197" y="1847270"/>
                    <a:pt x="106677" y="1697145"/>
                    <a:pt x="349282" y="1446363"/>
                  </a:cubicBezTo>
                  <a:cubicBezTo>
                    <a:pt x="591887" y="1195581"/>
                    <a:pt x="1660710" y="192974"/>
                    <a:pt x="2068654" y="0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4583717" y="3268472"/>
              <a:ext cx="2084832" cy="1998980"/>
            </a:xfrm>
            <a:custGeom>
              <a:avLst/>
              <a:gdLst>
                <a:gd name="connsiteX0" fmla="*/ 0 w 62630"/>
                <a:gd name="connsiteY0" fmla="*/ 137888 h 137888"/>
                <a:gd name="connsiteX1" fmla="*/ 37578 w 62630"/>
                <a:gd name="connsiteY1" fmla="*/ 37679 h 137888"/>
                <a:gd name="connsiteX2" fmla="*/ 62630 w 62630"/>
                <a:gd name="connsiteY2" fmla="*/ 101 h 137888"/>
                <a:gd name="connsiteX0" fmla="*/ 0 w 37578"/>
                <a:gd name="connsiteY0" fmla="*/ 100209 h 100209"/>
                <a:gd name="connsiteX1" fmla="*/ 37578 w 37578"/>
                <a:gd name="connsiteY1" fmla="*/ 0 h 100209"/>
                <a:gd name="connsiteX0" fmla="*/ 0 w 2154477"/>
                <a:gd name="connsiteY0" fmla="*/ 989556 h 989556"/>
                <a:gd name="connsiteX1" fmla="*/ 2154477 w 2154477"/>
                <a:gd name="connsiteY1" fmla="*/ 0 h 989556"/>
                <a:gd name="connsiteX0" fmla="*/ 0 w 1678488"/>
                <a:gd name="connsiteY0" fmla="*/ 1340285 h 1340285"/>
                <a:gd name="connsiteX1" fmla="*/ 1678488 w 1678488"/>
                <a:gd name="connsiteY1" fmla="*/ 0 h 1340285"/>
                <a:gd name="connsiteX0" fmla="*/ 0 w 1853852"/>
                <a:gd name="connsiteY0" fmla="*/ 1841327 h 1841327"/>
                <a:gd name="connsiteX1" fmla="*/ 1853852 w 1853852"/>
                <a:gd name="connsiteY1" fmla="*/ 0 h 1841327"/>
                <a:gd name="connsiteX0" fmla="*/ 0 w 1853852"/>
                <a:gd name="connsiteY0" fmla="*/ 1841327 h 1841327"/>
                <a:gd name="connsiteX1" fmla="*/ 901875 w 1853852"/>
                <a:gd name="connsiteY1" fmla="*/ 926927 h 1841327"/>
                <a:gd name="connsiteX2" fmla="*/ 1853852 w 1853852"/>
                <a:gd name="connsiteY2" fmla="*/ 0 h 1841327"/>
                <a:gd name="connsiteX0" fmla="*/ 0 w 1853852"/>
                <a:gd name="connsiteY0" fmla="*/ 1841327 h 1841327"/>
                <a:gd name="connsiteX1" fmla="*/ 951979 w 1853852"/>
                <a:gd name="connsiteY1" fmla="*/ 413360 h 1841327"/>
                <a:gd name="connsiteX2" fmla="*/ 1853852 w 1853852"/>
                <a:gd name="connsiteY2" fmla="*/ 0 h 1841327"/>
                <a:gd name="connsiteX0" fmla="*/ 0 w 1853852"/>
                <a:gd name="connsiteY0" fmla="*/ 1841327 h 1841327"/>
                <a:gd name="connsiteX1" fmla="*/ 951979 w 1853852"/>
                <a:gd name="connsiteY1" fmla="*/ 413360 h 1841327"/>
                <a:gd name="connsiteX2" fmla="*/ 1853852 w 1853852"/>
                <a:gd name="connsiteY2" fmla="*/ 0 h 1841327"/>
                <a:gd name="connsiteX0" fmla="*/ 80 w 1853932"/>
                <a:gd name="connsiteY0" fmla="*/ 1841327 h 1841327"/>
                <a:gd name="connsiteX1" fmla="*/ 952059 w 1853932"/>
                <a:gd name="connsiteY1" fmla="*/ 413360 h 1841327"/>
                <a:gd name="connsiteX2" fmla="*/ 1853932 w 1853932"/>
                <a:gd name="connsiteY2" fmla="*/ 0 h 1841327"/>
                <a:gd name="connsiteX0" fmla="*/ 107 w 1853959"/>
                <a:gd name="connsiteY0" fmla="*/ 1841327 h 1841327"/>
                <a:gd name="connsiteX1" fmla="*/ 952086 w 1853959"/>
                <a:gd name="connsiteY1" fmla="*/ 413360 h 1841327"/>
                <a:gd name="connsiteX2" fmla="*/ 1853959 w 1853959"/>
                <a:gd name="connsiteY2" fmla="*/ 0 h 1841327"/>
                <a:gd name="connsiteX0" fmla="*/ 110 w 1853962"/>
                <a:gd name="connsiteY0" fmla="*/ 1841327 h 1841327"/>
                <a:gd name="connsiteX1" fmla="*/ 939563 w 1853962"/>
                <a:gd name="connsiteY1" fmla="*/ 400834 h 1841327"/>
                <a:gd name="connsiteX2" fmla="*/ 1853962 w 1853962"/>
                <a:gd name="connsiteY2" fmla="*/ 0 h 1841327"/>
                <a:gd name="connsiteX0" fmla="*/ 116 w 1853968"/>
                <a:gd name="connsiteY0" fmla="*/ 1841327 h 1841327"/>
                <a:gd name="connsiteX1" fmla="*/ 914517 w 1853968"/>
                <a:gd name="connsiteY1" fmla="*/ 388308 h 1841327"/>
                <a:gd name="connsiteX2" fmla="*/ 1853968 w 1853968"/>
                <a:gd name="connsiteY2" fmla="*/ 0 h 1841327"/>
                <a:gd name="connsiteX0" fmla="*/ 174 w 1854026"/>
                <a:gd name="connsiteY0" fmla="*/ 1841327 h 1841327"/>
                <a:gd name="connsiteX1" fmla="*/ 764263 w 1854026"/>
                <a:gd name="connsiteY1" fmla="*/ 501043 h 1841327"/>
                <a:gd name="connsiteX2" fmla="*/ 1854026 w 1854026"/>
                <a:gd name="connsiteY2" fmla="*/ 0 h 1841327"/>
                <a:gd name="connsiteX0" fmla="*/ 237 w 3369738"/>
                <a:gd name="connsiteY0" fmla="*/ 2279738 h 2279738"/>
                <a:gd name="connsiteX1" fmla="*/ 764326 w 3369738"/>
                <a:gd name="connsiteY1" fmla="*/ 939454 h 2279738"/>
                <a:gd name="connsiteX2" fmla="*/ 3369738 w 3369738"/>
                <a:gd name="connsiteY2" fmla="*/ 0 h 2279738"/>
                <a:gd name="connsiteX0" fmla="*/ 237 w 3369738"/>
                <a:gd name="connsiteY0" fmla="*/ 2279738 h 2279738"/>
                <a:gd name="connsiteX1" fmla="*/ 764326 w 3369738"/>
                <a:gd name="connsiteY1" fmla="*/ 939454 h 2279738"/>
                <a:gd name="connsiteX2" fmla="*/ 1841565 w 3369738"/>
                <a:gd name="connsiteY2" fmla="*/ 475991 h 2279738"/>
                <a:gd name="connsiteX3" fmla="*/ 3369738 w 3369738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98 w 3369599"/>
                <a:gd name="connsiteY0" fmla="*/ 2279738 h 2279738"/>
                <a:gd name="connsiteX1" fmla="*/ 764187 w 3369599"/>
                <a:gd name="connsiteY1" fmla="*/ 939454 h 2279738"/>
                <a:gd name="connsiteX2" fmla="*/ 1841426 w 3369599"/>
                <a:gd name="connsiteY2" fmla="*/ 450938 h 2279738"/>
                <a:gd name="connsiteX3" fmla="*/ 3369599 w 3369599"/>
                <a:gd name="connsiteY3" fmla="*/ 0 h 2279738"/>
                <a:gd name="connsiteX0" fmla="*/ 98 w 3394651"/>
                <a:gd name="connsiteY0" fmla="*/ 2242159 h 2242159"/>
                <a:gd name="connsiteX1" fmla="*/ 764187 w 3394651"/>
                <a:gd name="connsiteY1" fmla="*/ 901875 h 2242159"/>
                <a:gd name="connsiteX2" fmla="*/ 1841426 w 3394651"/>
                <a:gd name="connsiteY2" fmla="*/ 413359 h 2242159"/>
                <a:gd name="connsiteX3" fmla="*/ 3394651 w 3394651"/>
                <a:gd name="connsiteY3" fmla="*/ 0 h 2242159"/>
                <a:gd name="connsiteX0" fmla="*/ 98 w 3394651"/>
                <a:gd name="connsiteY0" fmla="*/ 2242159 h 2242159"/>
                <a:gd name="connsiteX1" fmla="*/ 764187 w 3394651"/>
                <a:gd name="connsiteY1" fmla="*/ 901875 h 2242159"/>
                <a:gd name="connsiteX2" fmla="*/ 1841426 w 3394651"/>
                <a:gd name="connsiteY2" fmla="*/ 413359 h 2242159"/>
                <a:gd name="connsiteX3" fmla="*/ 3394651 w 3394651"/>
                <a:gd name="connsiteY3" fmla="*/ 0 h 2242159"/>
                <a:gd name="connsiteX0" fmla="*/ 98 w 3457282"/>
                <a:gd name="connsiteY0" fmla="*/ 2204581 h 2204581"/>
                <a:gd name="connsiteX1" fmla="*/ 764187 w 3457282"/>
                <a:gd name="connsiteY1" fmla="*/ 864297 h 2204581"/>
                <a:gd name="connsiteX2" fmla="*/ 1841426 w 3457282"/>
                <a:gd name="connsiteY2" fmla="*/ 375781 h 2204581"/>
                <a:gd name="connsiteX3" fmla="*/ 3457282 w 3457282"/>
                <a:gd name="connsiteY3" fmla="*/ 0 h 2204581"/>
                <a:gd name="connsiteX0" fmla="*/ 110 w 3457294"/>
                <a:gd name="connsiteY0" fmla="*/ 2204581 h 2204581"/>
                <a:gd name="connsiteX1" fmla="*/ 764199 w 3457294"/>
                <a:gd name="connsiteY1" fmla="*/ 864297 h 2204581"/>
                <a:gd name="connsiteX2" fmla="*/ 1828912 w 3457294"/>
                <a:gd name="connsiteY2" fmla="*/ 375781 h 2204581"/>
                <a:gd name="connsiteX3" fmla="*/ 3457294 w 3457294"/>
                <a:gd name="connsiteY3" fmla="*/ 0 h 2204581"/>
                <a:gd name="connsiteX0" fmla="*/ 110 w 3457294"/>
                <a:gd name="connsiteY0" fmla="*/ 2204581 h 2204581"/>
                <a:gd name="connsiteX1" fmla="*/ 764199 w 3457294"/>
                <a:gd name="connsiteY1" fmla="*/ 864297 h 2204581"/>
                <a:gd name="connsiteX2" fmla="*/ 1828912 w 3457294"/>
                <a:gd name="connsiteY2" fmla="*/ 375781 h 2204581"/>
                <a:gd name="connsiteX3" fmla="*/ 3457294 w 3457294"/>
                <a:gd name="connsiteY3" fmla="*/ 0 h 2204581"/>
                <a:gd name="connsiteX0" fmla="*/ 119 w 3457303"/>
                <a:gd name="connsiteY0" fmla="*/ 2204581 h 2204581"/>
                <a:gd name="connsiteX1" fmla="*/ 764208 w 3457303"/>
                <a:gd name="connsiteY1" fmla="*/ 864297 h 2204581"/>
                <a:gd name="connsiteX2" fmla="*/ 2041863 w 3457303"/>
                <a:gd name="connsiteY2" fmla="*/ 313151 h 2204581"/>
                <a:gd name="connsiteX3" fmla="*/ 3457303 w 3457303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94889"/>
                <a:gd name="connsiteY0" fmla="*/ 2217107 h 2217107"/>
                <a:gd name="connsiteX1" fmla="*/ 764216 w 3494889"/>
                <a:gd name="connsiteY1" fmla="*/ 876823 h 2217107"/>
                <a:gd name="connsiteX2" fmla="*/ 2204710 w 3494889"/>
                <a:gd name="connsiteY2" fmla="*/ 288099 h 2217107"/>
                <a:gd name="connsiteX3" fmla="*/ 3494889 w 3494889"/>
                <a:gd name="connsiteY3" fmla="*/ 0 h 2217107"/>
                <a:gd name="connsiteX0" fmla="*/ 0 w 3494762"/>
                <a:gd name="connsiteY0" fmla="*/ 2217107 h 2217107"/>
                <a:gd name="connsiteX1" fmla="*/ 187892 w 3494762"/>
                <a:gd name="connsiteY1" fmla="*/ 1390390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315234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00418 w 3494762"/>
                <a:gd name="connsiteY1" fmla="*/ 1177448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00418 w 3494762"/>
                <a:gd name="connsiteY1" fmla="*/ 1177448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63049 w 3494762"/>
                <a:gd name="connsiteY1" fmla="*/ 115239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5786 w 3500548"/>
                <a:gd name="connsiteY0" fmla="*/ 2217107 h 2217107"/>
                <a:gd name="connsiteX1" fmla="*/ 156100 w 3500548"/>
                <a:gd name="connsiteY1" fmla="*/ 1252604 h 2217107"/>
                <a:gd name="connsiteX2" fmla="*/ 782401 w 3500548"/>
                <a:gd name="connsiteY2" fmla="*/ 839244 h 2217107"/>
                <a:gd name="connsiteX3" fmla="*/ 2210369 w 3500548"/>
                <a:gd name="connsiteY3" fmla="*/ 275573 h 2217107"/>
                <a:gd name="connsiteX4" fmla="*/ 3500548 w 3500548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87892 w 3494762"/>
                <a:gd name="connsiteY1" fmla="*/ 1215026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87892 w 3494762"/>
                <a:gd name="connsiteY1" fmla="*/ 1215026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2204583"/>
                <a:gd name="connsiteY0" fmla="*/ 1941534 h 1941534"/>
                <a:gd name="connsiteX1" fmla="*/ 187892 w 2204583"/>
                <a:gd name="connsiteY1" fmla="*/ 939453 h 1941534"/>
                <a:gd name="connsiteX2" fmla="*/ 776615 w 2204583"/>
                <a:gd name="connsiteY2" fmla="*/ 563671 h 1941534"/>
                <a:gd name="connsiteX3" fmla="*/ 2204583 w 2204583"/>
                <a:gd name="connsiteY3" fmla="*/ 0 h 1941534"/>
                <a:gd name="connsiteX0" fmla="*/ 0 w 2204583"/>
                <a:gd name="connsiteY0" fmla="*/ 1941534 h 1941534"/>
                <a:gd name="connsiteX1" fmla="*/ 776615 w 2204583"/>
                <a:gd name="connsiteY1" fmla="*/ 563671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1 w 2204584"/>
                <a:gd name="connsiteY0" fmla="*/ 1941534 h 1941534"/>
                <a:gd name="connsiteX1" fmla="*/ 1177449 w 2204584"/>
                <a:gd name="connsiteY1" fmla="*/ 450937 h 1941534"/>
                <a:gd name="connsiteX2" fmla="*/ 2204584 w 2204584"/>
                <a:gd name="connsiteY2" fmla="*/ 0 h 1941534"/>
                <a:gd name="connsiteX0" fmla="*/ 1 w 2204584"/>
                <a:gd name="connsiteY0" fmla="*/ 1941534 h 1941534"/>
                <a:gd name="connsiteX1" fmla="*/ 1327761 w 2204584"/>
                <a:gd name="connsiteY1" fmla="*/ 488515 h 1941534"/>
                <a:gd name="connsiteX2" fmla="*/ 2204584 w 2204584"/>
                <a:gd name="connsiteY2" fmla="*/ 0 h 1941534"/>
                <a:gd name="connsiteX0" fmla="*/ 1 w 2204584"/>
                <a:gd name="connsiteY0" fmla="*/ 1941534 h 1941534"/>
                <a:gd name="connsiteX1" fmla="*/ 1327761 w 2204584"/>
                <a:gd name="connsiteY1" fmla="*/ 488515 h 1941534"/>
                <a:gd name="connsiteX2" fmla="*/ 2204584 w 2204584"/>
                <a:gd name="connsiteY2" fmla="*/ 0 h 1941534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0 w 2379948"/>
                <a:gd name="connsiteY0" fmla="*/ 2016690 h 2016690"/>
                <a:gd name="connsiteX1" fmla="*/ 1327760 w 2379948"/>
                <a:gd name="connsiteY1" fmla="*/ 563671 h 2016690"/>
                <a:gd name="connsiteX2" fmla="*/ 2379948 w 2379948"/>
                <a:gd name="connsiteY2" fmla="*/ 0 h 2016690"/>
                <a:gd name="connsiteX0" fmla="*/ 0 w 2379948"/>
                <a:gd name="connsiteY0" fmla="*/ 2016690 h 2016690"/>
                <a:gd name="connsiteX1" fmla="*/ 1327760 w 2379948"/>
                <a:gd name="connsiteY1" fmla="*/ 563671 h 2016690"/>
                <a:gd name="connsiteX2" fmla="*/ 2379948 w 2379948"/>
                <a:gd name="connsiteY2" fmla="*/ 0 h 2016690"/>
                <a:gd name="connsiteX0" fmla="*/ 0 w 2379948"/>
                <a:gd name="connsiteY0" fmla="*/ 2016690 h 2016690"/>
                <a:gd name="connsiteX1" fmla="*/ 1327760 w 2379948"/>
                <a:gd name="connsiteY1" fmla="*/ 563671 h 2016690"/>
                <a:gd name="connsiteX2" fmla="*/ 2379948 w 2379948"/>
                <a:gd name="connsiteY2" fmla="*/ 0 h 2016690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1 w 2354897"/>
                <a:gd name="connsiteY0" fmla="*/ 2054269 h 2054269"/>
                <a:gd name="connsiteX1" fmla="*/ 1302709 w 2354897"/>
                <a:gd name="connsiteY1" fmla="*/ 588724 h 2054269"/>
                <a:gd name="connsiteX2" fmla="*/ 2354897 w 2354897"/>
                <a:gd name="connsiteY2" fmla="*/ 0 h 2054269"/>
                <a:gd name="connsiteX0" fmla="*/ 1 w 2354897"/>
                <a:gd name="connsiteY0" fmla="*/ 2054269 h 2054269"/>
                <a:gd name="connsiteX1" fmla="*/ 1302709 w 2354897"/>
                <a:gd name="connsiteY1" fmla="*/ 588724 h 2054269"/>
                <a:gd name="connsiteX2" fmla="*/ 2354897 w 2354897"/>
                <a:gd name="connsiteY2" fmla="*/ 0 h 2054269"/>
                <a:gd name="connsiteX0" fmla="*/ 1 w 2392475"/>
                <a:gd name="connsiteY0" fmla="*/ 1966586 h 1966586"/>
                <a:gd name="connsiteX1" fmla="*/ 1302709 w 2392475"/>
                <a:gd name="connsiteY1" fmla="*/ 501041 h 1966586"/>
                <a:gd name="connsiteX2" fmla="*/ 2392475 w 2392475"/>
                <a:gd name="connsiteY2" fmla="*/ 0 h 1966586"/>
                <a:gd name="connsiteX0" fmla="*/ 1 w 2392475"/>
                <a:gd name="connsiteY0" fmla="*/ 1966586 h 1966586"/>
                <a:gd name="connsiteX1" fmla="*/ 1302709 w 2392475"/>
                <a:gd name="connsiteY1" fmla="*/ 501041 h 1966586"/>
                <a:gd name="connsiteX2" fmla="*/ 2392475 w 2392475"/>
                <a:gd name="connsiteY2" fmla="*/ 0 h 1966586"/>
                <a:gd name="connsiteX0" fmla="*/ 1 w 2392475"/>
                <a:gd name="connsiteY0" fmla="*/ 1966586 h 1966586"/>
                <a:gd name="connsiteX1" fmla="*/ 1302709 w 2392475"/>
                <a:gd name="connsiteY1" fmla="*/ 501041 h 1966586"/>
                <a:gd name="connsiteX2" fmla="*/ 2392475 w 2392475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453021 w 2392474"/>
                <a:gd name="connsiteY1" fmla="*/ 463463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453021 w 2392474"/>
                <a:gd name="connsiteY1" fmla="*/ 463463 h 1966586"/>
                <a:gd name="connsiteX2" fmla="*/ 2392474 w 2392474"/>
                <a:gd name="connsiteY2" fmla="*/ 0 h 1966586"/>
                <a:gd name="connsiteX0" fmla="*/ 0 w 2054271"/>
                <a:gd name="connsiteY0" fmla="*/ 1891430 h 1891430"/>
                <a:gd name="connsiteX1" fmla="*/ 1453021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453021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453021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440495 w 2054271"/>
                <a:gd name="connsiteY1" fmla="*/ 338203 h 1891430"/>
                <a:gd name="connsiteX2" fmla="*/ 2054271 w 2054271"/>
                <a:gd name="connsiteY2" fmla="*/ 0 h 1891430"/>
                <a:gd name="connsiteX0" fmla="*/ 123 w 2054394"/>
                <a:gd name="connsiteY0" fmla="*/ 1891430 h 1891430"/>
                <a:gd name="connsiteX1" fmla="*/ 1440618 w 2054394"/>
                <a:gd name="connsiteY1" fmla="*/ 338203 h 1891430"/>
                <a:gd name="connsiteX2" fmla="*/ 2054394 w 2054394"/>
                <a:gd name="connsiteY2" fmla="*/ 0 h 1891430"/>
                <a:gd name="connsiteX0" fmla="*/ 140 w 2054411"/>
                <a:gd name="connsiteY0" fmla="*/ 1891430 h 1891430"/>
                <a:gd name="connsiteX1" fmla="*/ 1302848 w 2054411"/>
                <a:gd name="connsiteY1" fmla="*/ 388307 h 1891430"/>
                <a:gd name="connsiteX2" fmla="*/ 2054411 w 2054411"/>
                <a:gd name="connsiteY2" fmla="*/ 0 h 1891430"/>
                <a:gd name="connsiteX0" fmla="*/ 1 w 2054272"/>
                <a:gd name="connsiteY0" fmla="*/ 1891430 h 1891430"/>
                <a:gd name="connsiteX1" fmla="*/ 1302709 w 2054272"/>
                <a:gd name="connsiteY1" fmla="*/ 388307 h 1891430"/>
                <a:gd name="connsiteX2" fmla="*/ 2054272 w 2054272"/>
                <a:gd name="connsiteY2" fmla="*/ 0 h 1891430"/>
                <a:gd name="connsiteX0" fmla="*/ 1 w 2054272"/>
                <a:gd name="connsiteY0" fmla="*/ 1891430 h 1891430"/>
                <a:gd name="connsiteX1" fmla="*/ 1302709 w 2054272"/>
                <a:gd name="connsiteY1" fmla="*/ 388307 h 1891430"/>
                <a:gd name="connsiteX2" fmla="*/ 2054272 w 2054272"/>
                <a:gd name="connsiteY2" fmla="*/ 0 h 1891430"/>
                <a:gd name="connsiteX0" fmla="*/ 0 w 2054271"/>
                <a:gd name="connsiteY0" fmla="*/ 1891430 h 1891430"/>
                <a:gd name="connsiteX1" fmla="*/ 1302708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390390 w 2054271"/>
                <a:gd name="connsiteY1" fmla="*/ 400833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390390 w 2054271"/>
                <a:gd name="connsiteY1" fmla="*/ 400833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352812 w 2054271"/>
                <a:gd name="connsiteY1" fmla="*/ 413359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114818 w 2054271"/>
                <a:gd name="connsiteY1" fmla="*/ 538619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114818 w 2054271"/>
                <a:gd name="connsiteY1" fmla="*/ 538619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152396 w 2054271"/>
                <a:gd name="connsiteY1" fmla="*/ 563671 h 1891430"/>
                <a:gd name="connsiteX2" fmla="*/ 2054271 w 2054271"/>
                <a:gd name="connsiteY2" fmla="*/ 0 h 1891430"/>
                <a:gd name="connsiteX0" fmla="*/ 597 w 2054868"/>
                <a:gd name="connsiteY0" fmla="*/ 1891430 h 1891430"/>
                <a:gd name="connsiteX1" fmla="*/ 1152993 w 2054868"/>
                <a:gd name="connsiteY1" fmla="*/ 563671 h 1891430"/>
                <a:gd name="connsiteX2" fmla="*/ 2054868 w 2054868"/>
                <a:gd name="connsiteY2" fmla="*/ 0 h 1891430"/>
                <a:gd name="connsiteX0" fmla="*/ 0 w 2054271"/>
                <a:gd name="connsiteY0" fmla="*/ 1891430 h 1891430"/>
                <a:gd name="connsiteX1" fmla="*/ 1152396 w 2054271"/>
                <a:gd name="connsiteY1" fmla="*/ 563671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588725 w 2054271"/>
                <a:gd name="connsiteY1" fmla="*/ 427303 h 1891430"/>
                <a:gd name="connsiteX2" fmla="*/ 2054271 w 2054271"/>
                <a:gd name="connsiteY2" fmla="*/ 0 h 1891430"/>
                <a:gd name="connsiteX0" fmla="*/ 0 w 2167005"/>
                <a:gd name="connsiteY0" fmla="*/ 1879035 h 1879035"/>
                <a:gd name="connsiteX1" fmla="*/ 588725 w 2167005"/>
                <a:gd name="connsiteY1" fmla="*/ 414908 h 1879035"/>
                <a:gd name="connsiteX2" fmla="*/ 2167005 w 2167005"/>
                <a:gd name="connsiteY2" fmla="*/ 0 h 1879035"/>
                <a:gd name="connsiteX0" fmla="*/ 0 w 2167005"/>
                <a:gd name="connsiteY0" fmla="*/ 1879035 h 1879035"/>
                <a:gd name="connsiteX1" fmla="*/ 588725 w 2167005"/>
                <a:gd name="connsiteY1" fmla="*/ 414908 h 1879035"/>
                <a:gd name="connsiteX2" fmla="*/ 2167005 w 2167005"/>
                <a:gd name="connsiteY2" fmla="*/ 0 h 1879035"/>
                <a:gd name="connsiteX0" fmla="*/ 0 w 2167005"/>
                <a:gd name="connsiteY0" fmla="*/ 1879035 h 1879035"/>
                <a:gd name="connsiteX1" fmla="*/ 588725 w 2167005"/>
                <a:gd name="connsiteY1" fmla="*/ 414908 h 1879035"/>
                <a:gd name="connsiteX2" fmla="*/ 2167005 w 2167005"/>
                <a:gd name="connsiteY2" fmla="*/ 0 h 1879035"/>
                <a:gd name="connsiteX0" fmla="*/ 0 w 2179531"/>
                <a:gd name="connsiteY0" fmla="*/ 1866640 h 1866640"/>
                <a:gd name="connsiteX1" fmla="*/ 588725 w 2179531"/>
                <a:gd name="connsiteY1" fmla="*/ 402513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588725 w 2179531"/>
                <a:gd name="connsiteY1" fmla="*/ 402513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588725 w 2179531"/>
                <a:gd name="connsiteY1" fmla="*/ 402513 h 1866640"/>
                <a:gd name="connsiteX2" fmla="*/ 2179531 w 2179531"/>
                <a:gd name="connsiteY2" fmla="*/ 0 h 1866640"/>
                <a:gd name="connsiteX0" fmla="*/ 606 w 2180137"/>
                <a:gd name="connsiteY0" fmla="*/ 1866640 h 1866640"/>
                <a:gd name="connsiteX1" fmla="*/ 589331 w 2180137"/>
                <a:gd name="connsiteY1" fmla="*/ 402513 h 1866640"/>
                <a:gd name="connsiteX2" fmla="*/ 2180137 w 2180137"/>
                <a:gd name="connsiteY2" fmla="*/ 0 h 1866640"/>
                <a:gd name="connsiteX0" fmla="*/ 459 w 2179990"/>
                <a:gd name="connsiteY0" fmla="*/ 1866640 h 1866640"/>
                <a:gd name="connsiteX1" fmla="*/ 589184 w 2179990"/>
                <a:gd name="connsiteY1" fmla="*/ 402513 h 1866640"/>
                <a:gd name="connsiteX2" fmla="*/ 2179990 w 2179990"/>
                <a:gd name="connsiteY2" fmla="*/ 0 h 1866640"/>
                <a:gd name="connsiteX0" fmla="*/ 335 w 2179866"/>
                <a:gd name="connsiteY0" fmla="*/ 1866640 h 1866640"/>
                <a:gd name="connsiteX1" fmla="*/ 701794 w 2179866"/>
                <a:gd name="connsiteY1" fmla="*/ 414910 h 1866640"/>
                <a:gd name="connsiteX2" fmla="*/ 2179866 w 2179866"/>
                <a:gd name="connsiteY2" fmla="*/ 0 h 1866640"/>
                <a:gd name="connsiteX0" fmla="*/ 335 w 2179866"/>
                <a:gd name="connsiteY0" fmla="*/ 1866640 h 1866640"/>
                <a:gd name="connsiteX1" fmla="*/ 701794 w 2179866"/>
                <a:gd name="connsiteY1" fmla="*/ 414910 h 1866640"/>
                <a:gd name="connsiteX2" fmla="*/ 2179866 w 2179866"/>
                <a:gd name="connsiteY2" fmla="*/ 0 h 1866640"/>
                <a:gd name="connsiteX0" fmla="*/ 335 w 2179866"/>
                <a:gd name="connsiteY0" fmla="*/ 1866640 h 1866640"/>
                <a:gd name="connsiteX1" fmla="*/ 701794 w 2179866"/>
                <a:gd name="connsiteY1" fmla="*/ 414910 h 1866640"/>
                <a:gd name="connsiteX2" fmla="*/ 2179866 w 2179866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334 w 2179865"/>
                <a:gd name="connsiteY0" fmla="*/ 1866640 h 1866640"/>
                <a:gd name="connsiteX1" fmla="*/ 701793 w 2179865"/>
                <a:gd name="connsiteY1" fmla="*/ 414910 h 1866640"/>
                <a:gd name="connsiteX2" fmla="*/ 2179865 w 2179865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1328631"/>
                <a:gd name="connsiteY0" fmla="*/ 1458506 h 2219342"/>
                <a:gd name="connsiteX1" fmla="*/ 701459 w 1328631"/>
                <a:gd name="connsiteY1" fmla="*/ 6776 h 2219342"/>
                <a:gd name="connsiteX2" fmla="*/ 1328631 w 1328631"/>
                <a:gd name="connsiteY2" fmla="*/ 2218852 h 2219342"/>
                <a:gd name="connsiteX0" fmla="*/ 0 w 1431166"/>
                <a:gd name="connsiteY0" fmla="*/ 1459170 h 2219516"/>
                <a:gd name="connsiteX1" fmla="*/ 701459 w 1431166"/>
                <a:gd name="connsiteY1" fmla="*/ 7440 h 2219516"/>
                <a:gd name="connsiteX2" fmla="*/ 1328631 w 1431166"/>
                <a:gd name="connsiteY2" fmla="*/ 2219516 h 2219516"/>
                <a:gd name="connsiteX0" fmla="*/ 0 w 1251125"/>
                <a:gd name="connsiteY0" fmla="*/ 1458638 h 2394954"/>
                <a:gd name="connsiteX1" fmla="*/ 701459 w 1251125"/>
                <a:gd name="connsiteY1" fmla="*/ 6908 h 2394954"/>
                <a:gd name="connsiteX2" fmla="*/ 1125431 w 1251125"/>
                <a:gd name="connsiteY2" fmla="*/ 2394954 h 2394954"/>
                <a:gd name="connsiteX0" fmla="*/ 0 w 2281358"/>
                <a:gd name="connsiteY0" fmla="*/ 392530 h 1328846"/>
                <a:gd name="connsiteX1" fmla="*/ 2250859 w 2281358"/>
                <a:gd name="connsiteY1" fmla="*/ 260578 h 1328846"/>
                <a:gd name="connsiteX2" fmla="*/ 1125431 w 2281358"/>
                <a:gd name="connsiteY2" fmla="*/ 1328846 h 1328846"/>
                <a:gd name="connsiteX0" fmla="*/ 0 w 2270036"/>
                <a:gd name="connsiteY0" fmla="*/ 392530 h 1328846"/>
                <a:gd name="connsiteX1" fmla="*/ 2250859 w 2270036"/>
                <a:gd name="connsiteY1" fmla="*/ 260578 h 1328846"/>
                <a:gd name="connsiteX2" fmla="*/ 1125431 w 2270036"/>
                <a:gd name="connsiteY2" fmla="*/ 1328846 h 1328846"/>
                <a:gd name="connsiteX0" fmla="*/ 0 w 2270036"/>
                <a:gd name="connsiteY0" fmla="*/ 581646 h 1517962"/>
                <a:gd name="connsiteX1" fmla="*/ 2250859 w 2270036"/>
                <a:gd name="connsiteY1" fmla="*/ 449694 h 1517962"/>
                <a:gd name="connsiteX2" fmla="*/ 1125431 w 2270036"/>
                <a:gd name="connsiteY2" fmla="*/ 1517962 h 1517962"/>
                <a:gd name="connsiteX0" fmla="*/ 0 w 2270036"/>
                <a:gd name="connsiteY0" fmla="*/ 531220 h 1467536"/>
                <a:gd name="connsiteX1" fmla="*/ 2250859 w 2270036"/>
                <a:gd name="connsiteY1" fmla="*/ 399268 h 1467536"/>
                <a:gd name="connsiteX2" fmla="*/ 1125431 w 2270036"/>
                <a:gd name="connsiteY2" fmla="*/ 1467536 h 1467536"/>
                <a:gd name="connsiteX0" fmla="*/ 0 w 2250946"/>
                <a:gd name="connsiteY0" fmla="*/ 569374 h 1505690"/>
                <a:gd name="connsiteX1" fmla="*/ 2250859 w 2250946"/>
                <a:gd name="connsiteY1" fmla="*/ 437422 h 1505690"/>
                <a:gd name="connsiteX2" fmla="*/ 1125431 w 2250946"/>
                <a:gd name="connsiteY2" fmla="*/ 1505690 h 1505690"/>
                <a:gd name="connsiteX0" fmla="*/ 0 w 4261052"/>
                <a:gd name="connsiteY0" fmla="*/ 208235 h 3117933"/>
                <a:gd name="connsiteX1" fmla="*/ 4143159 w 4261052"/>
                <a:gd name="connsiteY1" fmla="*/ 2049665 h 3117933"/>
                <a:gd name="connsiteX2" fmla="*/ 3017731 w 4261052"/>
                <a:gd name="connsiteY2" fmla="*/ 3117933 h 3117933"/>
                <a:gd name="connsiteX0" fmla="*/ 0 w 4261052"/>
                <a:gd name="connsiteY0" fmla="*/ 0 h 2909698"/>
                <a:gd name="connsiteX1" fmla="*/ 4143159 w 4261052"/>
                <a:gd name="connsiteY1" fmla="*/ 1841430 h 2909698"/>
                <a:gd name="connsiteX2" fmla="*/ 3017731 w 4261052"/>
                <a:gd name="connsiteY2" fmla="*/ 2909698 h 2909698"/>
                <a:gd name="connsiteX0" fmla="*/ 0 w 4287909"/>
                <a:gd name="connsiteY0" fmla="*/ 0 h 3161084"/>
                <a:gd name="connsiteX1" fmla="*/ 4168559 w 4287909"/>
                <a:gd name="connsiteY1" fmla="*/ 2092816 h 3161084"/>
                <a:gd name="connsiteX2" fmla="*/ 3043131 w 4287909"/>
                <a:gd name="connsiteY2" fmla="*/ 3161084 h 3161084"/>
                <a:gd name="connsiteX0" fmla="*/ 0 w 4268212"/>
                <a:gd name="connsiteY0" fmla="*/ 0 h 3135945"/>
                <a:gd name="connsiteX1" fmla="*/ 4168559 w 4268212"/>
                <a:gd name="connsiteY1" fmla="*/ 2092816 h 3135945"/>
                <a:gd name="connsiteX2" fmla="*/ 2878031 w 4268212"/>
                <a:gd name="connsiteY2" fmla="*/ 3135945 h 3135945"/>
                <a:gd name="connsiteX0" fmla="*/ 0 w 4168607"/>
                <a:gd name="connsiteY0" fmla="*/ 0 h 3135945"/>
                <a:gd name="connsiteX1" fmla="*/ 4168559 w 4168607"/>
                <a:gd name="connsiteY1" fmla="*/ 2092816 h 3135945"/>
                <a:gd name="connsiteX2" fmla="*/ 2878031 w 4168607"/>
                <a:gd name="connsiteY2" fmla="*/ 3135945 h 3135945"/>
                <a:gd name="connsiteX0" fmla="*/ 0 w 4294957"/>
                <a:gd name="connsiteY0" fmla="*/ 0 h 3098237"/>
                <a:gd name="connsiteX1" fmla="*/ 4193959 w 4294957"/>
                <a:gd name="connsiteY1" fmla="*/ 2055108 h 3098237"/>
                <a:gd name="connsiteX2" fmla="*/ 2903431 w 4294957"/>
                <a:gd name="connsiteY2" fmla="*/ 3098237 h 3098237"/>
                <a:gd name="connsiteX0" fmla="*/ 0 w 4297057"/>
                <a:gd name="connsiteY0" fmla="*/ 0 h 3098237"/>
                <a:gd name="connsiteX1" fmla="*/ 4193959 w 4297057"/>
                <a:gd name="connsiteY1" fmla="*/ 2055108 h 3098237"/>
                <a:gd name="connsiteX2" fmla="*/ 2903431 w 4297057"/>
                <a:gd name="connsiteY2" fmla="*/ 3098237 h 3098237"/>
                <a:gd name="connsiteX0" fmla="*/ 0 w 4291453"/>
                <a:gd name="connsiteY0" fmla="*/ 0 h 3060529"/>
                <a:gd name="connsiteX1" fmla="*/ 4193959 w 4291453"/>
                <a:gd name="connsiteY1" fmla="*/ 2055108 h 3060529"/>
                <a:gd name="connsiteX2" fmla="*/ 2852631 w 4291453"/>
                <a:gd name="connsiteY2" fmla="*/ 3060529 h 3060529"/>
                <a:gd name="connsiteX0" fmla="*/ 0 w 4193983"/>
                <a:gd name="connsiteY0" fmla="*/ 0 h 3060529"/>
                <a:gd name="connsiteX1" fmla="*/ 4193959 w 4193983"/>
                <a:gd name="connsiteY1" fmla="*/ 2055108 h 3060529"/>
                <a:gd name="connsiteX2" fmla="*/ 2852631 w 4193983"/>
                <a:gd name="connsiteY2" fmla="*/ 3060529 h 3060529"/>
                <a:gd name="connsiteX0" fmla="*/ 0 w 4193983"/>
                <a:gd name="connsiteY0" fmla="*/ 0 h 3060529"/>
                <a:gd name="connsiteX1" fmla="*/ 4193959 w 4193983"/>
                <a:gd name="connsiteY1" fmla="*/ 2055108 h 3060529"/>
                <a:gd name="connsiteX2" fmla="*/ 2852631 w 4193983"/>
                <a:gd name="connsiteY2" fmla="*/ 3060529 h 3060529"/>
                <a:gd name="connsiteX0" fmla="*/ 0 w 4291453"/>
                <a:gd name="connsiteY0" fmla="*/ 0 h 3022821"/>
                <a:gd name="connsiteX1" fmla="*/ 4193959 w 4291453"/>
                <a:gd name="connsiteY1" fmla="*/ 2017400 h 3022821"/>
                <a:gd name="connsiteX2" fmla="*/ 2852631 w 4291453"/>
                <a:gd name="connsiteY2" fmla="*/ 3022821 h 3022821"/>
                <a:gd name="connsiteX0" fmla="*/ 0 w 4193983"/>
                <a:gd name="connsiteY0" fmla="*/ 0 h 3022821"/>
                <a:gd name="connsiteX1" fmla="*/ 4193959 w 4193983"/>
                <a:gd name="connsiteY1" fmla="*/ 2017400 h 3022821"/>
                <a:gd name="connsiteX2" fmla="*/ 2852631 w 4193983"/>
                <a:gd name="connsiteY2" fmla="*/ 3022821 h 3022821"/>
                <a:gd name="connsiteX0" fmla="*/ 0 w 4294219"/>
                <a:gd name="connsiteY0" fmla="*/ 0 h 3010252"/>
                <a:gd name="connsiteX1" fmla="*/ 4193959 w 4294219"/>
                <a:gd name="connsiteY1" fmla="*/ 2017400 h 3010252"/>
                <a:gd name="connsiteX2" fmla="*/ 2878031 w 4294219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206736"/>
                <a:gd name="connsiteY0" fmla="*/ 0 h 3010252"/>
                <a:gd name="connsiteX1" fmla="*/ 4206659 w 4206736"/>
                <a:gd name="connsiteY1" fmla="*/ 2004831 h 3010252"/>
                <a:gd name="connsiteX2" fmla="*/ 2878031 w 4206736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1967123 h 3010252"/>
                <a:gd name="connsiteX2" fmla="*/ 2878031 w 4194037"/>
                <a:gd name="connsiteY2" fmla="*/ 3010252 h 3010252"/>
                <a:gd name="connsiteX0" fmla="*/ 0 w 4181338"/>
                <a:gd name="connsiteY0" fmla="*/ 0 h 3010252"/>
                <a:gd name="connsiteX1" fmla="*/ 4181259 w 4181338"/>
                <a:gd name="connsiteY1" fmla="*/ 2004831 h 3010252"/>
                <a:gd name="connsiteX2" fmla="*/ 2878031 w 4181338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1954554 h 3010252"/>
                <a:gd name="connsiteX2" fmla="*/ 2878031 w 4194037"/>
                <a:gd name="connsiteY2" fmla="*/ 3010252 h 3010252"/>
                <a:gd name="connsiteX0" fmla="*/ 0 w 4294219"/>
                <a:gd name="connsiteY0" fmla="*/ 0 h 2972544"/>
                <a:gd name="connsiteX1" fmla="*/ 4193959 w 4294219"/>
                <a:gd name="connsiteY1" fmla="*/ 1916846 h 2972544"/>
                <a:gd name="connsiteX2" fmla="*/ 2878031 w 4294219"/>
                <a:gd name="connsiteY2" fmla="*/ 2972544 h 2972544"/>
                <a:gd name="connsiteX0" fmla="*/ 0 w 4194007"/>
                <a:gd name="connsiteY0" fmla="*/ 0 h 2972544"/>
                <a:gd name="connsiteX1" fmla="*/ 4193959 w 4194007"/>
                <a:gd name="connsiteY1" fmla="*/ 1916846 h 2972544"/>
                <a:gd name="connsiteX2" fmla="*/ 2878031 w 4194007"/>
                <a:gd name="connsiteY2" fmla="*/ 2972544 h 2972544"/>
                <a:gd name="connsiteX0" fmla="*/ 0 w 4193960"/>
                <a:gd name="connsiteY0" fmla="*/ 0 h 2972544"/>
                <a:gd name="connsiteX1" fmla="*/ 4193959 w 4193960"/>
                <a:gd name="connsiteY1" fmla="*/ 1916846 h 2972544"/>
                <a:gd name="connsiteX2" fmla="*/ 2878031 w 4193960"/>
                <a:gd name="connsiteY2" fmla="*/ 2972544 h 2972544"/>
                <a:gd name="connsiteX0" fmla="*/ 0 w 4193960"/>
                <a:gd name="connsiteY0" fmla="*/ 0 h 2972544"/>
                <a:gd name="connsiteX1" fmla="*/ 4193959 w 4193960"/>
                <a:gd name="connsiteY1" fmla="*/ 1916846 h 2972544"/>
                <a:gd name="connsiteX2" fmla="*/ 2878031 w 4193960"/>
                <a:gd name="connsiteY2" fmla="*/ 2972544 h 2972544"/>
                <a:gd name="connsiteX0" fmla="*/ 0 w 3946877"/>
                <a:gd name="connsiteY0" fmla="*/ 0 h 2871990"/>
                <a:gd name="connsiteX1" fmla="*/ 3863759 w 3946877"/>
                <a:gd name="connsiteY1" fmla="*/ 1816292 h 2871990"/>
                <a:gd name="connsiteX2" fmla="*/ 2547831 w 3946877"/>
                <a:gd name="connsiteY2" fmla="*/ 2871990 h 2871990"/>
                <a:gd name="connsiteX0" fmla="*/ 0 w 3864028"/>
                <a:gd name="connsiteY0" fmla="*/ 0 h 2871990"/>
                <a:gd name="connsiteX1" fmla="*/ 3863759 w 3864028"/>
                <a:gd name="connsiteY1" fmla="*/ 1816292 h 2871990"/>
                <a:gd name="connsiteX2" fmla="*/ 2547831 w 3864028"/>
                <a:gd name="connsiteY2" fmla="*/ 2871990 h 2871990"/>
                <a:gd name="connsiteX0" fmla="*/ 0 w 3863784"/>
                <a:gd name="connsiteY0" fmla="*/ 0 h 2871990"/>
                <a:gd name="connsiteX1" fmla="*/ 3863759 w 3863784"/>
                <a:gd name="connsiteY1" fmla="*/ 1816292 h 2871990"/>
                <a:gd name="connsiteX2" fmla="*/ 2547831 w 3863784"/>
                <a:gd name="connsiteY2" fmla="*/ 2871990 h 2871990"/>
                <a:gd name="connsiteX0" fmla="*/ 0 w 3863785"/>
                <a:gd name="connsiteY0" fmla="*/ 0 h 2871990"/>
                <a:gd name="connsiteX1" fmla="*/ 3863759 w 3863785"/>
                <a:gd name="connsiteY1" fmla="*/ 1816292 h 2871990"/>
                <a:gd name="connsiteX2" fmla="*/ 2547831 w 3863785"/>
                <a:gd name="connsiteY2" fmla="*/ 2871990 h 2871990"/>
                <a:gd name="connsiteX0" fmla="*/ 0 w 3863787"/>
                <a:gd name="connsiteY0" fmla="*/ 0 h 2871990"/>
                <a:gd name="connsiteX1" fmla="*/ 3863759 w 3863787"/>
                <a:gd name="connsiteY1" fmla="*/ 1816292 h 2871990"/>
                <a:gd name="connsiteX2" fmla="*/ 2547831 w 3863787"/>
                <a:gd name="connsiteY2" fmla="*/ 2871990 h 2871990"/>
                <a:gd name="connsiteX0" fmla="*/ 0 w 3863784"/>
                <a:gd name="connsiteY0" fmla="*/ 0 h 2871990"/>
                <a:gd name="connsiteX1" fmla="*/ 3863759 w 3863784"/>
                <a:gd name="connsiteY1" fmla="*/ 1816292 h 2871990"/>
                <a:gd name="connsiteX2" fmla="*/ 2547831 w 3863784"/>
                <a:gd name="connsiteY2" fmla="*/ 2871990 h 2871990"/>
                <a:gd name="connsiteX0" fmla="*/ 0 w 3863784"/>
                <a:gd name="connsiteY0" fmla="*/ 0 h 2871990"/>
                <a:gd name="connsiteX1" fmla="*/ 3863759 w 3863784"/>
                <a:gd name="connsiteY1" fmla="*/ 1816292 h 2871990"/>
                <a:gd name="connsiteX2" fmla="*/ 2547831 w 3863784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16292 h 2871990"/>
                <a:gd name="connsiteX2" fmla="*/ 2547831 w 3863770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66570 h 2871990"/>
                <a:gd name="connsiteX2" fmla="*/ 2547831 w 3863770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66570 h 2871990"/>
                <a:gd name="connsiteX2" fmla="*/ 2547831 w 3863770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66570 h 2871990"/>
                <a:gd name="connsiteX2" fmla="*/ 2547831 w 3863770"/>
                <a:gd name="connsiteY2" fmla="*/ 2871990 h 2871990"/>
                <a:gd name="connsiteX0" fmla="*/ 0 w 1755589"/>
                <a:gd name="connsiteY0" fmla="*/ 294616 h 1318917"/>
                <a:gd name="connsiteX1" fmla="*/ 1755559 w 1755589"/>
                <a:gd name="connsiteY1" fmla="*/ 313497 h 1318917"/>
                <a:gd name="connsiteX2" fmla="*/ 439631 w 1755589"/>
                <a:gd name="connsiteY2" fmla="*/ 1318917 h 1318917"/>
                <a:gd name="connsiteX0" fmla="*/ 0 w 1755581"/>
                <a:gd name="connsiteY0" fmla="*/ 431067 h 1455368"/>
                <a:gd name="connsiteX1" fmla="*/ 1755559 w 1755581"/>
                <a:gd name="connsiteY1" fmla="*/ 449948 h 1455368"/>
                <a:gd name="connsiteX2" fmla="*/ 439631 w 1755581"/>
                <a:gd name="connsiteY2" fmla="*/ 1455368 h 1455368"/>
                <a:gd name="connsiteX0" fmla="*/ 0 w 1819080"/>
                <a:gd name="connsiteY0" fmla="*/ 461008 h 1435032"/>
                <a:gd name="connsiteX1" fmla="*/ 1819059 w 1819080"/>
                <a:gd name="connsiteY1" fmla="*/ 429612 h 1435032"/>
                <a:gd name="connsiteX2" fmla="*/ 503131 w 1819080"/>
                <a:gd name="connsiteY2" fmla="*/ 1435032 h 1435032"/>
                <a:gd name="connsiteX0" fmla="*/ 78 w 1819157"/>
                <a:gd name="connsiteY0" fmla="*/ 485204 h 1459228"/>
                <a:gd name="connsiteX1" fmla="*/ 1819137 w 1819157"/>
                <a:gd name="connsiteY1" fmla="*/ 453808 h 1459228"/>
                <a:gd name="connsiteX2" fmla="*/ 503209 w 1819157"/>
                <a:gd name="connsiteY2" fmla="*/ 1459228 h 1459228"/>
                <a:gd name="connsiteX0" fmla="*/ 188 w 753524"/>
                <a:gd name="connsiteY0" fmla="*/ 1393136 h 2367160"/>
                <a:gd name="connsiteX1" fmla="*/ 739747 w 753524"/>
                <a:gd name="connsiteY1" fmla="*/ 205364 h 2367160"/>
                <a:gd name="connsiteX2" fmla="*/ 503319 w 753524"/>
                <a:gd name="connsiteY2" fmla="*/ 2367160 h 2367160"/>
                <a:gd name="connsiteX0" fmla="*/ 188 w 1257412"/>
                <a:gd name="connsiteY0" fmla="*/ 1628081 h 2602105"/>
                <a:gd name="connsiteX1" fmla="*/ 739747 w 1257412"/>
                <a:gd name="connsiteY1" fmla="*/ 440309 h 2602105"/>
                <a:gd name="connsiteX2" fmla="*/ 1254872 w 1257412"/>
                <a:gd name="connsiteY2" fmla="*/ 115632 h 2602105"/>
                <a:gd name="connsiteX3" fmla="*/ 503319 w 1257412"/>
                <a:gd name="connsiteY3" fmla="*/ 2602105 h 2602105"/>
                <a:gd name="connsiteX0" fmla="*/ 188 w 755729"/>
                <a:gd name="connsiteY0" fmla="*/ 1393137 h 2367161"/>
                <a:gd name="connsiteX1" fmla="*/ 739747 w 755729"/>
                <a:gd name="connsiteY1" fmla="*/ 205365 h 2367161"/>
                <a:gd name="connsiteX2" fmla="*/ 503319 w 755729"/>
                <a:gd name="connsiteY2" fmla="*/ 2367161 h 2367161"/>
                <a:gd name="connsiteX0" fmla="*/ 209 w 755750"/>
                <a:gd name="connsiteY0" fmla="*/ 1388338 h 2362362"/>
                <a:gd name="connsiteX1" fmla="*/ 739768 w 755750"/>
                <a:gd name="connsiteY1" fmla="*/ 200566 h 2362362"/>
                <a:gd name="connsiteX2" fmla="*/ 503340 w 755750"/>
                <a:gd name="connsiteY2" fmla="*/ 2362362 h 2362362"/>
                <a:gd name="connsiteX0" fmla="*/ 213 w 755754"/>
                <a:gd name="connsiteY0" fmla="*/ 1208173 h 2182197"/>
                <a:gd name="connsiteX1" fmla="*/ 739772 w 755754"/>
                <a:gd name="connsiteY1" fmla="*/ 20401 h 2182197"/>
                <a:gd name="connsiteX2" fmla="*/ 503344 w 755754"/>
                <a:gd name="connsiteY2" fmla="*/ 2182197 h 2182197"/>
                <a:gd name="connsiteX0" fmla="*/ 399 w 879269"/>
                <a:gd name="connsiteY0" fmla="*/ 1199445 h 2173469"/>
                <a:gd name="connsiteX1" fmla="*/ 739958 w 879269"/>
                <a:gd name="connsiteY1" fmla="*/ 11673 h 2173469"/>
                <a:gd name="connsiteX2" fmla="*/ 503530 w 879269"/>
                <a:gd name="connsiteY2" fmla="*/ 2173469 h 2173469"/>
                <a:gd name="connsiteX0" fmla="*/ 313 w 1800998"/>
                <a:gd name="connsiteY0" fmla="*/ 1976285 h 1976285"/>
                <a:gd name="connsiteX1" fmla="*/ 739872 w 1800998"/>
                <a:gd name="connsiteY1" fmla="*/ 788513 h 1976285"/>
                <a:gd name="connsiteX2" fmla="*/ 1798844 w 1800998"/>
                <a:gd name="connsiteY2" fmla="*/ 134785 h 1976285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283 w 1798814"/>
                <a:gd name="connsiteY0" fmla="*/ 1841500 h 1841500"/>
                <a:gd name="connsiteX1" fmla="*/ 790642 w 1798814"/>
                <a:gd name="connsiteY1" fmla="*/ 905115 h 1841500"/>
                <a:gd name="connsiteX2" fmla="*/ 1798814 w 1798814"/>
                <a:gd name="connsiteY2" fmla="*/ 0 h 1841500"/>
                <a:gd name="connsiteX0" fmla="*/ 276 w 1798807"/>
                <a:gd name="connsiteY0" fmla="*/ 1841500 h 1841500"/>
                <a:gd name="connsiteX1" fmla="*/ 803335 w 1798807"/>
                <a:gd name="connsiteY1" fmla="*/ 854837 h 1841500"/>
                <a:gd name="connsiteX2" fmla="*/ 1798807 w 1798807"/>
                <a:gd name="connsiteY2" fmla="*/ 0 h 1841500"/>
                <a:gd name="connsiteX0" fmla="*/ 214 w 1798745"/>
                <a:gd name="connsiteY0" fmla="*/ 1841500 h 1841500"/>
                <a:gd name="connsiteX1" fmla="*/ 803273 w 1798745"/>
                <a:gd name="connsiteY1" fmla="*/ 854837 h 1841500"/>
                <a:gd name="connsiteX2" fmla="*/ 1798745 w 1798745"/>
                <a:gd name="connsiteY2" fmla="*/ 0 h 1841500"/>
                <a:gd name="connsiteX0" fmla="*/ 222 w 1798753"/>
                <a:gd name="connsiteY0" fmla="*/ 1841500 h 1841500"/>
                <a:gd name="connsiteX1" fmla="*/ 777881 w 1798753"/>
                <a:gd name="connsiteY1" fmla="*/ 842268 h 1841500"/>
                <a:gd name="connsiteX2" fmla="*/ 1798753 w 1798753"/>
                <a:gd name="connsiteY2" fmla="*/ 0 h 1841500"/>
                <a:gd name="connsiteX0" fmla="*/ 257 w 1798788"/>
                <a:gd name="connsiteY0" fmla="*/ 1841500 h 1841500"/>
                <a:gd name="connsiteX1" fmla="*/ 689016 w 1798788"/>
                <a:gd name="connsiteY1" fmla="*/ 955392 h 1841500"/>
                <a:gd name="connsiteX2" fmla="*/ 1798788 w 1798788"/>
                <a:gd name="connsiteY2" fmla="*/ 0 h 1841500"/>
                <a:gd name="connsiteX0" fmla="*/ 247 w 1798778"/>
                <a:gd name="connsiteY0" fmla="*/ 1841500 h 1841500"/>
                <a:gd name="connsiteX1" fmla="*/ 689006 w 1798778"/>
                <a:gd name="connsiteY1" fmla="*/ 955392 h 1841500"/>
                <a:gd name="connsiteX2" fmla="*/ 1798778 w 1798778"/>
                <a:gd name="connsiteY2" fmla="*/ 0 h 1841500"/>
                <a:gd name="connsiteX0" fmla="*/ 322 w 1798853"/>
                <a:gd name="connsiteY0" fmla="*/ 1841500 h 1841500"/>
                <a:gd name="connsiteX1" fmla="*/ 549381 w 1798853"/>
                <a:gd name="connsiteY1" fmla="*/ 1043377 h 1841500"/>
                <a:gd name="connsiteX2" fmla="*/ 1798853 w 1798853"/>
                <a:gd name="connsiteY2" fmla="*/ 0 h 1841500"/>
                <a:gd name="connsiteX0" fmla="*/ 322 w 1798853"/>
                <a:gd name="connsiteY0" fmla="*/ 1841500 h 1841500"/>
                <a:gd name="connsiteX1" fmla="*/ 549381 w 1798853"/>
                <a:gd name="connsiteY1" fmla="*/ 1043377 h 1841500"/>
                <a:gd name="connsiteX2" fmla="*/ 1798853 w 1798853"/>
                <a:gd name="connsiteY2" fmla="*/ 0 h 1841500"/>
                <a:gd name="connsiteX0" fmla="*/ 486 w 1799017"/>
                <a:gd name="connsiteY0" fmla="*/ 1841500 h 1841500"/>
                <a:gd name="connsiteX1" fmla="*/ 397145 w 1799017"/>
                <a:gd name="connsiteY1" fmla="*/ 1194209 h 1841500"/>
                <a:gd name="connsiteX2" fmla="*/ 1799017 w 1799017"/>
                <a:gd name="connsiteY2" fmla="*/ 0 h 1841500"/>
                <a:gd name="connsiteX0" fmla="*/ 432 w 1798963"/>
                <a:gd name="connsiteY0" fmla="*/ 1841500 h 1841500"/>
                <a:gd name="connsiteX1" fmla="*/ 397091 w 1798963"/>
                <a:gd name="connsiteY1" fmla="*/ 1194209 h 1841500"/>
                <a:gd name="connsiteX2" fmla="*/ 1798963 w 1798963"/>
                <a:gd name="connsiteY2" fmla="*/ 0 h 1841500"/>
                <a:gd name="connsiteX0" fmla="*/ 911 w 1799442"/>
                <a:gd name="connsiteY0" fmla="*/ 1841500 h 1841500"/>
                <a:gd name="connsiteX1" fmla="*/ 219770 w 1799442"/>
                <a:gd name="connsiteY1" fmla="*/ 1407887 h 1841500"/>
                <a:gd name="connsiteX2" fmla="*/ 1799442 w 1799442"/>
                <a:gd name="connsiteY2" fmla="*/ 0 h 1841500"/>
                <a:gd name="connsiteX0" fmla="*/ 911 w 1799442"/>
                <a:gd name="connsiteY0" fmla="*/ 1841500 h 1841500"/>
                <a:gd name="connsiteX1" fmla="*/ 219770 w 1799442"/>
                <a:gd name="connsiteY1" fmla="*/ 1407887 h 1841500"/>
                <a:gd name="connsiteX2" fmla="*/ 1799442 w 1799442"/>
                <a:gd name="connsiteY2" fmla="*/ 0 h 1841500"/>
                <a:gd name="connsiteX0" fmla="*/ 911 w 1799442"/>
                <a:gd name="connsiteY0" fmla="*/ 1841500 h 1841500"/>
                <a:gd name="connsiteX1" fmla="*/ 219770 w 1799442"/>
                <a:gd name="connsiteY1" fmla="*/ 1407887 h 1841500"/>
                <a:gd name="connsiteX2" fmla="*/ 1799442 w 1799442"/>
                <a:gd name="connsiteY2" fmla="*/ 0 h 1841500"/>
                <a:gd name="connsiteX0" fmla="*/ 911 w 1799442"/>
                <a:gd name="connsiteY0" fmla="*/ 1841500 h 1841500"/>
                <a:gd name="connsiteX1" fmla="*/ 219770 w 1799442"/>
                <a:gd name="connsiteY1" fmla="*/ 1407887 h 1841500"/>
                <a:gd name="connsiteX2" fmla="*/ 1799442 w 1799442"/>
                <a:gd name="connsiteY2" fmla="*/ 0 h 1841500"/>
                <a:gd name="connsiteX0" fmla="*/ 26912 w 2066743"/>
                <a:gd name="connsiteY0" fmla="*/ 1926755 h 1926755"/>
                <a:gd name="connsiteX1" fmla="*/ 245771 w 2066743"/>
                <a:gd name="connsiteY1" fmla="*/ 1493142 h 1926755"/>
                <a:gd name="connsiteX2" fmla="*/ 2066743 w 2066743"/>
                <a:gd name="connsiteY2" fmla="*/ 0 h 1926755"/>
                <a:gd name="connsiteX0" fmla="*/ 1095 w 2040926"/>
                <a:gd name="connsiteY0" fmla="*/ 1926755 h 1926755"/>
                <a:gd name="connsiteX1" fmla="*/ 219954 w 2040926"/>
                <a:gd name="connsiteY1" fmla="*/ 1493142 h 1926755"/>
                <a:gd name="connsiteX2" fmla="*/ 2040926 w 2040926"/>
                <a:gd name="connsiteY2" fmla="*/ 0 h 1926755"/>
                <a:gd name="connsiteX0" fmla="*/ 26912 w 2066743"/>
                <a:gd name="connsiteY0" fmla="*/ 1963293 h 1963293"/>
                <a:gd name="connsiteX1" fmla="*/ 245771 w 2066743"/>
                <a:gd name="connsiteY1" fmla="*/ 1493142 h 1963293"/>
                <a:gd name="connsiteX2" fmla="*/ 2066743 w 2066743"/>
                <a:gd name="connsiteY2" fmla="*/ 0 h 1963293"/>
                <a:gd name="connsiteX0" fmla="*/ 26912 w 2066743"/>
                <a:gd name="connsiteY0" fmla="*/ 1963293 h 1963293"/>
                <a:gd name="connsiteX1" fmla="*/ 245771 w 2066743"/>
                <a:gd name="connsiteY1" fmla="*/ 1493142 h 1963293"/>
                <a:gd name="connsiteX2" fmla="*/ 2066743 w 2066743"/>
                <a:gd name="connsiteY2" fmla="*/ 0 h 1963293"/>
                <a:gd name="connsiteX0" fmla="*/ 21485 w 2061316"/>
                <a:gd name="connsiteY0" fmla="*/ 1963293 h 1963293"/>
                <a:gd name="connsiteX1" fmla="*/ 240344 w 2061316"/>
                <a:gd name="connsiteY1" fmla="*/ 1493142 h 1963293"/>
                <a:gd name="connsiteX2" fmla="*/ 2061316 w 2061316"/>
                <a:gd name="connsiteY2" fmla="*/ 0 h 1963293"/>
                <a:gd name="connsiteX0" fmla="*/ 7 w 2039838"/>
                <a:gd name="connsiteY0" fmla="*/ 1963293 h 1963293"/>
                <a:gd name="connsiteX1" fmla="*/ 218866 w 2039838"/>
                <a:gd name="connsiteY1" fmla="*/ 1493142 h 1963293"/>
                <a:gd name="connsiteX2" fmla="*/ 2039838 w 2039838"/>
                <a:gd name="connsiteY2" fmla="*/ 0 h 1963293"/>
                <a:gd name="connsiteX0" fmla="*/ 10 w 2039841"/>
                <a:gd name="connsiteY0" fmla="*/ 1963293 h 1963293"/>
                <a:gd name="connsiteX1" fmla="*/ 218869 w 2039841"/>
                <a:gd name="connsiteY1" fmla="*/ 1493142 h 1963293"/>
                <a:gd name="connsiteX2" fmla="*/ 2039841 w 2039841"/>
                <a:gd name="connsiteY2" fmla="*/ 0 h 1963293"/>
                <a:gd name="connsiteX0" fmla="*/ 4 w 2039835"/>
                <a:gd name="connsiteY0" fmla="*/ 1963293 h 1963293"/>
                <a:gd name="connsiteX1" fmla="*/ 422063 w 2039835"/>
                <a:gd name="connsiteY1" fmla="*/ 1334812 h 1963293"/>
                <a:gd name="connsiteX2" fmla="*/ 2039835 w 2039835"/>
                <a:gd name="connsiteY2" fmla="*/ 0 h 1963293"/>
                <a:gd name="connsiteX0" fmla="*/ 4 w 2039835"/>
                <a:gd name="connsiteY0" fmla="*/ 1963293 h 1963293"/>
                <a:gd name="connsiteX1" fmla="*/ 422063 w 2039835"/>
                <a:gd name="connsiteY1" fmla="*/ 1334812 h 1963293"/>
                <a:gd name="connsiteX2" fmla="*/ 2039835 w 2039835"/>
                <a:gd name="connsiteY2" fmla="*/ 0 h 1963293"/>
                <a:gd name="connsiteX0" fmla="*/ 4 w 2039835"/>
                <a:gd name="connsiteY0" fmla="*/ 1963293 h 1963293"/>
                <a:gd name="connsiteX1" fmla="*/ 345863 w 2039835"/>
                <a:gd name="connsiteY1" fmla="*/ 1458758 h 1963293"/>
                <a:gd name="connsiteX2" fmla="*/ 2039835 w 2039835"/>
                <a:gd name="connsiteY2" fmla="*/ 0 h 1963293"/>
                <a:gd name="connsiteX0" fmla="*/ 0 w 2039831"/>
                <a:gd name="connsiteY0" fmla="*/ 1963293 h 1963293"/>
                <a:gd name="connsiteX1" fmla="*/ 345859 w 2039831"/>
                <a:gd name="connsiteY1" fmla="*/ 1458758 h 1963293"/>
                <a:gd name="connsiteX2" fmla="*/ 2039831 w 2039831"/>
                <a:gd name="connsiteY2" fmla="*/ 0 h 1963293"/>
                <a:gd name="connsiteX0" fmla="*/ 4 w 2039835"/>
                <a:gd name="connsiteY0" fmla="*/ 1963293 h 1963293"/>
                <a:gd name="connsiteX1" fmla="*/ 345863 w 2039835"/>
                <a:gd name="connsiteY1" fmla="*/ 1458758 h 1963293"/>
                <a:gd name="connsiteX2" fmla="*/ 2039835 w 2039835"/>
                <a:gd name="connsiteY2" fmla="*/ 0 h 1963293"/>
                <a:gd name="connsiteX0" fmla="*/ 6 w 2039837"/>
                <a:gd name="connsiteY0" fmla="*/ 1963293 h 1963293"/>
                <a:gd name="connsiteX1" fmla="*/ 345865 w 2039837"/>
                <a:gd name="connsiteY1" fmla="*/ 1458758 h 1963293"/>
                <a:gd name="connsiteX2" fmla="*/ 2039837 w 2039837"/>
                <a:gd name="connsiteY2" fmla="*/ 0 h 1963293"/>
                <a:gd name="connsiteX0" fmla="*/ 6 w 2039837"/>
                <a:gd name="connsiteY0" fmla="*/ 1963293 h 1963293"/>
                <a:gd name="connsiteX1" fmla="*/ 345865 w 2039837"/>
                <a:gd name="connsiteY1" fmla="*/ 1458758 h 1963293"/>
                <a:gd name="connsiteX2" fmla="*/ 2039837 w 2039837"/>
                <a:gd name="connsiteY2" fmla="*/ 0 h 1963293"/>
                <a:gd name="connsiteX0" fmla="*/ 6 w 2039837"/>
                <a:gd name="connsiteY0" fmla="*/ 1963293 h 1963293"/>
                <a:gd name="connsiteX1" fmla="*/ 345865 w 2039837"/>
                <a:gd name="connsiteY1" fmla="*/ 1458758 h 1963293"/>
                <a:gd name="connsiteX2" fmla="*/ 2039837 w 2039837"/>
                <a:gd name="connsiteY2" fmla="*/ 0 h 1963293"/>
                <a:gd name="connsiteX0" fmla="*/ 6 w 2039837"/>
                <a:gd name="connsiteY0" fmla="*/ 1963293 h 1963293"/>
                <a:gd name="connsiteX1" fmla="*/ 345865 w 2039837"/>
                <a:gd name="connsiteY1" fmla="*/ 1458758 h 1963293"/>
                <a:gd name="connsiteX2" fmla="*/ 2039837 w 2039837"/>
                <a:gd name="connsiteY2" fmla="*/ 0 h 1963293"/>
                <a:gd name="connsiteX0" fmla="*/ 696 w 2040527"/>
                <a:gd name="connsiteY0" fmla="*/ 1963293 h 1963293"/>
                <a:gd name="connsiteX1" fmla="*/ 346555 w 2040527"/>
                <a:gd name="connsiteY1" fmla="*/ 1458758 h 1963293"/>
                <a:gd name="connsiteX2" fmla="*/ 2040527 w 2040527"/>
                <a:gd name="connsiteY2" fmla="*/ 0 h 1963293"/>
                <a:gd name="connsiteX0" fmla="*/ 3291 w 2068522"/>
                <a:gd name="connsiteY0" fmla="*/ 1950898 h 1950898"/>
                <a:gd name="connsiteX1" fmla="*/ 349150 w 2068522"/>
                <a:gd name="connsiteY1" fmla="*/ 1446363 h 1950898"/>
                <a:gd name="connsiteX2" fmla="*/ 2068522 w 2068522"/>
                <a:gd name="connsiteY2" fmla="*/ 0 h 1950898"/>
                <a:gd name="connsiteX0" fmla="*/ 3291 w 2068522"/>
                <a:gd name="connsiteY0" fmla="*/ 1950898 h 1950898"/>
                <a:gd name="connsiteX1" fmla="*/ 349150 w 2068522"/>
                <a:gd name="connsiteY1" fmla="*/ 1446363 h 1950898"/>
                <a:gd name="connsiteX2" fmla="*/ 2068522 w 2068522"/>
                <a:gd name="connsiteY2" fmla="*/ 0 h 1950898"/>
                <a:gd name="connsiteX0" fmla="*/ 1110 w 2066341"/>
                <a:gd name="connsiteY0" fmla="*/ 1950898 h 1950898"/>
                <a:gd name="connsiteX1" fmla="*/ 346969 w 2066341"/>
                <a:gd name="connsiteY1" fmla="*/ 1446363 h 1950898"/>
                <a:gd name="connsiteX2" fmla="*/ 2066341 w 2066341"/>
                <a:gd name="connsiteY2" fmla="*/ 0 h 1950898"/>
                <a:gd name="connsiteX0" fmla="*/ 3423 w 2068654"/>
                <a:gd name="connsiteY0" fmla="*/ 1950898 h 1950898"/>
                <a:gd name="connsiteX1" fmla="*/ 349282 w 2068654"/>
                <a:gd name="connsiteY1" fmla="*/ 1446363 h 1950898"/>
                <a:gd name="connsiteX2" fmla="*/ 2068654 w 2068654"/>
                <a:gd name="connsiteY2" fmla="*/ 0 h 195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8654" h="1950898">
                  <a:moveTo>
                    <a:pt x="3423" y="1950898"/>
                  </a:moveTo>
                  <a:cubicBezTo>
                    <a:pt x="-23197" y="1847270"/>
                    <a:pt x="106677" y="1697145"/>
                    <a:pt x="349282" y="1446363"/>
                  </a:cubicBezTo>
                  <a:cubicBezTo>
                    <a:pt x="591887" y="1195581"/>
                    <a:pt x="1660710" y="192974"/>
                    <a:pt x="2068654" y="0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863690" name="Group 1863689"/>
          <p:cNvGrpSpPr/>
          <p:nvPr/>
        </p:nvGrpSpPr>
        <p:grpSpPr>
          <a:xfrm>
            <a:off x="165100" y="2715768"/>
            <a:ext cx="1387613" cy="3268242"/>
            <a:chOff x="165100" y="2715768"/>
            <a:chExt cx="1387613" cy="3268242"/>
          </a:xfrm>
        </p:grpSpPr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0844" y="2715768"/>
              <a:ext cx="1031869" cy="2180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5" name="Straight Arrow Connector 34"/>
            <p:cNvCxnSpPr/>
            <p:nvPr/>
          </p:nvCxnSpPr>
          <p:spPr bwMode="auto">
            <a:xfrm flipV="1">
              <a:off x="914400" y="2969768"/>
              <a:ext cx="0" cy="274320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5100" y="5765566"/>
              <a:ext cx="378346" cy="2184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8" name="Straight Arrow Connector 67"/>
            <p:cNvCxnSpPr/>
            <p:nvPr/>
          </p:nvCxnSpPr>
          <p:spPr bwMode="auto">
            <a:xfrm flipV="1">
              <a:off x="539496" y="5275949"/>
              <a:ext cx="356616" cy="489617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" name="Arc 11"/>
          <p:cNvSpPr>
            <a:spLocks/>
          </p:cNvSpPr>
          <p:nvPr/>
        </p:nvSpPr>
        <p:spPr bwMode="auto">
          <a:xfrm>
            <a:off x="740664" y="3045968"/>
            <a:ext cx="365125" cy="182563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3704" name="Group 1863703"/>
          <p:cNvGrpSpPr/>
          <p:nvPr/>
        </p:nvGrpSpPr>
        <p:grpSpPr>
          <a:xfrm>
            <a:off x="1079500" y="1676400"/>
            <a:ext cx="5219918" cy="657775"/>
            <a:chOff x="1079500" y="1676400"/>
            <a:chExt cx="5219918" cy="657775"/>
          </a:xfrm>
        </p:grpSpPr>
        <p:pic>
          <p:nvPicPr>
            <p:cNvPr id="1863683" name="Picture 1863682" descr="txp_fi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18488" y="1676400"/>
              <a:ext cx="3580930" cy="6577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8" name="Picture 57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9500" y="1896771"/>
              <a:ext cx="1461891" cy="2341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863703" name="Group 1863702"/>
          <p:cNvGrpSpPr/>
          <p:nvPr/>
        </p:nvGrpSpPr>
        <p:grpSpPr>
          <a:xfrm>
            <a:off x="1131189" y="638175"/>
            <a:ext cx="5581872" cy="2505456"/>
            <a:chOff x="1131189" y="638175"/>
            <a:chExt cx="5581872" cy="2505456"/>
          </a:xfrm>
        </p:grpSpPr>
        <p:cxnSp>
          <p:nvCxnSpPr>
            <p:cNvPr id="1863692" name="Straight Arrow Connector 1863691"/>
            <p:cNvCxnSpPr/>
            <p:nvPr/>
          </p:nvCxnSpPr>
          <p:spPr bwMode="auto">
            <a:xfrm flipH="1">
              <a:off x="1500981" y="638175"/>
              <a:ext cx="5212080" cy="2505456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63698" name="Straight Arrow Connector 1863697"/>
            <p:cNvCxnSpPr/>
            <p:nvPr/>
          </p:nvCxnSpPr>
          <p:spPr bwMode="auto">
            <a:xfrm flipH="1">
              <a:off x="1131189" y="3137249"/>
              <a:ext cx="382492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3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3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63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63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63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63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63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63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9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152400" y="36513"/>
            <a:ext cx="8451850" cy="1365250"/>
            <a:chOff x="152400" y="36513"/>
            <a:chExt cx="8451850" cy="1365250"/>
          </a:xfrm>
        </p:grpSpPr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67200" y="374650"/>
              <a:ext cx="3912426" cy="24786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" y="374650"/>
              <a:ext cx="4000429" cy="2627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" y="766763"/>
              <a:ext cx="2789269" cy="2628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" name="Picture 6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4863" y="679276"/>
              <a:ext cx="4656137" cy="350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" name="Picture 4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1338" y="36513"/>
              <a:ext cx="6792912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1" name="Picture 5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123950"/>
              <a:ext cx="2671763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3303D96E-59B1-4849-A82E-78292449D991}" type="slidenum">
              <a:rPr lang="en-US"/>
              <a:pPr/>
              <a:t>16</a:t>
            </a:fld>
            <a:endParaRPr lang="en-US"/>
          </a:p>
        </p:txBody>
      </p:sp>
      <p:sp>
        <p:nvSpPr>
          <p:cNvPr id="18636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09" name="Rectangle 2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63725" name="Picture 4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3683" name="Picture 186368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8488" y="1676400"/>
            <a:ext cx="3580930" cy="6577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0" y="1896771"/>
            <a:ext cx="1461891" cy="2341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8014" y="2743200"/>
            <a:ext cx="3361404" cy="6577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8014" y="3886256"/>
            <a:ext cx="3434778" cy="6576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8014" y="4950323"/>
            <a:ext cx="2703693" cy="7603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5500" y="5280523"/>
            <a:ext cx="701500" cy="1025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Rectangle 58"/>
          <p:cNvSpPr>
            <a:spLocks noChangeArrowheads="1"/>
          </p:cNvSpPr>
          <p:nvPr/>
        </p:nvSpPr>
        <p:spPr bwMode="auto">
          <a:xfrm>
            <a:off x="6560633" y="5217023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" name="Group 46"/>
          <p:cNvGrpSpPr/>
          <p:nvPr/>
        </p:nvGrpSpPr>
        <p:grpSpPr bwMode="auto">
          <a:xfrm>
            <a:off x="5905500" y="5991723"/>
            <a:ext cx="1538867" cy="478590"/>
            <a:chOff x="6463216" y="6324600"/>
            <a:chExt cx="1538867" cy="478590"/>
          </a:xfrm>
        </p:grpSpPr>
        <p:pic>
          <p:nvPicPr>
            <p:cNvPr id="50" name="Picture 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7988" y="6324600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3216" y="6621463"/>
              <a:ext cx="1538867" cy="1817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2" name="Line 114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3505200" y="2118393"/>
            <a:ext cx="246888" cy="86868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4879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1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52400" y="11287"/>
            <a:ext cx="8451850" cy="1238076"/>
            <a:chOff x="152400" y="11287"/>
            <a:chExt cx="8451850" cy="1238076"/>
          </a:xfrm>
        </p:grpSpPr>
        <p:pic>
          <p:nvPicPr>
            <p:cNvPr id="78" name="Picture 77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" y="324546"/>
              <a:ext cx="4000429" cy="2627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9" name="Picture 78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" y="666555"/>
              <a:ext cx="2789269" cy="2628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29000" y="596726"/>
              <a:ext cx="3225515" cy="33542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64730" name="Picture 2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1338" y="11287"/>
              <a:ext cx="6792912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4733" name="Picture 2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971550"/>
              <a:ext cx="2671763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79576" y="312020"/>
              <a:ext cx="3912726" cy="27766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8" name="Group 87"/>
          <p:cNvGrpSpPr/>
          <p:nvPr/>
        </p:nvGrpSpPr>
        <p:grpSpPr>
          <a:xfrm>
            <a:off x="2743200" y="2514600"/>
            <a:ext cx="588505" cy="1423160"/>
            <a:chOff x="2743200" y="2514600"/>
            <a:chExt cx="588505" cy="1423160"/>
          </a:xfrm>
        </p:grpSpPr>
        <p:cxnSp>
          <p:nvCxnSpPr>
            <p:cNvPr id="35" name="Straight Connector 34"/>
            <p:cNvCxnSpPr/>
            <p:nvPr/>
          </p:nvCxnSpPr>
          <p:spPr bwMode="auto">
            <a:xfrm>
              <a:off x="2745232" y="2514600"/>
              <a:ext cx="0" cy="914400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00400" y="3733800"/>
              <a:ext cx="131305" cy="2039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7" name="Straight Arrow Connector 66"/>
            <p:cNvCxnSpPr/>
            <p:nvPr/>
          </p:nvCxnSpPr>
          <p:spPr bwMode="auto">
            <a:xfrm flipH="1" flipV="1">
              <a:off x="2743200" y="3438144"/>
              <a:ext cx="2032" cy="182880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Connector 68"/>
            <p:cNvCxnSpPr>
              <a:endCxn id="47" idx="1"/>
            </p:cNvCxnSpPr>
            <p:nvPr/>
          </p:nvCxnSpPr>
          <p:spPr bwMode="auto">
            <a:xfrm>
              <a:off x="2745232" y="3639665"/>
              <a:ext cx="455168" cy="196115"/>
            </a:xfrm>
            <a:prstGeom prst="line">
              <a:avLst/>
            </a:prstGeom>
            <a:noFill/>
            <a:ln w="28575" cap="flat" cmpd="sng" algn="ctr">
              <a:solidFill>
                <a:srgbClr val="FF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864728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287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Line 11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Oval 11"/>
          <p:cNvSpPr/>
          <p:nvPr/>
        </p:nvSpPr>
        <p:spPr bwMode="auto">
          <a:xfrm>
            <a:off x="1830092" y="2514601"/>
            <a:ext cx="914574" cy="914747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1528175"/>
              <a:gd name="connsiteY0" fmla="*/ 1091168 h 1188495"/>
              <a:gd name="connsiteX1" fmla="*/ 1070975 w 1528175"/>
              <a:gd name="connsiteY1" fmla="*/ 20193 h 1188495"/>
              <a:gd name="connsiteX2" fmla="*/ 1528175 w 1528175"/>
              <a:gd name="connsiteY2" fmla="*/ 477393 h 1188495"/>
              <a:gd name="connsiteX3" fmla="*/ 1070975 w 1528175"/>
              <a:gd name="connsiteY3" fmla="*/ 934593 h 1188495"/>
              <a:gd name="connsiteX4" fmla="*/ 0 w 1528175"/>
              <a:gd name="connsiteY4" fmla="*/ 1091168 h 1188495"/>
              <a:gd name="connsiteX0" fmla="*/ 0 w 1528175"/>
              <a:gd name="connsiteY0" fmla="*/ 1091168 h 1188495"/>
              <a:gd name="connsiteX1" fmla="*/ 1070975 w 1528175"/>
              <a:gd name="connsiteY1" fmla="*/ 20193 h 1188495"/>
              <a:gd name="connsiteX2" fmla="*/ 1528175 w 1528175"/>
              <a:gd name="connsiteY2" fmla="*/ 477393 h 1188495"/>
              <a:gd name="connsiteX3" fmla="*/ 1070975 w 1528175"/>
              <a:gd name="connsiteY3" fmla="*/ 934593 h 1188495"/>
              <a:gd name="connsiteX4" fmla="*/ 0 w 1528175"/>
              <a:gd name="connsiteY4" fmla="*/ 1091168 h 1188495"/>
              <a:gd name="connsiteX0" fmla="*/ 0 w 1528175"/>
              <a:gd name="connsiteY0" fmla="*/ 1091168 h 1091168"/>
              <a:gd name="connsiteX1" fmla="*/ 1070975 w 1528175"/>
              <a:gd name="connsiteY1" fmla="*/ 20193 h 1091168"/>
              <a:gd name="connsiteX2" fmla="*/ 1528175 w 1528175"/>
              <a:gd name="connsiteY2" fmla="*/ 477393 h 1091168"/>
              <a:gd name="connsiteX3" fmla="*/ 1070975 w 1528175"/>
              <a:gd name="connsiteY3" fmla="*/ 934593 h 1091168"/>
              <a:gd name="connsiteX4" fmla="*/ 0 w 1528175"/>
              <a:gd name="connsiteY4" fmla="*/ 1091168 h 1091168"/>
              <a:gd name="connsiteX0" fmla="*/ 0 w 1924205"/>
              <a:gd name="connsiteY0" fmla="*/ 1091168 h 1120560"/>
              <a:gd name="connsiteX1" fmla="*/ 1070975 w 1924205"/>
              <a:gd name="connsiteY1" fmla="*/ 20193 h 1120560"/>
              <a:gd name="connsiteX2" fmla="*/ 1528175 w 1924205"/>
              <a:gd name="connsiteY2" fmla="*/ 477393 h 1120560"/>
              <a:gd name="connsiteX3" fmla="*/ 1860115 w 1924205"/>
              <a:gd name="connsiteY3" fmla="*/ 1072379 h 1120560"/>
              <a:gd name="connsiteX4" fmla="*/ 0 w 1924205"/>
              <a:gd name="connsiteY4" fmla="*/ 1091168 h 1120560"/>
              <a:gd name="connsiteX0" fmla="*/ 0 w 1924205"/>
              <a:gd name="connsiteY0" fmla="*/ 1091168 h 1120560"/>
              <a:gd name="connsiteX1" fmla="*/ 1070975 w 1924205"/>
              <a:gd name="connsiteY1" fmla="*/ 20193 h 1120560"/>
              <a:gd name="connsiteX2" fmla="*/ 1528175 w 1924205"/>
              <a:gd name="connsiteY2" fmla="*/ 477393 h 1120560"/>
              <a:gd name="connsiteX3" fmla="*/ 1860115 w 1924205"/>
              <a:gd name="connsiteY3" fmla="*/ 1072379 h 1120560"/>
              <a:gd name="connsiteX4" fmla="*/ 0 w 1924205"/>
              <a:gd name="connsiteY4" fmla="*/ 1091168 h 1120560"/>
              <a:gd name="connsiteX0" fmla="*/ 0 w 1860115"/>
              <a:gd name="connsiteY0" fmla="*/ 1091168 h 1120560"/>
              <a:gd name="connsiteX1" fmla="*/ 1070975 w 1860115"/>
              <a:gd name="connsiteY1" fmla="*/ 20193 h 1120560"/>
              <a:gd name="connsiteX2" fmla="*/ 1528175 w 1860115"/>
              <a:gd name="connsiteY2" fmla="*/ 477393 h 1120560"/>
              <a:gd name="connsiteX3" fmla="*/ 1860115 w 1860115"/>
              <a:gd name="connsiteY3" fmla="*/ 1072379 h 1120560"/>
              <a:gd name="connsiteX4" fmla="*/ 0 w 1860115"/>
              <a:gd name="connsiteY4" fmla="*/ 1091168 h 1120560"/>
              <a:gd name="connsiteX0" fmla="*/ 0 w 1860115"/>
              <a:gd name="connsiteY0" fmla="*/ 1091168 h 1091168"/>
              <a:gd name="connsiteX1" fmla="*/ 1070975 w 1860115"/>
              <a:gd name="connsiteY1" fmla="*/ 20193 h 1091168"/>
              <a:gd name="connsiteX2" fmla="*/ 1528175 w 1860115"/>
              <a:gd name="connsiteY2" fmla="*/ 477393 h 1091168"/>
              <a:gd name="connsiteX3" fmla="*/ 1860115 w 1860115"/>
              <a:gd name="connsiteY3" fmla="*/ 1072379 h 1091168"/>
              <a:gd name="connsiteX4" fmla="*/ 0 w 1860115"/>
              <a:gd name="connsiteY4" fmla="*/ 1091168 h 1091168"/>
              <a:gd name="connsiteX0" fmla="*/ 0 w 1860115"/>
              <a:gd name="connsiteY0" fmla="*/ 1846705 h 1846705"/>
              <a:gd name="connsiteX1" fmla="*/ 1070975 w 1860115"/>
              <a:gd name="connsiteY1" fmla="*/ 775730 h 1846705"/>
              <a:gd name="connsiteX2" fmla="*/ 1841326 w 1860115"/>
              <a:gd name="connsiteY2" fmla="*/ 55484 h 1846705"/>
              <a:gd name="connsiteX3" fmla="*/ 1860115 w 1860115"/>
              <a:gd name="connsiteY3" fmla="*/ 1827916 h 1846705"/>
              <a:gd name="connsiteX4" fmla="*/ 0 w 1860115"/>
              <a:gd name="connsiteY4" fmla="*/ 1846705 h 1846705"/>
              <a:gd name="connsiteX0" fmla="*/ 0 w 1860115"/>
              <a:gd name="connsiteY0" fmla="*/ 1791221 h 1791221"/>
              <a:gd name="connsiteX1" fmla="*/ 1070975 w 1860115"/>
              <a:gd name="connsiteY1" fmla="*/ 720246 h 1791221"/>
              <a:gd name="connsiteX2" fmla="*/ 1841326 w 1860115"/>
              <a:gd name="connsiteY2" fmla="*/ 0 h 1791221"/>
              <a:gd name="connsiteX3" fmla="*/ 1860115 w 1860115"/>
              <a:gd name="connsiteY3" fmla="*/ 1772432 h 1791221"/>
              <a:gd name="connsiteX4" fmla="*/ 0 w 1860115"/>
              <a:gd name="connsiteY4" fmla="*/ 1791221 h 1791221"/>
              <a:gd name="connsiteX0" fmla="*/ 71 w 1860186"/>
              <a:gd name="connsiteY0" fmla="*/ 1791221 h 1791221"/>
              <a:gd name="connsiteX1" fmla="*/ 294433 w 1860186"/>
              <a:gd name="connsiteY1" fmla="*/ 695194 h 1791221"/>
              <a:gd name="connsiteX2" fmla="*/ 1841397 w 1860186"/>
              <a:gd name="connsiteY2" fmla="*/ 0 h 1791221"/>
              <a:gd name="connsiteX3" fmla="*/ 1860186 w 1860186"/>
              <a:gd name="connsiteY3" fmla="*/ 1772432 h 1791221"/>
              <a:gd name="connsiteX4" fmla="*/ 71 w 1860186"/>
              <a:gd name="connsiteY4" fmla="*/ 1791221 h 1791221"/>
              <a:gd name="connsiteX0" fmla="*/ 71 w 1841397"/>
              <a:gd name="connsiteY0" fmla="*/ 1791221 h 1791221"/>
              <a:gd name="connsiteX1" fmla="*/ 294433 w 1841397"/>
              <a:gd name="connsiteY1" fmla="*/ 695194 h 1791221"/>
              <a:gd name="connsiteX2" fmla="*/ 1841397 w 1841397"/>
              <a:gd name="connsiteY2" fmla="*/ 0 h 1791221"/>
              <a:gd name="connsiteX3" fmla="*/ 1835134 w 1841397"/>
              <a:gd name="connsiteY3" fmla="*/ 1772432 h 1791221"/>
              <a:gd name="connsiteX4" fmla="*/ 71 w 1841397"/>
              <a:gd name="connsiteY4" fmla="*/ 1791221 h 1791221"/>
              <a:gd name="connsiteX0" fmla="*/ 23 w 1835086"/>
              <a:gd name="connsiteY0" fmla="*/ 1803747 h 1803747"/>
              <a:gd name="connsiteX1" fmla="*/ 294385 w 1835086"/>
              <a:gd name="connsiteY1" fmla="*/ 707720 h 1803747"/>
              <a:gd name="connsiteX2" fmla="*/ 1816297 w 1835086"/>
              <a:gd name="connsiteY2" fmla="*/ 0 h 1803747"/>
              <a:gd name="connsiteX3" fmla="*/ 1835086 w 1835086"/>
              <a:gd name="connsiteY3" fmla="*/ 1784958 h 1803747"/>
              <a:gd name="connsiteX4" fmla="*/ 23 w 1835086"/>
              <a:gd name="connsiteY4" fmla="*/ 1803747 h 1803747"/>
              <a:gd name="connsiteX0" fmla="*/ 23 w 1835086"/>
              <a:gd name="connsiteY0" fmla="*/ 1803747 h 1803747"/>
              <a:gd name="connsiteX1" fmla="*/ 294385 w 1835086"/>
              <a:gd name="connsiteY1" fmla="*/ 707720 h 1803747"/>
              <a:gd name="connsiteX2" fmla="*/ 1816297 w 1835086"/>
              <a:gd name="connsiteY2" fmla="*/ 0 h 1803747"/>
              <a:gd name="connsiteX3" fmla="*/ 1835086 w 1835086"/>
              <a:gd name="connsiteY3" fmla="*/ 1784958 h 1803747"/>
              <a:gd name="connsiteX4" fmla="*/ 23 w 1835086"/>
              <a:gd name="connsiteY4" fmla="*/ 1803747 h 1803747"/>
              <a:gd name="connsiteX0" fmla="*/ 23 w 1835593"/>
              <a:gd name="connsiteY0" fmla="*/ 1803747 h 1803747"/>
              <a:gd name="connsiteX1" fmla="*/ 294385 w 1835593"/>
              <a:gd name="connsiteY1" fmla="*/ 707720 h 1803747"/>
              <a:gd name="connsiteX2" fmla="*/ 1816297 w 1835593"/>
              <a:gd name="connsiteY2" fmla="*/ 0 h 1803747"/>
              <a:gd name="connsiteX3" fmla="*/ 1835086 w 1835593"/>
              <a:gd name="connsiteY3" fmla="*/ 1784958 h 1803747"/>
              <a:gd name="connsiteX4" fmla="*/ 23 w 1835593"/>
              <a:gd name="connsiteY4" fmla="*/ 1803747 h 1803747"/>
              <a:gd name="connsiteX0" fmla="*/ 23 w 1835086"/>
              <a:gd name="connsiteY0" fmla="*/ 1803747 h 1803747"/>
              <a:gd name="connsiteX1" fmla="*/ 294385 w 1835086"/>
              <a:gd name="connsiteY1" fmla="*/ 707720 h 1803747"/>
              <a:gd name="connsiteX2" fmla="*/ 1816297 w 1835086"/>
              <a:gd name="connsiteY2" fmla="*/ 0 h 1803747"/>
              <a:gd name="connsiteX3" fmla="*/ 1835086 w 1835086"/>
              <a:gd name="connsiteY3" fmla="*/ 1784958 h 1803747"/>
              <a:gd name="connsiteX4" fmla="*/ 23 w 1835086"/>
              <a:gd name="connsiteY4" fmla="*/ 1803747 h 1803747"/>
              <a:gd name="connsiteX0" fmla="*/ 23 w 1835086"/>
              <a:gd name="connsiteY0" fmla="*/ 1803747 h 1803747"/>
              <a:gd name="connsiteX1" fmla="*/ 294385 w 1835086"/>
              <a:gd name="connsiteY1" fmla="*/ 707720 h 1803747"/>
              <a:gd name="connsiteX2" fmla="*/ 1816297 w 1835086"/>
              <a:gd name="connsiteY2" fmla="*/ 0 h 1803747"/>
              <a:gd name="connsiteX3" fmla="*/ 1835086 w 1835086"/>
              <a:gd name="connsiteY3" fmla="*/ 1784958 h 1803747"/>
              <a:gd name="connsiteX4" fmla="*/ 23 w 1835086"/>
              <a:gd name="connsiteY4" fmla="*/ 1803747 h 1803747"/>
              <a:gd name="connsiteX0" fmla="*/ 23 w 1822560"/>
              <a:gd name="connsiteY0" fmla="*/ 1803747 h 1803747"/>
              <a:gd name="connsiteX1" fmla="*/ 294385 w 1822560"/>
              <a:gd name="connsiteY1" fmla="*/ 707720 h 1803747"/>
              <a:gd name="connsiteX2" fmla="*/ 1816297 w 1822560"/>
              <a:gd name="connsiteY2" fmla="*/ 0 h 1803747"/>
              <a:gd name="connsiteX3" fmla="*/ 1822560 w 1822560"/>
              <a:gd name="connsiteY3" fmla="*/ 1784958 h 1803747"/>
              <a:gd name="connsiteX4" fmla="*/ 23 w 1822560"/>
              <a:gd name="connsiteY4" fmla="*/ 1803747 h 1803747"/>
              <a:gd name="connsiteX0" fmla="*/ 23 w 1835086"/>
              <a:gd name="connsiteY0" fmla="*/ 1803747 h 1803747"/>
              <a:gd name="connsiteX1" fmla="*/ 294385 w 1835086"/>
              <a:gd name="connsiteY1" fmla="*/ 707720 h 1803747"/>
              <a:gd name="connsiteX2" fmla="*/ 1816297 w 1835086"/>
              <a:gd name="connsiteY2" fmla="*/ 0 h 1803747"/>
              <a:gd name="connsiteX3" fmla="*/ 1835086 w 1835086"/>
              <a:gd name="connsiteY3" fmla="*/ 1797484 h 1803747"/>
              <a:gd name="connsiteX4" fmla="*/ 23 w 1835086"/>
              <a:gd name="connsiteY4" fmla="*/ 1803747 h 1803747"/>
              <a:gd name="connsiteX0" fmla="*/ 232 w 1822769"/>
              <a:gd name="connsiteY0" fmla="*/ 1791221 h 1797484"/>
              <a:gd name="connsiteX1" fmla="*/ 282068 w 1822769"/>
              <a:gd name="connsiteY1" fmla="*/ 707720 h 1797484"/>
              <a:gd name="connsiteX2" fmla="*/ 1803980 w 1822769"/>
              <a:gd name="connsiteY2" fmla="*/ 0 h 1797484"/>
              <a:gd name="connsiteX3" fmla="*/ 1822769 w 1822769"/>
              <a:gd name="connsiteY3" fmla="*/ 1797484 h 1797484"/>
              <a:gd name="connsiteX4" fmla="*/ 232 w 1822769"/>
              <a:gd name="connsiteY4" fmla="*/ 1791221 h 1797484"/>
              <a:gd name="connsiteX0" fmla="*/ 5480 w 1828017"/>
              <a:gd name="connsiteY0" fmla="*/ 1791221 h 1797484"/>
              <a:gd name="connsiteX1" fmla="*/ 287316 w 1828017"/>
              <a:gd name="connsiteY1" fmla="*/ 707720 h 1797484"/>
              <a:gd name="connsiteX2" fmla="*/ 1809228 w 1828017"/>
              <a:gd name="connsiteY2" fmla="*/ 0 h 1797484"/>
              <a:gd name="connsiteX3" fmla="*/ 1828017 w 1828017"/>
              <a:gd name="connsiteY3" fmla="*/ 1797484 h 1797484"/>
              <a:gd name="connsiteX4" fmla="*/ 5480 w 1828017"/>
              <a:gd name="connsiteY4" fmla="*/ 1791221 h 1797484"/>
              <a:gd name="connsiteX0" fmla="*/ 307 w 1822844"/>
              <a:gd name="connsiteY0" fmla="*/ 1803747 h 1810010"/>
              <a:gd name="connsiteX1" fmla="*/ 282143 w 1822844"/>
              <a:gd name="connsiteY1" fmla="*/ 720246 h 1810010"/>
              <a:gd name="connsiteX2" fmla="*/ 1816581 w 1822844"/>
              <a:gd name="connsiteY2" fmla="*/ 0 h 1810010"/>
              <a:gd name="connsiteX3" fmla="*/ 1822844 w 1822844"/>
              <a:gd name="connsiteY3" fmla="*/ 1810010 h 1810010"/>
              <a:gd name="connsiteX4" fmla="*/ 307 w 1822844"/>
              <a:gd name="connsiteY4" fmla="*/ 1803747 h 1810010"/>
              <a:gd name="connsiteX0" fmla="*/ 10556 w 1833093"/>
              <a:gd name="connsiteY0" fmla="*/ 1803747 h 1810010"/>
              <a:gd name="connsiteX1" fmla="*/ 229762 w 1833093"/>
              <a:gd name="connsiteY1" fmla="*/ 770350 h 1810010"/>
              <a:gd name="connsiteX2" fmla="*/ 1826830 w 1833093"/>
              <a:gd name="connsiteY2" fmla="*/ 0 h 1810010"/>
              <a:gd name="connsiteX3" fmla="*/ 1833093 w 1833093"/>
              <a:gd name="connsiteY3" fmla="*/ 1810010 h 1810010"/>
              <a:gd name="connsiteX4" fmla="*/ 10556 w 1833093"/>
              <a:gd name="connsiteY4" fmla="*/ 1803747 h 1810010"/>
              <a:gd name="connsiteX0" fmla="*/ 0 w 1822537"/>
              <a:gd name="connsiteY0" fmla="*/ 1803747 h 1810010"/>
              <a:gd name="connsiteX1" fmla="*/ 419622 w 1822537"/>
              <a:gd name="connsiteY1" fmla="*/ 582459 h 1810010"/>
              <a:gd name="connsiteX2" fmla="*/ 1816274 w 1822537"/>
              <a:gd name="connsiteY2" fmla="*/ 0 h 1810010"/>
              <a:gd name="connsiteX3" fmla="*/ 1822537 w 1822537"/>
              <a:gd name="connsiteY3" fmla="*/ 1810010 h 1810010"/>
              <a:gd name="connsiteX4" fmla="*/ 0 w 1822537"/>
              <a:gd name="connsiteY4" fmla="*/ 1803747 h 1810010"/>
              <a:gd name="connsiteX0" fmla="*/ 0 w 1822537"/>
              <a:gd name="connsiteY0" fmla="*/ 1803747 h 1810010"/>
              <a:gd name="connsiteX1" fmla="*/ 419622 w 1822537"/>
              <a:gd name="connsiteY1" fmla="*/ 582459 h 1810010"/>
              <a:gd name="connsiteX2" fmla="*/ 1816274 w 1822537"/>
              <a:gd name="connsiteY2" fmla="*/ 0 h 1810010"/>
              <a:gd name="connsiteX3" fmla="*/ 1822537 w 1822537"/>
              <a:gd name="connsiteY3" fmla="*/ 1810010 h 1810010"/>
              <a:gd name="connsiteX4" fmla="*/ 0 w 1822537"/>
              <a:gd name="connsiteY4" fmla="*/ 1803747 h 1810010"/>
              <a:gd name="connsiteX0" fmla="*/ 0 w 1822537"/>
              <a:gd name="connsiteY0" fmla="*/ 1803747 h 1810010"/>
              <a:gd name="connsiteX1" fmla="*/ 419622 w 1822537"/>
              <a:gd name="connsiteY1" fmla="*/ 582459 h 1810010"/>
              <a:gd name="connsiteX2" fmla="*/ 1816274 w 1822537"/>
              <a:gd name="connsiteY2" fmla="*/ 0 h 1810010"/>
              <a:gd name="connsiteX3" fmla="*/ 1822537 w 1822537"/>
              <a:gd name="connsiteY3" fmla="*/ 1810010 h 1810010"/>
              <a:gd name="connsiteX4" fmla="*/ 0 w 1822537"/>
              <a:gd name="connsiteY4" fmla="*/ 1803747 h 1810010"/>
              <a:gd name="connsiteX0" fmla="*/ 0 w 1822537"/>
              <a:gd name="connsiteY0" fmla="*/ 1803747 h 1810010"/>
              <a:gd name="connsiteX1" fmla="*/ 419622 w 1822537"/>
              <a:gd name="connsiteY1" fmla="*/ 582459 h 1810010"/>
              <a:gd name="connsiteX2" fmla="*/ 1816274 w 1822537"/>
              <a:gd name="connsiteY2" fmla="*/ 0 h 1810010"/>
              <a:gd name="connsiteX3" fmla="*/ 1822537 w 1822537"/>
              <a:gd name="connsiteY3" fmla="*/ 1810010 h 1810010"/>
              <a:gd name="connsiteX4" fmla="*/ 0 w 1822537"/>
              <a:gd name="connsiteY4" fmla="*/ 1803747 h 1810010"/>
              <a:gd name="connsiteX0" fmla="*/ 0 w 1822537"/>
              <a:gd name="connsiteY0" fmla="*/ 1803747 h 1810010"/>
              <a:gd name="connsiteX1" fmla="*/ 419622 w 1822537"/>
              <a:gd name="connsiteY1" fmla="*/ 582459 h 1810010"/>
              <a:gd name="connsiteX2" fmla="*/ 1816274 w 1822537"/>
              <a:gd name="connsiteY2" fmla="*/ 0 h 1810010"/>
              <a:gd name="connsiteX3" fmla="*/ 1822537 w 1822537"/>
              <a:gd name="connsiteY3" fmla="*/ 1810010 h 1810010"/>
              <a:gd name="connsiteX4" fmla="*/ 0 w 1822537"/>
              <a:gd name="connsiteY4" fmla="*/ 1803747 h 1810010"/>
              <a:gd name="connsiteX0" fmla="*/ 0 w 1822537"/>
              <a:gd name="connsiteY0" fmla="*/ 1803747 h 1810010"/>
              <a:gd name="connsiteX1" fmla="*/ 419622 w 1822537"/>
              <a:gd name="connsiteY1" fmla="*/ 582459 h 1810010"/>
              <a:gd name="connsiteX2" fmla="*/ 1816274 w 1822537"/>
              <a:gd name="connsiteY2" fmla="*/ 0 h 1810010"/>
              <a:gd name="connsiteX3" fmla="*/ 1822537 w 1822537"/>
              <a:gd name="connsiteY3" fmla="*/ 1810010 h 1810010"/>
              <a:gd name="connsiteX4" fmla="*/ 0 w 1822537"/>
              <a:gd name="connsiteY4" fmla="*/ 1803747 h 1810010"/>
              <a:gd name="connsiteX0" fmla="*/ 0 w 1822537"/>
              <a:gd name="connsiteY0" fmla="*/ 1803747 h 1810010"/>
              <a:gd name="connsiteX1" fmla="*/ 419622 w 1822537"/>
              <a:gd name="connsiteY1" fmla="*/ 582459 h 1810010"/>
              <a:gd name="connsiteX2" fmla="*/ 1816274 w 1822537"/>
              <a:gd name="connsiteY2" fmla="*/ 0 h 1810010"/>
              <a:gd name="connsiteX3" fmla="*/ 1822537 w 1822537"/>
              <a:gd name="connsiteY3" fmla="*/ 1810010 h 1810010"/>
              <a:gd name="connsiteX4" fmla="*/ 0 w 1822537"/>
              <a:gd name="connsiteY4" fmla="*/ 1803747 h 1810010"/>
              <a:gd name="connsiteX0" fmla="*/ 0 w 1816274"/>
              <a:gd name="connsiteY0" fmla="*/ 1803747 h 2521210"/>
              <a:gd name="connsiteX1" fmla="*/ 419622 w 1816274"/>
              <a:gd name="connsiteY1" fmla="*/ 582459 h 2521210"/>
              <a:gd name="connsiteX2" fmla="*/ 1816274 w 1816274"/>
              <a:gd name="connsiteY2" fmla="*/ 0 h 2521210"/>
              <a:gd name="connsiteX3" fmla="*/ 1378037 w 1816274"/>
              <a:gd name="connsiteY3" fmla="*/ 2521210 h 2521210"/>
              <a:gd name="connsiteX4" fmla="*/ 0 w 1816274"/>
              <a:gd name="connsiteY4" fmla="*/ 1803747 h 2521210"/>
              <a:gd name="connsiteX0" fmla="*/ 0 w 1818681"/>
              <a:gd name="connsiteY0" fmla="*/ 1803747 h 2521210"/>
              <a:gd name="connsiteX1" fmla="*/ 419622 w 1818681"/>
              <a:gd name="connsiteY1" fmla="*/ 582459 h 2521210"/>
              <a:gd name="connsiteX2" fmla="*/ 1816274 w 1818681"/>
              <a:gd name="connsiteY2" fmla="*/ 0 h 2521210"/>
              <a:gd name="connsiteX3" fmla="*/ 1378037 w 1818681"/>
              <a:gd name="connsiteY3" fmla="*/ 2521210 h 2521210"/>
              <a:gd name="connsiteX4" fmla="*/ 0 w 1818681"/>
              <a:gd name="connsiteY4" fmla="*/ 1803747 h 2521210"/>
              <a:gd name="connsiteX0" fmla="*/ 0 w 1818681"/>
              <a:gd name="connsiteY0" fmla="*/ 1803747 h 2521210"/>
              <a:gd name="connsiteX1" fmla="*/ 419622 w 1818681"/>
              <a:gd name="connsiteY1" fmla="*/ 582459 h 2521210"/>
              <a:gd name="connsiteX2" fmla="*/ 1816274 w 1818681"/>
              <a:gd name="connsiteY2" fmla="*/ 0 h 2521210"/>
              <a:gd name="connsiteX3" fmla="*/ 1378037 w 1818681"/>
              <a:gd name="connsiteY3" fmla="*/ 2521210 h 2521210"/>
              <a:gd name="connsiteX4" fmla="*/ 0 w 1818681"/>
              <a:gd name="connsiteY4" fmla="*/ 1803747 h 2521210"/>
              <a:gd name="connsiteX0" fmla="*/ 0 w 3253781"/>
              <a:gd name="connsiteY0" fmla="*/ 101143 h 2761706"/>
              <a:gd name="connsiteX1" fmla="*/ 1854722 w 3253781"/>
              <a:gd name="connsiteY1" fmla="*/ 822955 h 2761706"/>
              <a:gd name="connsiteX2" fmla="*/ 3251374 w 3253781"/>
              <a:gd name="connsiteY2" fmla="*/ 240496 h 2761706"/>
              <a:gd name="connsiteX3" fmla="*/ 2813137 w 3253781"/>
              <a:gd name="connsiteY3" fmla="*/ 2761706 h 2761706"/>
              <a:gd name="connsiteX4" fmla="*/ 0 w 3253781"/>
              <a:gd name="connsiteY4" fmla="*/ 101143 h 2761706"/>
              <a:gd name="connsiteX0" fmla="*/ 0 w 3253781"/>
              <a:gd name="connsiteY0" fmla="*/ 101143 h 2761706"/>
              <a:gd name="connsiteX1" fmla="*/ 1854722 w 3253781"/>
              <a:gd name="connsiteY1" fmla="*/ 822955 h 2761706"/>
              <a:gd name="connsiteX2" fmla="*/ 3251374 w 3253781"/>
              <a:gd name="connsiteY2" fmla="*/ 240496 h 2761706"/>
              <a:gd name="connsiteX3" fmla="*/ 2813137 w 3253781"/>
              <a:gd name="connsiteY3" fmla="*/ 2761706 h 2761706"/>
              <a:gd name="connsiteX4" fmla="*/ 0 w 3253781"/>
              <a:gd name="connsiteY4" fmla="*/ 101143 h 2761706"/>
              <a:gd name="connsiteX0" fmla="*/ 0 w 3253781"/>
              <a:gd name="connsiteY0" fmla="*/ 0 h 2660563"/>
              <a:gd name="connsiteX1" fmla="*/ 1854722 w 3253781"/>
              <a:gd name="connsiteY1" fmla="*/ 721812 h 2660563"/>
              <a:gd name="connsiteX2" fmla="*/ 3251374 w 3253781"/>
              <a:gd name="connsiteY2" fmla="*/ 139353 h 2660563"/>
              <a:gd name="connsiteX3" fmla="*/ 2813137 w 3253781"/>
              <a:gd name="connsiteY3" fmla="*/ 2660563 h 2660563"/>
              <a:gd name="connsiteX4" fmla="*/ 0 w 3253781"/>
              <a:gd name="connsiteY4" fmla="*/ 0 h 2660563"/>
              <a:gd name="connsiteX0" fmla="*/ 0 w 3253781"/>
              <a:gd name="connsiteY0" fmla="*/ 0 h 2660563"/>
              <a:gd name="connsiteX1" fmla="*/ 1854722 w 3253781"/>
              <a:gd name="connsiteY1" fmla="*/ 721812 h 2660563"/>
              <a:gd name="connsiteX2" fmla="*/ 3251374 w 3253781"/>
              <a:gd name="connsiteY2" fmla="*/ 139353 h 2660563"/>
              <a:gd name="connsiteX3" fmla="*/ 2813137 w 3253781"/>
              <a:gd name="connsiteY3" fmla="*/ 2660563 h 2660563"/>
              <a:gd name="connsiteX4" fmla="*/ 0 w 3253781"/>
              <a:gd name="connsiteY4" fmla="*/ 0 h 2660563"/>
              <a:gd name="connsiteX0" fmla="*/ 0 w 3514910"/>
              <a:gd name="connsiteY0" fmla="*/ 0 h 2660563"/>
              <a:gd name="connsiteX1" fmla="*/ 1854722 w 3514910"/>
              <a:gd name="connsiteY1" fmla="*/ 721812 h 2660563"/>
              <a:gd name="connsiteX2" fmla="*/ 3251374 w 3514910"/>
              <a:gd name="connsiteY2" fmla="*/ 139353 h 2660563"/>
              <a:gd name="connsiteX3" fmla="*/ 2813137 w 3514910"/>
              <a:gd name="connsiteY3" fmla="*/ 2660563 h 2660563"/>
              <a:gd name="connsiteX4" fmla="*/ 0 w 3514910"/>
              <a:gd name="connsiteY4" fmla="*/ 0 h 2660563"/>
              <a:gd name="connsiteX0" fmla="*/ 0 w 3730043"/>
              <a:gd name="connsiteY0" fmla="*/ 0 h 2660563"/>
              <a:gd name="connsiteX1" fmla="*/ 1854722 w 3730043"/>
              <a:gd name="connsiteY1" fmla="*/ 721812 h 2660563"/>
              <a:gd name="connsiteX2" fmla="*/ 3518074 w 3730043"/>
              <a:gd name="connsiteY2" fmla="*/ 1422053 h 2660563"/>
              <a:gd name="connsiteX3" fmla="*/ 2813137 w 3730043"/>
              <a:gd name="connsiteY3" fmla="*/ 2660563 h 2660563"/>
              <a:gd name="connsiteX4" fmla="*/ 0 w 3730043"/>
              <a:gd name="connsiteY4" fmla="*/ 0 h 2660563"/>
              <a:gd name="connsiteX0" fmla="*/ 0 w 3561180"/>
              <a:gd name="connsiteY0" fmla="*/ 0 h 2660563"/>
              <a:gd name="connsiteX1" fmla="*/ 1765822 w 3561180"/>
              <a:gd name="connsiteY1" fmla="*/ 518612 h 2660563"/>
              <a:gd name="connsiteX2" fmla="*/ 3518074 w 3561180"/>
              <a:gd name="connsiteY2" fmla="*/ 1422053 h 2660563"/>
              <a:gd name="connsiteX3" fmla="*/ 2813137 w 3561180"/>
              <a:gd name="connsiteY3" fmla="*/ 2660563 h 2660563"/>
              <a:gd name="connsiteX4" fmla="*/ 0 w 3561180"/>
              <a:gd name="connsiteY4" fmla="*/ 0 h 2660563"/>
              <a:gd name="connsiteX0" fmla="*/ 0 w 3692283"/>
              <a:gd name="connsiteY0" fmla="*/ 0 h 2660563"/>
              <a:gd name="connsiteX1" fmla="*/ 1765822 w 3692283"/>
              <a:gd name="connsiteY1" fmla="*/ 518612 h 2660563"/>
              <a:gd name="connsiteX2" fmla="*/ 3657774 w 3692283"/>
              <a:gd name="connsiteY2" fmla="*/ 1688753 h 2660563"/>
              <a:gd name="connsiteX3" fmla="*/ 2813137 w 3692283"/>
              <a:gd name="connsiteY3" fmla="*/ 2660563 h 2660563"/>
              <a:gd name="connsiteX4" fmla="*/ 0 w 3692283"/>
              <a:gd name="connsiteY4" fmla="*/ 0 h 2660563"/>
              <a:gd name="connsiteX0" fmla="*/ 0 w 3668704"/>
              <a:gd name="connsiteY0" fmla="*/ 0 h 2660563"/>
              <a:gd name="connsiteX1" fmla="*/ 1765822 w 3668704"/>
              <a:gd name="connsiteY1" fmla="*/ 518612 h 2660563"/>
              <a:gd name="connsiteX2" fmla="*/ 3657774 w 3668704"/>
              <a:gd name="connsiteY2" fmla="*/ 1688753 h 2660563"/>
              <a:gd name="connsiteX3" fmla="*/ 2813137 w 3668704"/>
              <a:gd name="connsiteY3" fmla="*/ 2660563 h 2660563"/>
              <a:gd name="connsiteX4" fmla="*/ 0 w 3668704"/>
              <a:gd name="connsiteY4" fmla="*/ 0 h 2660563"/>
              <a:gd name="connsiteX0" fmla="*/ 0 w 3687498"/>
              <a:gd name="connsiteY0" fmla="*/ 0 h 2736763"/>
              <a:gd name="connsiteX1" fmla="*/ 1765822 w 3687498"/>
              <a:gd name="connsiteY1" fmla="*/ 518612 h 2736763"/>
              <a:gd name="connsiteX2" fmla="*/ 3657774 w 3687498"/>
              <a:gd name="connsiteY2" fmla="*/ 1688753 h 2736763"/>
              <a:gd name="connsiteX3" fmla="*/ 2762337 w 3687498"/>
              <a:gd name="connsiteY3" fmla="*/ 2736763 h 2736763"/>
              <a:gd name="connsiteX4" fmla="*/ 0 w 3687498"/>
              <a:gd name="connsiteY4" fmla="*/ 0 h 2736763"/>
              <a:gd name="connsiteX0" fmla="*/ 0 w 3687498"/>
              <a:gd name="connsiteY0" fmla="*/ 0 h 2736763"/>
              <a:gd name="connsiteX1" fmla="*/ 1765822 w 3687498"/>
              <a:gd name="connsiteY1" fmla="*/ 518612 h 2736763"/>
              <a:gd name="connsiteX2" fmla="*/ 3657774 w 3687498"/>
              <a:gd name="connsiteY2" fmla="*/ 1688753 h 2736763"/>
              <a:gd name="connsiteX3" fmla="*/ 2762337 w 3687498"/>
              <a:gd name="connsiteY3" fmla="*/ 2736763 h 2736763"/>
              <a:gd name="connsiteX4" fmla="*/ 0 w 3687498"/>
              <a:gd name="connsiteY4" fmla="*/ 0 h 2736763"/>
              <a:gd name="connsiteX0" fmla="*/ 0 w 3688637"/>
              <a:gd name="connsiteY0" fmla="*/ 0 h 2724063"/>
              <a:gd name="connsiteX1" fmla="*/ 1765822 w 3688637"/>
              <a:gd name="connsiteY1" fmla="*/ 518612 h 2724063"/>
              <a:gd name="connsiteX2" fmla="*/ 3657774 w 3688637"/>
              <a:gd name="connsiteY2" fmla="*/ 1688753 h 2724063"/>
              <a:gd name="connsiteX3" fmla="*/ 2775037 w 3688637"/>
              <a:gd name="connsiteY3" fmla="*/ 2724063 h 2724063"/>
              <a:gd name="connsiteX4" fmla="*/ 0 w 3688637"/>
              <a:gd name="connsiteY4" fmla="*/ 0 h 2724063"/>
              <a:gd name="connsiteX0" fmla="*/ 0 w 3688637"/>
              <a:gd name="connsiteY0" fmla="*/ 0 h 2724063"/>
              <a:gd name="connsiteX1" fmla="*/ 1765822 w 3688637"/>
              <a:gd name="connsiteY1" fmla="*/ 518612 h 2724063"/>
              <a:gd name="connsiteX2" fmla="*/ 3657774 w 3688637"/>
              <a:gd name="connsiteY2" fmla="*/ 1688753 h 2724063"/>
              <a:gd name="connsiteX3" fmla="*/ 2775037 w 3688637"/>
              <a:gd name="connsiteY3" fmla="*/ 2724063 h 2724063"/>
              <a:gd name="connsiteX4" fmla="*/ 0 w 3688637"/>
              <a:gd name="connsiteY4" fmla="*/ 0 h 2724063"/>
              <a:gd name="connsiteX0" fmla="*/ 0 w 3688637"/>
              <a:gd name="connsiteY0" fmla="*/ 0 h 2724063"/>
              <a:gd name="connsiteX1" fmla="*/ 1765822 w 3688637"/>
              <a:gd name="connsiteY1" fmla="*/ 518612 h 2724063"/>
              <a:gd name="connsiteX2" fmla="*/ 3657774 w 3688637"/>
              <a:gd name="connsiteY2" fmla="*/ 1688753 h 2724063"/>
              <a:gd name="connsiteX3" fmla="*/ 2775037 w 3688637"/>
              <a:gd name="connsiteY3" fmla="*/ 2724063 h 2724063"/>
              <a:gd name="connsiteX4" fmla="*/ 0 w 3688637"/>
              <a:gd name="connsiteY4" fmla="*/ 0 h 2724063"/>
              <a:gd name="connsiteX0" fmla="*/ 0 w 3688637"/>
              <a:gd name="connsiteY0" fmla="*/ 0 h 2724063"/>
              <a:gd name="connsiteX1" fmla="*/ 1765822 w 3688637"/>
              <a:gd name="connsiteY1" fmla="*/ 518612 h 2724063"/>
              <a:gd name="connsiteX2" fmla="*/ 3657774 w 3688637"/>
              <a:gd name="connsiteY2" fmla="*/ 1688753 h 2724063"/>
              <a:gd name="connsiteX3" fmla="*/ 2775037 w 3688637"/>
              <a:gd name="connsiteY3" fmla="*/ 2724063 h 2724063"/>
              <a:gd name="connsiteX4" fmla="*/ 0 w 3688637"/>
              <a:gd name="connsiteY4" fmla="*/ 0 h 2724063"/>
              <a:gd name="connsiteX0" fmla="*/ 0 w 3675937"/>
              <a:gd name="connsiteY0" fmla="*/ 0 h 2736763"/>
              <a:gd name="connsiteX1" fmla="*/ 1753122 w 3675937"/>
              <a:gd name="connsiteY1" fmla="*/ 531312 h 2736763"/>
              <a:gd name="connsiteX2" fmla="*/ 3645074 w 3675937"/>
              <a:gd name="connsiteY2" fmla="*/ 1701453 h 2736763"/>
              <a:gd name="connsiteX3" fmla="*/ 2762337 w 3675937"/>
              <a:gd name="connsiteY3" fmla="*/ 2736763 h 2736763"/>
              <a:gd name="connsiteX4" fmla="*/ 0 w 3675937"/>
              <a:gd name="connsiteY4" fmla="*/ 0 h 2736763"/>
              <a:gd name="connsiteX0" fmla="*/ 0 w 3675937"/>
              <a:gd name="connsiteY0" fmla="*/ 0 h 2736763"/>
              <a:gd name="connsiteX1" fmla="*/ 1753122 w 3675937"/>
              <a:gd name="connsiteY1" fmla="*/ 531312 h 2736763"/>
              <a:gd name="connsiteX2" fmla="*/ 3645074 w 3675937"/>
              <a:gd name="connsiteY2" fmla="*/ 1701453 h 2736763"/>
              <a:gd name="connsiteX3" fmla="*/ 2762337 w 3675937"/>
              <a:gd name="connsiteY3" fmla="*/ 2736763 h 2736763"/>
              <a:gd name="connsiteX4" fmla="*/ 0 w 3675937"/>
              <a:gd name="connsiteY4" fmla="*/ 0 h 2736763"/>
              <a:gd name="connsiteX0" fmla="*/ 0 w 3675937"/>
              <a:gd name="connsiteY0" fmla="*/ 0 h 2736763"/>
              <a:gd name="connsiteX1" fmla="*/ 1753122 w 3675937"/>
              <a:gd name="connsiteY1" fmla="*/ 531312 h 2736763"/>
              <a:gd name="connsiteX2" fmla="*/ 3645074 w 3675937"/>
              <a:gd name="connsiteY2" fmla="*/ 1701453 h 2736763"/>
              <a:gd name="connsiteX3" fmla="*/ 2762337 w 3675937"/>
              <a:gd name="connsiteY3" fmla="*/ 2736763 h 2736763"/>
              <a:gd name="connsiteX4" fmla="*/ 0 w 3675937"/>
              <a:gd name="connsiteY4" fmla="*/ 0 h 2736763"/>
              <a:gd name="connsiteX0" fmla="*/ 0 w 3675937"/>
              <a:gd name="connsiteY0" fmla="*/ 0 h 2736763"/>
              <a:gd name="connsiteX1" fmla="*/ 1753122 w 3675937"/>
              <a:gd name="connsiteY1" fmla="*/ 569412 h 2736763"/>
              <a:gd name="connsiteX2" fmla="*/ 3645074 w 3675937"/>
              <a:gd name="connsiteY2" fmla="*/ 1701453 h 2736763"/>
              <a:gd name="connsiteX3" fmla="*/ 2762337 w 3675937"/>
              <a:gd name="connsiteY3" fmla="*/ 2736763 h 2736763"/>
              <a:gd name="connsiteX4" fmla="*/ 0 w 3675937"/>
              <a:gd name="connsiteY4" fmla="*/ 0 h 2736763"/>
              <a:gd name="connsiteX0" fmla="*/ 0 w 3675937"/>
              <a:gd name="connsiteY0" fmla="*/ 0 h 2736763"/>
              <a:gd name="connsiteX1" fmla="*/ 1753122 w 3675937"/>
              <a:gd name="connsiteY1" fmla="*/ 569412 h 2736763"/>
              <a:gd name="connsiteX2" fmla="*/ 3645074 w 3675937"/>
              <a:gd name="connsiteY2" fmla="*/ 1701453 h 2736763"/>
              <a:gd name="connsiteX3" fmla="*/ 2762337 w 3675937"/>
              <a:gd name="connsiteY3" fmla="*/ 2736763 h 2736763"/>
              <a:gd name="connsiteX4" fmla="*/ 0 w 3675937"/>
              <a:gd name="connsiteY4" fmla="*/ 0 h 2736763"/>
              <a:gd name="connsiteX0" fmla="*/ 0 w 3665551"/>
              <a:gd name="connsiteY0" fmla="*/ 0 h 2736763"/>
              <a:gd name="connsiteX1" fmla="*/ 1753122 w 3665551"/>
              <a:gd name="connsiteY1" fmla="*/ 569412 h 2736763"/>
              <a:gd name="connsiteX2" fmla="*/ 3645074 w 3665551"/>
              <a:gd name="connsiteY2" fmla="*/ 1701453 h 2736763"/>
              <a:gd name="connsiteX3" fmla="*/ 2762337 w 3665551"/>
              <a:gd name="connsiteY3" fmla="*/ 2736763 h 2736763"/>
              <a:gd name="connsiteX4" fmla="*/ 0 w 3665551"/>
              <a:gd name="connsiteY4" fmla="*/ 0 h 2736763"/>
              <a:gd name="connsiteX0" fmla="*/ 0 w 3665551"/>
              <a:gd name="connsiteY0" fmla="*/ 0 h 2736763"/>
              <a:gd name="connsiteX1" fmla="*/ 1753122 w 3665551"/>
              <a:gd name="connsiteY1" fmla="*/ 569412 h 2736763"/>
              <a:gd name="connsiteX2" fmla="*/ 3645074 w 3665551"/>
              <a:gd name="connsiteY2" fmla="*/ 1701453 h 2736763"/>
              <a:gd name="connsiteX3" fmla="*/ 2762337 w 3665551"/>
              <a:gd name="connsiteY3" fmla="*/ 2736763 h 2736763"/>
              <a:gd name="connsiteX4" fmla="*/ 0 w 3665551"/>
              <a:gd name="connsiteY4" fmla="*/ 0 h 2736763"/>
              <a:gd name="connsiteX0" fmla="*/ 0 w 3665551"/>
              <a:gd name="connsiteY0" fmla="*/ 0 h 2736763"/>
              <a:gd name="connsiteX1" fmla="*/ 1753122 w 3665551"/>
              <a:gd name="connsiteY1" fmla="*/ 569412 h 2736763"/>
              <a:gd name="connsiteX2" fmla="*/ 3645074 w 3665551"/>
              <a:gd name="connsiteY2" fmla="*/ 1764953 h 2736763"/>
              <a:gd name="connsiteX3" fmla="*/ 2762337 w 3665551"/>
              <a:gd name="connsiteY3" fmla="*/ 2736763 h 2736763"/>
              <a:gd name="connsiteX4" fmla="*/ 0 w 3665551"/>
              <a:gd name="connsiteY4" fmla="*/ 0 h 2736763"/>
              <a:gd name="connsiteX0" fmla="*/ 0 w 3657812"/>
              <a:gd name="connsiteY0" fmla="*/ 0 h 2736763"/>
              <a:gd name="connsiteX1" fmla="*/ 1753122 w 3657812"/>
              <a:gd name="connsiteY1" fmla="*/ 569412 h 2736763"/>
              <a:gd name="connsiteX2" fmla="*/ 3645074 w 3657812"/>
              <a:gd name="connsiteY2" fmla="*/ 1764953 h 2736763"/>
              <a:gd name="connsiteX3" fmla="*/ 2762337 w 3657812"/>
              <a:gd name="connsiteY3" fmla="*/ 2736763 h 2736763"/>
              <a:gd name="connsiteX4" fmla="*/ 0 w 3657812"/>
              <a:gd name="connsiteY4" fmla="*/ 0 h 2736763"/>
              <a:gd name="connsiteX0" fmla="*/ 0 w 3657812"/>
              <a:gd name="connsiteY0" fmla="*/ 0 h 2736763"/>
              <a:gd name="connsiteX1" fmla="*/ 1753122 w 3657812"/>
              <a:gd name="connsiteY1" fmla="*/ 569412 h 2736763"/>
              <a:gd name="connsiteX2" fmla="*/ 3645074 w 3657812"/>
              <a:gd name="connsiteY2" fmla="*/ 1764953 h 2736763"/>
              <a:gd name="connsiteX3" fmla="*/ 2762337 w 3657812"/>
              <a:gd name="connsiteY3" fmla="*/ 2736763 h 2736763"/>
              <a:gd name="connsiteX4" fmla="*/ 0 w 3657812"/>
              <a:gd name="connsiteY4" fmla="*/ 0 h 2736763"/>
              <a:gd name="connsiteX0" fmla="*/ 0 w 3657812"/>
              <a:gd name="connsiteY0" fmla="*/ 0 h 2736763"/>
              <a:gd name="connsiteX1" fmla="*/ 1753122 w 3657812"/>
              <a:gd name="connsiteY1" fmla="*/ 569412 h 2736763"/>
              <a:gd name="connsiteX2" fmla="*/ 3645074 w 3657812"/>
              <a:gd name="connsiteY2" fmla="*/ 1764953 h 2736763"/>
              <a:gd name="connsiteX3" fmla="*/ 2762337 w 3657812"/>
              <a:gd name="connsiteY3" fmla="*/ 2736763 h 2736763"/>
              <a:gd name="connsiteX4" fmla="*/ 0 w 3657812"/>
              <a:gd name="connsiteY4" fmla="*/ 0 h 2736763"/>
              <a:gd name="connsiteX0" fmla="*/ 0 w 3657812"/>
              <a:gd name="connsiteY0" fmla="*/ 0 h 2736763"/>
              <a:gd name="connsiteX1" fmla="*/ 1753122 w 3657812"/>
              <a:gd name="connsiteY1" fmla="*/ 569412 h 2736763"/>
              <a:gd name="connsiteX2" fmla="*/ 3645074 w 3657812"/>
              <a:gd name="connsiteY2" fmla="*/ 1764953 h 2736763"/>
              <a:gd name="connsiteX3" fmla="*/ 2762337 w 3657812"/>
              <a:gd name="connsiteY3" fmla="*/ 2736763 h 2736763"/>
              <a:gd name="connsiteX4" fmla="*/ 0 w 3657812"/>
              <a:gd name="connsiteY4" fmla="*/ 0 h 2736763"/>
              <a:gd name="connsiteX0" fmla="*/ 0 w 3660705"/>
              <a:gd name="connsiteY0" fmla="*/ 0 h 2736763"/>
              <a:gd name="connsiteX1" fmla="*/ 1753122 w 3660705"/>
              <a:gd name="connsiteY1" fmla="*/ 569412 h 2736763"/>
              <a:gd name="connsiteX2" fmla="*/ 3645074 w 3660705"/>
              <a:gd name="connsiteY2" fmla="*/ 1764953 h 2736763"/>
              <a:gd name="connsiteX3" fmla="*/ 2762337 w 3660705"/>
              <a:gd name="connsiteY3" fmla="*/ 2736763 h 2736763"/>
              <a:gd name="connsiteX4" fmla="*/ 0 w 3660705"/>
              <a:gd name="connsiteY4" fmla="*/ 0 h 2736763"/>
              <a:gd name="connsiteX0" fmla="*/ 0 w 3203505"/>
              <a:gd name="connsiteY0" fmla="*/ 1246766 h 2167429"/>
              <a:gd name="connsiteX1" fmla="*/ 1295922 w 3203505"/>
              <a:gd name="connsiteY1" fmla="*/ 78 h 2167429"/>
              <a:gd name="connsiteX2" fmla="*/ 3187874 w 3203505"/>
              <a:gd name="connsiteY2" fmla="*/ 1195619 h 2167429"/>
              <a:gd name="connsiteX3" fmla="*/ 2305137 w 3203505"/>
              <a:gd name="connsiteY3" fmla="*/ 2167429 h 2167429"/>
              <a:gd name="connsiteX4" fmla="*/ 0 w 3203505"/>
              <a:gd name="connsiteY4" fmla="*/ 1246766 h 2167429"/>
              <a:gd name="connsiteX0" fmla="*/ 0 w 3203505"/>
              <a:gd name="connsiteY0" fmla="*/ 1246766 h 2167429"/>
              <a:gd name="connsiteX1" fmla="*/ 1295922 w 3203505"/>
              <a:gd name="connsiteY1" fmla="*/ 78 h 2167429"/>
              <a:gd name="connsiteX2" fmla="*/ 3187874 w 3203505"/>
              <a:gd name="connsiteY2" fmla="*/ 1195619 h 2167429"/>
              <a:gd name="connsiteX3" fmla="*/ 2305137 w 3203505"/>
              <a:gd name="connsiteY3" fmla="*/ 2167429 h 2167429"/>
              <a:gd name="connsiteX4" fmla="*/ 0 w 3203505"/>
              <a:gd name="connsiteY4" fmla="*/ 1246766 h 2167429"/>
              <a:gd name="connsiteX0" fmla="*/ 0 w 3203505"/>
              <a:gd name="connsiteY0" fmla="*/ 1246766 h 2167429"/>
              <a:gd name="connsiteX1" fmla="*/ 1295922 w 3203505"/>
              <a:gd name="connsiteY1" fmla="*/ 78 h 2167429"/>
              <a:gd name="connsiteX2" fmla="*/ 3187874 w 3203505"/>
              <a:gd name="connsiteY2" fmla="*/ 1195619 h 2167429"/>
              <a:gd name="connsiteX3" fmla="*/ 2305137 w 3203505"/>
              <a:gd name="connsiteY3" fmla="*/ 2167429 h 2167429"/>
              <a:gd name="connsiteX4" fmla="*/ 0 w 3203505"/>
              <a:gd name="connsiteY4" fmla="*/ 1246766 h 2167429"/>
              <a:gd name="connsiteX0" fmla="*/ 0 w 3196404"/>
              <a:gd name="connsiteY0" fmla="*/ 1246766 h 1335891"/>
              <a:gd name="connsiteX1" fmla="*/ 1295922 w 3196404"/>
              <a:gd name="connsiteY1" fmla="*/ 78 h 1335891"/>
              <a:gd name="connsiteX2" fmla="*/ 3187874 w 3196404"/>
              <a:gd name="connsiteY2" fmla="*/ 1195619 h 1335891"/>
              <a:gd name="connsiteX3" fmla="*/ 1809837 w 3196404"/>
              <a:gd name="connsiteY3" fmla="*/ 1278429 h 1335891"/>
              <a:gd name="connsiteX4" fmla="*/ 0 w 3196404"/>
              <a:gd name="connsiteY4" fmla="*/ 1246766 h 1335891"/>
              <a:gd name="connsiteX0" fmla="*/ 0 w 3196404"/>
              <a:gd name="connsiteY0" fmla="*/ 1246766 h 1335891"/>
              <a:gd name="connsiteX1" fmla="*/ 1295922 w 3196404"/>
              <a:gd name="connsiteY1" fmla="*/ 78 h 1335891"/>
              <a:gd name="connsiteX2" fmla="*/ 3187874 w 3196404"/>
              <a:gd name="connsiteY2" fmla="*/ 1195619 h 1335891"/>
              <a:gd name="connsiteX3" fmla="*/ 1809837 w 3196404"/>
              <a:gd name="connsiteY3" fmla="*/ 1278429 h 1335891"/>
              <a:gd name="connsiteX4" fmla="*/ 0 w 3196404"/>
              <a:gd name="connsiteY4" fmla="*/ 1246766 h 1335891"/>
              <a:gd name="connsiteX0" fmla="*/ 0 w 3193887"/>
              <a:gd name="connsiteY0" fmla="*/ 1246766 h 1304749"/>
              <a:gd name="connsiteX1" fmla="*/ 1295922 w 3193887"/>
              <a:gd name="connsiteY1" fmla="*/ 78 h 1304749"/>
              <a:gd name="connsiteX2" fmla="*/ 3187874 w 3193887"/>
              <a:gd name="connsiteY2" fmla="*/ 1195619 h 1304749"/>
              <a:gd name="connsiteX3" fmla="*/ 1809837 w 3193887"/>
              <a:gd name="connsiteY3" fmla="*/ 1278429 h 1304749"/>
              <a:gd name="connsiteX4" fmla="*/ 0 w 3193887"/>
              <a:gd name="connsiteY4" fmla="*/ 1246766 h 1304749"/>
              <a:gd name="connsiteX0" fmla="*/ 0 w 1874031"/>
              <a:gd name="connsiteY0" fmla="*/ 2031084 h 2062747"/>
              <a:gd name="connsiteX1" fmla="*/ 1295922 w 1874031"/>
              <a:gd name="connsiteY1" fmla="*/ 784396 h 2062747"/>
              <a:gd name="connsiteX2" fmla="*/ 1816274 w 1874031"/>
              <a:gd name="connsiteY2" fmla="*/ 163837 h 2062747"/>
              <a:gd name="connsiteX3" fmla="*/ 1809837 w 1874031"/>
              <a:gd name="connsiteY3" fmla="*/ 2062747 h 2062747"/>
              <a:gd name="connsiteX4" fmla="*/ 0 w 1874031"/>
              <a:gd name="connsiteY4" fmla="*/ 2031084 h 2062747"/>
              <a:gd name="connsiteX0" fmla="*/ 0 w 1841887"/>
              <a:gd name="connsiteY0" fmla="*/ 2031084 h 2062747"/>
              <a:gd name="connsiteX1" fmla="*/ 1295922 w 1841887"/>
              <a:gd name="connsiteY1" fmla="*/ 784396 h 2062747"/>
              <a:gd name="connsiteX2" fmla="*/ 1816274 w 1841887"/>
              <a:gd name="connsiteY2" fmla="*/ 163837 h 2062747"/>
              <a:gd name="connsiteX3" fmla="*/ 1809837 w 1841887"/>
              <a:gd name="connsiteY3" fmla="*/ 2062747 h 2062747"/>
              <a:gd name="connsiteX4" fmla="*/ 0 w 1841887"/>
              <a:gd name="connsiteY4" fmla="*/ 2031084 h 2062747"/>
              <a:gd name="connsiteX0" fmla="*/ 0 w 1841887"/>
              <a:gd name="connsiteY0" fmla="*/ 1867247 h 1898910"/>
              <a:gd name="connsiteX1" fmla="*/ 1295922 w 1841887"/>
              <a:gd name="connsiteY1" fmla="*/ 620559 h 1898910"/>
              <a:gd name="connsiteX2" fmla="*/ 1816274 w 1841887"/>
              <a:gd name="connsiteY2" fmla="*/ 0 h 1898910"/>
              <a:gd name="connsiteX3" fmla="*/ 1809837 w 1841887"/>
              <a:gd name="connsiteY3" fmla="*/ 1898910 h 1898910"/>
              <a:gd name="connsiteX4" fmla="*/ 0 w 1841887"/>
              <a:gd name="connsiteY4" fmla="*/ 1867247 h 1898910"/>
              <a:gd name="connsiteX0" fmla="*/ 0 w 1841887"/>
              <a:gd name="connsiteY0" fmla="*/ 1867247 h 1898910"/>
              <a:gd name="connsiteX1" fmla="*/ 1080022 w 1841887"/>
              <a:gd name="connsiteY1" fmla="*/ 684059 h 1898910"/>
              <a:gd name="connsiteX2" fmla="*/ 1816274 w 1841887"/>
              <a:gd name="connsiteY2" fmla="*/ 0 h 1898910"/>
              <a:gd name="connsiteX3" fmla="*/ 1809837 w 1841887"/>
              <a:gd name="connsiteY3" fmla="*/ 1898910 h 1898910"/>
              <a:gd name="connsiteX4" fmla="*/ 0 w 1841887"/>
              <a:gd name="connsiteY4" fmla="*/ 1867247 h 1898910"/>
              <a:gd name="connsiteX0" fmla="*/ 151 w 1842038"/>
              <a:gd name="connsiteY0" fmla="*/ 1867247 h 1898910"/>
              <a:gd name="connsiteX1" fmla="*/ 1080173 w 1842038"/>
              <a:gd name="connsiteY1" fmla="*/ 684059 h 1898910"/>
              <a:gd name="connsiteX2" fmla="*/ 1816425 w 1842038"/>
              <a:gd name="connsiteY2" fmla="*/ 0 h 1898910"/>
              <a:gd name="connsiteX3" fmla="*/ 1809988 w 1842038"/>
              <a:gd name="connsiteY3" fmla="*/ 1898910 h 1898910"/>
              <a:gd name="connsiteX4" fmla="*/ 151 w 1842038"/>
              <a:gd name="connsiteY4" fmla="*/ 1867247 h 1898910"/>
              <a:gd name="connsiteX0" fmla="*/ 151 w 1842038"/>
              <a:gd name="connsiteY0" fmla="*/ 1867247 h 1898910"/>
              <a:gd name="connsiteX1" fmla="*/ 1080173 w 1842038"/>
              <a:gd name="connsiteY1" fmla="*/ 684059 h 1898910"/>
              <a:gd name="connsiteX2" fmla="*/ 1816425 w 1842038"/>
              <a:gd name="connsiteY2" fmla="*/ 0 h 1898910"/>
              <a:gd name="connsiteX3" fmla="*/ 1809988 w 1842038"/>
              <a:gd name="connsiteY3" fmla="*/ 1898910 h 1898910"/>
              <a:gd name="connsiteX4" fmla="*/ 151 w 1842038"/>
              <a:gd name="connsiteY4" fmla="*/ 1867247 h 1898910"/>
              <a:gd name="connsiteX0" fmla="*/ 151 w 1848888"/>
              <a:gd name="connsiteY0" fmla="*/ 1867247 h 1867247"/>
              <a:gd name="connsiteX1" fmla="*/ 1080173 w 1848888"/>
              <a:gd name="connsiteY1" fmla="*/ 684059 h 1867247"/>
              <a:gd name="connsiteX2" fmla="*/ 1816425 w 1848888"/>
              <a:gd name="connsiteY2" fmla="*/ 0 h 1867247"/>
              <a:gd name="connsiteX3" fmla="*/ 1822688 w 1848888"/>
              <a:gd name="connsiteY3" fmla="*/ 1860810 h 1867247"/>
              <a:gd name="connsiteX4" fmla="*/ 151 w 1848888"/>
              <a:gd name="connsiteY4" fmla="*/ 1867247 h 1867247"/>
              <a:gd name="connsiteX0" fmla="*/ 151 w 1848888"/>
              <a:gd name="connsiteY0" fmla="*/ 1867247 h 1871544"/>
              <a:gd name="connsiteX1" fmla="*/ 1080173 w 1848888"/>
              <a:gd name="connsiteY1" fmla="*/ 684059 h 1871544"/>
              <a:gd name="connsiteX2" fmla="*/ 1816425 w 1848888"/>
              <a:gd name="connsiteY2" fmla="*/ 0 h 1871544"/>
              <a:gd name="connsiteX3" fmla="*/ 1822688 w 1848888"/>
              <a:gd name="connsiteY3" fmla="*/ 1860810 h 1871544"/>
              <a:gd name="connsiteX4" fmla="*/ 151 w 1848888"/>
              <a:gd name="connsiteY4" fmla="*/ 1867247 h 1871544"/>
              <a:gd name="connsiteX0" fmla="*/ 151 w 1834709"/>
              <a:gd name="connsiteY0" fmla="*/ 1867247 h 1871544"/>
              <a:gd name="connsiteX1" fmla="*/ 1080173 w 1834709"/>
              <a:gd name="connsiteY1" fmla="*/ 684059 h 1871544"/>
              <a:gd name="connsiteX2" fmla="*/ 1816425 w 1834709"/>
              <a:gd name="connsiteY2" fmla="*/ 0 h 1871544"/>
              <a:gd name="connsiteX3" fmla="*/ 1822688 w 1834709"/>
              <a:gd name="connsiteY3" fmla="*/ 1860810 h 1871544"/>
              <a:gd name="connsiteX4" fmla="*/ 151 w 1834709"/>
              <a:gd name="connsiteY4" fmla="*/ 1867247 h 1871544"/>
              <a:gd name="connsiteX0" fmla="*/ 151 w 1849864"/>
              <a:gd name="connsiteY0" fmla="*/ 1867247 h 1871544"/>
              <a:gd name="connsiteX1" fmla="*/ 1080173 w 1849864"/>
              <a:gd name="connsiteY1" fmla="*/ 684059 h 1871544"/>
              <a:gd name="connsiteX2" fmla="*/ 1816425 w 1849864"/>
              <a:gd name="connsiteY2" fmla="*/ 0 h 1871544"/>
              <a:gd name="connsiteX3" fmla="*/ 1848088 w 1849864"/>
              <a:gd name="connsiteY3" fmla="*/ 1860810 h 1871544"/>
              <a:gd name="connsiteX4" fmla="*/ 151 w 1849864"/>
              <a:gd name="connsiteY4" fmla="*/ 1867247 h 1871544"/>
              <a:gd name="connsiteX0" fmla="*/ 151 w 1849864"/>
              <a:gd name="connsiteY0" fmla="*/ 1867247 h 1867247"/>
              <a:gd name="connsiteX1" fmla="*/ 1080173 w 1849864"/>
              <a:gd name="connsiteY1" fmla="*/ 684059 h 1867247"/>
              <a:gd name="connsiteX2" fmla="*/ 1816425 w 1849864"/>
              <a:gd name="connsiteY2" fmla="*/ 0 h 1867247"/>
              <a:gd name="connsiteX3" fmla="*/ 1848088 w 1849864"/>
              <a:gd name="connsiteY3" fmla="*/ 1860810 h 1867247"/>
              <a:gd name="connsiteX4" fmla="*/ 151 w 1849864"/>
              <a:gd name="connsiteY4" fmla="*/ 1867247 h 1867247"/>
              <a:gd name="connsiteX0" fmla="*/ 151 w 1849864"/>
              <a:gd name="connsiteY0" fmla="*/ 1867247 h 1867247"/>
              <a:gd name="connsiteX1" fmla="*/ 1080173 w 1849864"/>
              <a:gd name="connsiteY1" fmla="*/ 684059 h 1867247"/>
              <a:gd name="connsiteX2" fmla="*/ 1816425 w 1849864"/>
              <a:gd name="connsiteY2" fmla="*/ 0 h 1867247"/>
              <a:gd name="connsiteX3" fmla="*/ 1848088 w 1849864"/>
              <a:gd name="connsiteY3" fmla="*/ 1860810 h 1867247"/>
              <a:gd name="connsiteX4" fmla="*/ 151 w 1849864"/>
              <a:gd name="connsiteY4" fmla="*/ 1867247 h 1867247"/>
              <a:gd name="connsiteX0" fmla="*/ 151 w 1849864"/>
              <a:gd name="connsiteY0" fmla="*/ 1867247 h 1867247"/>
              <a:gd name="connsiteX1" fmla="*/ 1080173 w 1849864"/>
              <a:gd name="connsiteY1" fmla="*/ 684059 h 1867247"/>
              <a:gd name="connsiteX2" fmla="*/ 1816425 w 1849864"/>
              <a:gd name="connsiteY2" fmla="*/ 0 h 1867247"/>
              <a:gd name="connsiteX3" fmla="*/ 1848088 w 1849864"/>
              <a:gd name="connsiteY3" fmla="*/ 1860810 h 1867247"/>
              <a:gd name="connsiteX4" fmla="*/ 151 w 1849864"/>
              <a:gd name="connsiteY4" fmla="*/ 1867247 h 1867247"/>
              <a:gd name="connsiteX0" fmla="*/ 151 w 1840600"/>
              <a:gd name="connsiteY0" fmla="*/ 1867247 h 1867247"/>
              <a:gd name="connsiteX1" fmla="*/ 1080173 w 1840600"/>
              <a:gd name="connsiteY1" fmla="*/ 684059 h 1867247"/>
              <a:gd name="connsiteX2" fmla="*/ 1816425 w 1840600"/>
              <a:gd name="connsiteY2" fmla="*/ 0 h 1867247"/>
              <a:gd name="connsiteX3" fmla="*/ 1835388 w 1840600"/>
              <a:gd name="connsiteY3" fmla="*/ 1848110 h 1867247"/>
              <a:gd name="connsiteX4" fmla="*/ 151 w 1840600"/>
              <a:gd name="connsiteY4" fmla="*/ 1867247 h 1867247"/>
              <a:gd name="connsiteX0" fmla="*/ 151 w 1837164"/>
              <a:gd name="connsiteY0" fmla="*/ 1816447 h 1816447"/>
              <a:gd name="connsiteX1" fmla="*/ 1080173 w 1837164"/>
              <a:gd name="connsiteY1" fmla="*/ 633259 h 1816447"/>
              <a:gd name="connsiteX2" fmla="*/ 1803725 w 1837164"/>
              <a:gd name="connsiteY2" fmla="*/ 0 h 1816447"/>
              <a:gd name="connsiteX3" fmla="*/ 1835388 w 1837164"/>
              <a:gd name="connsiteY3" fmla="*/ 1797310 h 1816447"/>
              <a:gd name="connsiteX4" fmla="*/ 151 w 1837164"/>
              <a:gd name="connsiteY4" fmla="*/ 1816447 h 1816447"/>
              <a:gd name="connsiteX0" fmla="*/ 151 w 1836208"/>
              <a:gd name="connsiteY0" fmla="*/ 1816447 h 1816447"/>
              <a:gd name="connsiteX1" fmla="*/ 1080173 w 1836208"/>
              <a:gd name="connsiteY1" fmla="*/ 633259 h 1816447"/>
              <a:gd name="connsiteX2" fmla="*/ 1803725 w 1836208"/>
              <a:gd name="connsiteY2" fmla="*/ 0 h 1816447"/>
              <a:gd name="connsiteX3" fmla="*/ 1835388 w 1836208"/>
              <a:gd name="connsiteY3" fmla="*/ 1797310 h 1816447"/>
              <a:gd name="connsiteX4" fmla="*/ 151 w 1836208"/>
              <a:gd name="connsiteY4" fmla="*/ 1816447 h 1816447"/>
              <a:gd name="connsiteX0" fmla="*/ 151 w 1842083"/>
              <a:gd name="connsiteY0" fmla="*/ 1803747 h 1803747"/>
              <a:gd name="connsiteX1" fmla="*/ 1080173 w 1842083"/>
              <a:gd name="connsiteY1" fmla="*/ 620559 h 1803747"/>
              <a:gd name="connsiteX2" fmla="*/ 1829125 w 1842083"/>
              <a:gd name="connsiteY2" fmla="*/ 0 h 1803747"/>
              <a:gd name="connsiteX3" fmla="*/ 1835388 w 1842083"/>
              <a:gd name="connsiteY3" fmla="*/ 1784610 h 1803747"/>
              <a:gd name="connsiteX4" fmla="*/ 151 w 1842083"/>
              <a:gd name="connsiteY4" fmla="*/ 1803747 h 1803747"/>
              <a:gd name="connsiteX0" fmla="*/ 151 w 1842083"/>
              <a:gd name="connsiteY0" fmla="*/ 1803747 h 1803747"/>
              <a:gd name="connsiteX1" fmla="*/ 1080173 w 1842083"/>
              <a:gd name="connsiteY1" fmla="*/ 620559 h 1803747"/>
              <a:gd name="connsiteX2" fmla="*/ 1829125 w 1842083"/>
              <a:gd name="connsiteY2" fmla="*/ 0 h 1803747"/>
              <a:gd name="connsiteX3" fmla="*/ 1835388 w 1842083"/>
              <a:gd name="connsiteY3" fmla="*/ 1784610 h 1803747"/>
              <a:gd name="connsiteX4" fmla="*/ 151 w 1842083"/>
              <a:gd name="connsiteY4" fmla="*/ 1803747 h 1803747"/>
              <a:gd name="connsiteX0" fmla="*/ 1294 w 1843226"/>
              <a:gd name="connsiteY0" fmla="*/ 1803747 h 1803747"/>
              <a:gd name="connsiteX1" fmla="*/ 1081316 w 1843226"/>
              <a:gd name="connsiteY1" fmla="*/ 620559 h 1803747"/>
              <a:gd name="connsiteX2" fmla="*/ 1830268 w 1843226"/>
              <a:gd name="connsiteY2" fmla="*/ 0 h 1803747"/>
              <a:gd name="connsiteX3" fmla="*/ 1836531 w 1843226"/>
              <a:gd name="connsiteY3" fmla="*/ 1784610 h 1803747"/>
              <a:gd name="connsiteX4" fmla="*/ 1294 w 1843226"/>
              <a:gd name="connsiteY4" fmla="*/ 1803747 h 1803747"/>
              <a:gd name="connsiteX0" fmla="*/ 1294 w 1839216"/>
              <a:gd name="connsiteY0" fmla="*/ 1803747 h 1803747"/>
              <a:gd name="connsiteX1" fmla="*/ 1081316 w 1839216"/>
              <a:gd name="connsiteY1" fmla="*/ 620559 h 1803747"/>
              <a:gd name="connsiteX2" fmla="*/ 1830268 w 1839216"/>
              <a:gd name="connsiteY2" fmla="*/ 0 h 1803747"/>
              <a:gd name="connsiteX3" fmla="*/ 1823831 w 1839216"/>
              <a:gd name="connsiteY3" fmla="*/ 1771910 h 1803747"/>
              <a:gd name="connsiteX4" fmla="*/ 1294 w 1839216"/>
              <a:gd name="connsiteY4" fmla="*/ 1803747 h 1803747"/>
              <a:gd name="connsiteX0" fmla="*/ 1294 w 1839216"/>
              <a:gd name="connsiteY0" fmla="*/ 1803747 h 1803747"/>
              <a:gd name="connsiteX1" fmla="*/ 1081316 w 1839216"/>
              <a:gd name="connsiteY1" fmla="*/ 620559 h 1803747"/>
              <a:gd name="connsiteX2" fmla="*/ 1830268 w 1839216"/>
              <a:gd name="connsiteY2" fmla="*/ 0 h 1803747"/>
              <a:gd name="connsiteX3" fmla="*/ 1823831 w 1839216"/>
              <a:gd name="connsiteY3" fmla="*/ 1784610 h 1803747"/>
              <a:gd name="connsiteX4" fmla="*/ 1294 w 1839216"/>
              <a:gd name="connsiteY4" fmla="*/ 1803747 h 1803747"/>
              <a:gd name="connsiteX0" fmla="*/ 1294 w 1843226"/>
              <a:gd name="connsiteY0" fmla="*/ 1803747 h 1803747"/>
              <a:gd name="connsiteX1" fmla="*/ 1081316 w 1843226"/>
              <a:gd name="connsiteY1" fmla="*/ 620559 h 1803747"/>
              <a:gd name="connsiteX2" fmla="*/ 1830268 w 1843226"/>
              <a:gd name="connsiteY2" fmla="*/ 0 h 1803747"/>
              <a:gd name="connsiteX3" fmla="*/ 1836531 w 1843226"/>
              <a:gd name="connsiteY3" fmla="*/ 1797310 h 1803747"/>
              <a:gd name="connsiteX4" fmla="*/ 1294 w 1843226"/>
              <a:gd name="connsiteY4" fmla="*/ 1803747 h 1803747"/>
              <a:gd name="connsiteX0" fmla="*/ 1294 w 1843226"/>
              <a:gd name="connsiteY0" fmla="*/ 1803747 h 1803747"/>
              <a:gd name="connsiteX1" fmla="*/ 1081316 w 1843226"/>
              <a:gd name="connsiteY1" fmla="*/ 620559 h 1803747"/>
              <a:gd name="connsiteX2" fmla="*/ 1830268 w 1843226"/>
              <a:gd name="connsiteY2" fmla="*/ 0 h 1803747"/>
              <a:gd name="connsiteX3" fmla="*/ 1836531 w 1843226"/>
              <a:gd name="connsiteY3" fmla="*/ 1797310 h 1803747"/>
              <a:gd name="connsiteX4" fmla="*/ 1294 w 1843226"/>
              <a:gd name="connsiteY4" fmla="*/ 1803747 h 1803747"/>
              <a:gd name="connsiteX0" fmla="*/ 1294 w 1843226"/>
              <a:gd name="connsiteY0" fmla="*/ 1803747 h 1803747"/>
              <a:gd name="connsiteX1" fmla="*/ 1081316 w 1843226"/>
              <a:gd name="connsiteY1" fmla="*/ 620559 h 1803747"/>
              <a:gd name="connsiteX2" fmla="*/ 1830268 w 1843226"/>
              <a:gd name="connsiteY2" fmla="*/ 0 h 1803747"/>
              <a:gd name="connsiteX3" fmla="*/ 1836531 w 1843226"/>
              <a:gd name="connsiteY3" fmla="*/ 1797310 h 1803747"/>
              <a:gd name="connsiteX4" fmla="*/ 1294 w 1843226"/>
              <a:gd name="connsiteY4" fmla="*/ 1803747 h 1803747"/>
              <a:gd name="connsiteX0" fmla="*/ 1294 w 1843226"/>
              <a:gd name="connsiteY0" fmla="*/ 1803747 h 1803747"/>
              <a:gd name="connsiteX1" fmla="*/ 1081316 w 1843226"/>
              <a:gd name="connsiteY1" fmla="*/ 620559 h 1803747"/>
              <a:gd name="connsiteX2" fmla="*/ 1830268 w 1843226"/>
              <a:gd name="connsiteY2" fmla="*/ 0 h 1803747"/>
              <a:gd name="connsiteX3" fmla="*/ 1836531 w 1843226"/>
              <a:gd name="connsiteY3" fmla="*/ 1797310 h 1803747"/>
              <a:gd name="connsiteX4" fmla="*/ 1294 w 1843226"/>
              <a:gd name="connsiteY4" fmla="*/ 1803747 h 1803747"/>
              <a:gd name="connsiteX0" fmla="*/ 1294 w 1843226"/>
              <a:gd name="connsiteY0" fmla="*/ 1803747 h 1803747"/>
              <a:gd name="connsiteX1" fmla="*/ 1081316 w 1843226"/>
              <a:gd name="connsiteY1" fmla="*/ 620559 h 1803747"/>
              <a:gd name="connsiteX2" fmla="*/ 1830268 w 1843226"/>
              <a:gd name="connsiteY2" fmla="*/ 0 h 1803747"/>
              <a:gd name="connsiteX3" fmla="*/ 1836531 w 1843226"/>
              <a:gd name="connsiteY3" fmla="*/ 1797310 h 1803747"/>
              <a:gd name="connsiteX4" fmla="*/ 1294 w 1843226"/>
              <a:gd name="connsiteY4" fmla="*/ 1803747 h 1803747"/>
              <a:gd name="connsiteX0" fmla="*/ 1294 w 1843226"/>
              <a:gd name="connsiteY0" fmla="*/ 1803747 h 1803747"/>
              <a:gd name="connsiteX1" fmla="*/ 1081316 w 1843226"/>
              <a:gd name="connsiteY1" fmla="*/ 620559 h 1803747"/>
              <a:gd name="connsiteX2" fmla="*/ 1830268 w 1843226"/>
              <a:gd name="connsiteY2" fmla="*/ 0 h 1803747"/>
              <a:gd name="connsiteX3" fmla="*/ 1836531 w 1843226"/>
              <a:gd name="connsiteY3" fmla="*/ 1797310 h 1803747"/>
              <a:gd name="connsiteX4" fmla="*/ 1294 w 1843226"/>
              <a:gd name="connsiteY4" fmla="*/ 1803747 h 1803747"/>
              <a:gd name="connsiteX0" fmla="*/ 1400 w 1767132"/>
              <a:gd name="connsiteY0" fmla="*/ 1841847 h 1841847"/>
              <a:gd name="connsiteX1" fmla="*/ 1005222 w 1767132"/>
              <a:gd name="connsiteY1" fmla="*/ 620559 h 1841847"/>
              <a:gd name="connsiteX2" fmla="*/ 1754174 w 1767132"/>
              <a:gd name="connsiteY2" fmla="*/ 0 h 1841847"/>
              <a:gd name="connsiteX3" fmla="*/ 1760437 w 1767132"/>
              <a:gd name="connsiteY3" fmla="*/ 1797310 h 1841847"/>
              <a:gd name="connsiteX4" fmla="*/ 1400 w 1767132"/>
              <a:gd name="connsiteY4" fmla="*/ 1841847 h 1841847"/>
              <a:gd name="connsiteX0" fmla="*/ 0 w 1765732"/>
              <a:gd name="connsiteY0" fmla="*/ 1841847 h 1841847"/>
              <a:gd name="connsiteX1" fmla="*/ 1003822 w 1765732"/>
              <a:gd name="connsiteY1" fmla="*/ 620559 h 1841847"/>
              <a:gd name="connsiteX2" fmla="*/ 1752774 w 1765732"/>
              <a:gd name="connsiteY2" fmla="*/ 0 h 1841847"/>
              <a:gd name="connsiteX3" fmla="*/ 1759037 w 1765732"/>
              <a:gd name="connsiteY3" fmla="*/ 1797310 h 1841847"/>
              <a:gd name="connsiteX4" fmla="*/ 0 w 1765732"/>
              <a:gd name="connsiteY4" fmla="*/ 1841847 h 1841847"/>
              <a:gd name="connsiteX0" fmla="*/ 0 w 1753115"/>
              <a:gd name="connsiteY0" fmla="*/ 1841847 h 1841847"/>
              <a:gd name="connsiteX1" fmla="*/ 1003822 w 1753115"/>
              <a:gd name="connsiteY1" fmla="*/ 620559 h 1841847"/>
              <a:gd name="connsiteX2" fmla="*/ 1752774 w 1753115"/>
              <a:gd name="connsiteY2" fmla="*/ 0 h 1841847"/>
              <a:gd name="connsiteX3" fmla="*/ 768437 w 1753115"/>
              <a:gd name="connsiteY3" fmla="*/ 1606810 h 1841847"/>
              <a:gd name="connsiteX4" fmla="*/ 0 w 1753115"/>
              <a:gd name="connsiteY4" fmla="*/ 1841847 h 1841847"/>
              <a:gd name="connsiteX0" fmla="*/ 0 w 1753611"/>
              <a:gd name="connsiteY0" fmla="*/ 1841847 h 1841847"/>
              <a:gd name="connsiteX1" fmla="*/ 1003822 w 1753611"/>
              <a:gd name="connsiteY1" fmla="*/ 620559 h 1841847"/>
              <a:gd name="connsiteX2" fmla="*/ 1752774 w 1753611"/>
              <a:gd name="connsiteY2" fmla="*/ 0 h 1841847"/>
              <a:gd name="connsiteX3" fmla="*/ 768437 w 1753611"/>
              <a:gd name="connsiteY3" fmla="*/ 1606810 h 1841847"/>
              <a:gd name="connsiteX4" fmla="*/ 0 w 1753611"/>
              <a:gd name="connsiteY4" fmla="*/ 1841847 h 1841847"/>
              <a:gd name="connsiteX0" fmla="*/ 0 w 1753295"/>
              <a:gd name="connsiteY0" fmla="*/ 1841847 h 1910227"/>
              <a:gd name="connsiteX1" fmla="*/ 1003822 w 1753295"/>
              <a:gd name="connsiteY1" fmla="*/ 620559 h 1910227"/>
              <a:gd name="connsiteX2" fmla="*/ 1752774 w 1753295"/>
              <a:gd name="connsiteY2" fmla="*/ 0 h 1910227"/>
              <a:gd name="connsiteX3" fmla="*/ 768437 w 1753295"/>
              <a:gd name="connsiteY3" fmla="*/ 1606810 h 1910227"/>
              <a:gd name="connsiteX4" fmla="*/ 0 w 1753295"/>
              <a:gd name="connsiteY4" fmla="*/ 1841847 h 1910227"/>
              <a:gd name="connsiteX0" fmla="*/ 0 w 1028732"/>
              <a:gd name="connsiteY0" fmla="*/ 1242848 h 1242848"/>
              <a:gd name="connsiteX1" fmla="*/ 1003822 w 1028732"/>
              <a:gd name="connsiteY1" fmla="*/ 21560 h 1242848"/>
              <a:gd name="connsiteX2" fmla="*/ 914574 w 1028732"/>
              <a:gd name="connsiteY2" fmla="*/ 315401 h 1242848"/>
              <a:gd name="connsiteX3" fmla="*/ 768437 w 1028732"/>
              <a:gd name="connsiteY3" fmla="*/ 1007811 h 1242848"/>
              <a:gd name="connsiteX4" fmla="*/ 0 w 1028732"/>
              <a:gd name="connsiteY4" fmla="*/ 1242848 h 1242848"/>
              <a:gd name="connsiteX0" fmla="*/ 0 w 1028732"/>
              <a:gd name="connsiteY0" fmla="*/ 1242848 h 1242848"/>
              <a:gd name="connsiteX1" fmla="*/ 1003822 w 1028732"/>
              <a:gd name="connsiteY1" fmla="*/ 21560 h 1242848"/>
              <a:gd name="connsiteX2" fmla="*/ 914574 w 1028732"/>
              <a:gd name="connsiteY2" fmla="*/ 315401 h 1242848"/>
              <a:gd name="connsiteX3" fmla="*/ 768437 w 1028732"/>
              <a:gd name="connsiteY3" fmla="*/ 1007811 h 1242848"/>
              <a:gd name="connsiteX4" fmla="*/ 0 w 1028732"/>
              <a:gd name="connsiteY4" fmla="*/ 1242848 h 1242848"/>
              <a:gd name="connsiteX0" fmla="*/ 0 w 914574"/>
              <a:gd name="connsiteY0" fmla="*/ 927447 h 927447"/>
              <a:gd name="connsiteX1" fmla="*/ 241822 w 914574"/>
              <a:gd name="connsiteY1" fmla="*/ 201459 h 927447"/>
              <a:gd name="connsiteX2" fmla="*/ 914574 w 914574"/>
              <a:gd name="connsiteY2" fmla="*/ 0 h 927447"/>
              <a:gd name="connsiteX3" fmla="*/ 768437 w 914574"/>
              <a:gd name="connsiteY3" fmla="*/ 692410 h 927447"/>
              <a:gd name="connsiteX4" fmla="*/ 0 w 914574"/>
              <a:gd name="connsiteY4" fmla="*/ 927447 h 927447"/>
              <a:gd name="connsiteX0" fmla="*/ 0 w 914574"/>
              <a:gd name="connsiteY0" fmla="*/ 927447 h 927447"/>
              <a:gd name="connsiteX1" fmla="*/ 203722 w 914574"/>
              <a:gd name="connsiteY1" fmla="*/ 188759 h 927447"/>
              <a:gd name="connsiteX2" fmla="*/ 914574 w 914574"/>
              <a:gd name="connsiteY2" fmla="*/ 0 h 927447"/>
              <a:gd name="connsiteX3" fmla="*/ 768437 w 914574"/>
              <a:gd name="connsiteY3" fmla="*/ 692410 h 927447"/>
              <a:gd name="connsiteX4" fmla="*/ 0 w 914574"/>
              <a:gd name="connsiteY4" fmla="*/ 927447 h 927447"/>
              <a:gd name="connsiteX0" fmla="*/ 0 w 914574"/>
              <a:gd name="connsiteY0" fmla="*/ 927447 h 927447"/>
              <a:gd name="connsiteX1" fmla="*/ 203722 w 914574"/>
              <a:gd name="connsiteY1" fmla="*/ 188759 h 927447"/>
              <a:gd name="connsiteX2" fmla="*/ 914574 w 914574"/>
              <a:gd name="connsiteY2" fmla="*/ 0 h 927447"/>
              <a:gd name="connsiteX3" fmla="*/ 768437 w 914574"/>
              <a:gd name="connsiteY3" fmla="*/ 692410 h 927447"/>
              <a:gd name="connsiteX4" fmla="*/ 0 w 914574"/>
              <a:gd name="connsiteY4" fmla="*/ 927447 h 927447"/>
              <a:gd name="connsiteX0" fmla="*/ 1570 w 916144"/>
              <a:gd name="connsiteY0" fmla="*/ 927447 h 927447"/>
              <a:gd name="connsiteX1" fmla="*/ 205292 w 916144"/>
              <a:gd name="connsiteY1" fmla="*/ 188759 h 927447"/>
              <a:gd name="connsiteX2" fmla="*/ 916144 w 916144"/>
              <a:gd name="connsiteY2" fmla="*/ 0 h 927447"/>
              <a:gd name="connsiteX3" fmla="*/ 770007 w 916144"/>
              <a:gd name="connsiteY3" fmla="*/ 692410 h 927447"/>
              <a:gd name="connsiteX4" fmla="*/ 1570 w 916144"/>
              <a:gd name="connsiteY4" fmla="*/ 927447 h 927447"/>
              <a:gd name="connsiteX0" fmla="*/ 4425 w 918999"/>
              <a:gd name="connsiteY0" fmla="*/ 927447 h 927447"/>
              <a:gd name="connsiteX1" fmla="*/ 208147 w 918999"/>
              <a:gd name="connsiteY1" fmla="*/ 188759 h 927447"/>
              <a:gd name="connsiteX2" fmla="*/ 918999 w 918999"/>
              <a:gd name="connsiteY2" fmla="*/ 0 h 927447"/>
              <a:gd name="connsiteX3" fmla="*/ 772862 w 918999"/>
              <a:gd name="connsiteY3" fmla="*/ 692410 h 927447"/>
              <a:gd name="connsiteX4" fmla="*/ 4425 w 918999"/>
              <a:gd name="connsiteY4" fmla="*/ 927447 h 927447"/>
              <a:gd name="connsiteX0" fmla="*/ 4425 w 918999"/>
              <a:gd name="connsiteY0" fmla="*/ 927447 h 927447"/>
              <a:gd name="connsiteX1" fmla="*/ 208147 w 918999"/>
              <a:gd name="connsiteY1" fmla="*/ 188759 h 927447"/>
              <a:gd name="connsiteX2" fmla="*/ 918999 w 918999"/>
              <a:gd name="connsiteY2" fmla="*/ 0 h 927447"/>
              <a:gd name="connsiteX3" fmla="*/ 772862 w 918999"/>
              <a:gd name="connsiteY3" fmla="*/ 692410 h 927447"/>
              <a:gd name="connsiteX4" fmla="*/ 4425 w 918999"/>
              <a:gd name="connsiteY4" fmla="*/ 927447 h 927447"/>
              <a:gd name="connsiteX0" fmla="*/ 4425 w 918999"/>
              <a:gd name="connsiteY0" fmla="*/ 927447 h 927447"/>
              <a:gd name="connsiteX1" fmla="*/ 208147 w 918999"/>
              <a:gd name="connsiteY1" fmla="*/ 188759 h 927447"/>
              <a:gd name="connsiteX2" fmla="*/ 918999 w 918999"/>
              <a:gd name="connsiteY2" fmla="*/ 0 h 927447"/>
              <a:gd name="connsiteX3" fmla="*/ 772862 w 918999"/>
              <a:gd name="connsiteY3" fmla="*/ 692410 h 927447"/>
              <a:gd name="connsiteX4" fmla="*/ 4425 w 918999"/>
              <a:gd name="connsiteY4" fmla="*/ 927447 h 927447"/>
              <a:gd name="connsiteX0" fmla="*/ 4425 w 918999"/>
              <a:gd name="connsiteY0" fmla="*/ 927447 h 927447"/>
              <a:gd name="connsiteX1" fmla="*/ 208147 w 918999"/>
              <a:gd name="connsiteY1" fmla="*/ 188759 h 927447"/>
              <a:gd name="connsiteX2" fmla="*/ 918999 w 918999"/>
              <a:gd name="connsiteY2" fmla="*/ 0 h 927447"/>
              <a:gd name="connsiteX3" fmla="*/ 722062 w 918999"/>
              <a:gd name="connsiteY3" fmla="*/ 692410 h 927447"/>
              <a:gd name="connsiteX4" fmla="*/ 4425 w 918999"/>
              <a:gd name="connsiteY4" fmla="*/ 927447 h 927447"/>
              <a:gd name="connsiteX0" fmla="*/ 4425 w 918999"/>
              <a:gd name="connsiteY0" fmla="*/ 927447 h 927447"/>
              <a:gd name="connsiteX1" fmla="*/ 208147 w 918999"/>
              <a:gd name="connsiteY1" fmla="*/ 188759 h 927447"/>
              <a:gd name="connsiteX2" fmla="*/ 918999 w 918999"/>
              <a:gd name="connsiteY2" fmla="*/ 0 h 927447"/>
              <a:gd name="connsiteX3" fmla="*/ 722062 w 918999"/>
              <a:gd name="connsiteY3" fmla="*/ 692410 h 927447"/>
              <a:gd name="connsiteX4" fmla="*/ 4425 w 918999"/>
              <a:gd name="connsiteY4" fmla="*/ 927447 h 927447"/>
              <a:gd name="connsiteX0" fmla="*/ 4425 w 918999"/>
              <a:gd name="connsiteY0" fmla="*/ 927447 h 927447"/>
              <a:gd name="connsiteX1" fmla="*/ 208147 w 918999"/>
              <a:gd name="connsiteY1" fmla="*/ 188759 h 927447"/>
              <a:gd name="connsiteX2" fmla="*/ 918999 w 918999"/>
              <a:gd name="connsiteY2" fmla="*/ 0 h 927447"/>
              <a:gd name="connsiteX3" fmla="*/ 722062 w 918999"/>
              <a:gd name="connsiteY3" fmla="*/ 692410 h 927447"/>
              <a:gd name="connsiteX4" fmla="*/ 4425 w 918999"/>
              <a:gd name="connsiteY4" fmla="*/ 927447 h 927447"/>
              <a:gd name="connsiteX0" fmla="*/ 1571 w 916145"/>
              <a:gd name="connsiteY0" fmla="*/ 889347 h 889347"/>
              <a:gd name="connsiteX1" fmla="*/ 205293 w 916145"/>
              <a:gd name="connsiteY1" fmla="*/ 188759 h 889347"/>
              <a:gd name="connsiteX2" fmla="*/ 916145 w 916145"/>
              <a:gd name="connsiteY2" fmla="*/ 0 h 889347"/>
              <a:gd name="connsiteX3" fmla="*/ 719208 w 916145"/>
              <a:gd name="connsiteY3" fmla="*/ 692410 h 889347"/>
              <a:gd name="connsiteX4" fmla="*/ 1571 w 916145"/>
              <a:gd name="connsiteY4" fmla="*/ 889347 h 889347"/>
              <a:gd name="connsiteX0" fmla="*/ 1388 w 928662"/>
              <a:gd name="connsiteY0" fmla="*/ 902047 h 902047"/>
              <a:gd name="connsiteX1" fmla="*/ 217810 w 928662"/>
              <a:gd name="connsiteY1" fmla="*/ 188759 h 902047"/>
              <a:gd name="connsiteX2" fmla="*/ 928662 w 928662"/>
              <a:gd name="connsiteY2" fmla="*/ 0 h 902047"/>
              <a:gd name="connsiteX3" fmla="*/ 731725 w 928662"/>
              <a:gd name="connsiteY3" fmla="*/ 692410 h 902047"/>
              <a:gd name="connsiteX4" fmla="*/ 1388 w 928662"/>
              <a:gd name="connsiteY4" fmla="*/ 902047 h 902047"/>
              <a:gd name="connsiteX0" fmla="*/ 1388 w 928662"/>
              <a:gd name="connsiteY0" fmla="*/ 902047 h 902047"/>
              <a:gd name="connsiteX1" fmla="*/ 217810 w 928662"/>
              <a:gd name="connsiteY1" fmla="*/ 188759 h 902047"/>
              <a:gd name="connsiteX2" fmla="*/ 928662 w 928662"/>
              <a:gd name="connsiteY2" fmla="*/ 0 h 902047"/>
              <a:gd name="connsiteX3" fmla="*/ 693625 w 928662"/>
              <a:gd name="connsiteY3" fmla="*/ 730510 h 902047"/>
              <a:gd name="connsiteX4" fmla="*/ 1388 w 928662"/>
              <a:gd name="connsiteY4" fmla="*/ 902047 h 902047"/>
              <a:gd name="connsiteX0" fmla="*/ 1388 w 928662"/>
              <a:gd name="connsiteY0" fmla="*/ 902047 h 902047"/>
              <a:gd name="connsiteX1" fmla="*/ 217810 w 928662"/>
              <a:gd name="connsiteY1" fmla="*/ 188759 h 902047"/>
              <a:gd name="connsiteX2" fmla="*/ 928662 w 928662"/>
              <a:gd name="connsiteY2" fmla="*/ 0 h 902047"/>
              <a:gd name="connsiteX3" fmla="*/ 668225 w 928662"/>
              <a:gd name="connsiteY3" fmla="*/ 730510 h 902047"/>
              <a:gd name="connsiteX4" fmla="*/ 1388 w 928662"/>
              <a:gd name="connsiteY4" fmla="*/ 902047 h 902047"/>
              <a:gd name="connsiteX0" fmla="*/ 1388 w 928662"/>
              <a:gd name="connsiteY0" fmla="*/ 902047 h 902047"/>
              <a:gd name="connsiteX1" fmla="*/ 217810 w 928662"/>
              <a:gd name="connsiteY1" fmla="*/ 188759 h 902047"/>
              <a:gd name="connsiteX2" fmla="*/ 928662 w 928662"/>
              <a:gd name="connsiteY2" fmla="*/ 0 h 902047"/>
              <a:gd name="connsiteX3" fmla="*/ 680925 w 928662"/>
              <a:gd name="connsiteY3" fmla="*/ 755910 h 902047"/>
              <a:gd name="connsiteX4" fmla="*/ 1388 w 928662"/>
              <a:gd name="connsiteY4" fmla="*/ 902047 h 902047"/>
              <a:gd name="connsiteX0" fmla="*/ 4525 w 931799"/>
              <a:gd name="connsiteY0" fmla="*/ 902047 h 902047"/>
              <a:gd name="connsiteX1" fmla="*/ 220947 w 931799"/>
              <a:gd name="connsiteY1" fmla="*/ 188759 h 902047"/>
              <a:gd name="connsiteX2" fmla="*/ 931799 w 931799"/>
              <a:gd name="connsiteY2" fmla="*/ 0 h 902047"/>
              <a:gd name="connsiteX3" fmla="*/ 684062 w 931799"/>
              <a:gd name="connsiteY3" fmla="*/ 755910 h 902047"/>
              <a:gd name="connsiteX4" fmla="*/ 4525 w 931799"/>
              <a:gd name="connsiteY4" fmla="*/ 902047 h 902047"/>
              <a:gd name="connsiteX0" fmla="*/ 1571 w 916145"/>
              <a:gd name="connsiteY0" fmla="*/ 914747 h 914747"/>
              <a:gd name="connsiteX1" fmla="*/ 205293 w 916145"/>
              <a:gd name="connsiteY1" fmla="*/ 188759 h 914747"/>
              <a:gd name="connsiteX2" fmla="*/ 916145 w 916145"/>
              <a:gd name="connsiteY2" fmla="*/ 0 h 914747"/>
              <a:gd name="connsiteX3" fmla="*/ 668408 w 916145"/>
              <a:gd name="connsiteY3" fmla="*/ 755910 h 914747"/>
              <a:gd name="connsiteX4" fmla="*/ 1571 w 916145"/>
              <a:gd name="connsiteY4" fmla="*/ 914747 h 914747"/>
              <a:gd name="connsiteX0" fmla="*/ 0 w 914574"/>
              <a:gd name="connsiteY0" fmla="*/ 914747 h 914747"/>
              <a:gd name="connsiteX1" fmla="*/ 203722 w 914574"/>
              <a:gd name="connsiteY1" fmla="*/ 188759 h 914747"/>
              <a:gd name="connsiteX2" fmla="*/ 914574 w 914574"/>
              <a:gd name="connsiteY2" fmla="*/ 0 h 914747"/>
              <a:gd name="connsiteX3" fmla="*/ 666837 w 914574"/>
              <a:gd name="connsiteY3" fmla="*/ 755910 h 914747"/>
              <a:gd name="connsiteX4" fmla="*/ 0 w 914574"/>
              <a:gd name="connsiteY4" fmla="*/ 914747 h 914747"/>
              <a:gd name="connsiteX0" fmla="*/ 0 w 914574"/>
              <a:gd name="connsiteY0" fmla="*/ 914747 h 914747"/>
              <a:gd name="connsiteX1" fmla="*/ 203722 w 914574"/>
              <a:gd name="connsiteY1" fmla="*/ 188759 h 914747"/>
              <a:gd name="connsiteX2" fmla="*/ 914574 w 914574"/>
              <a:gd name="connsiteY2" fmla="*/ 0 h 914747"/>
              <a:gd name="connsiteX3" fmla="*/ 666837 w 914574"/>
              <a:gd name="connsiteY3" fmla="*/ 755910 h 914747"/>
              <a:gd name="connsiteX4" fmla="*/ 0 w 914574"/>
              <a:gd name="connsiteY4" fmla="*/ 914747 h 914747"/>
              <a:gd name="connsiteX0" fmla="*/ 0 w 914574"/>
              <a:gd name="connsiteY0" fmla="*/ 914747 h 914747"/>
              <a:gd name="connsiteX1" fmla="*/ 229122 w 914574"/>
              <a:gd name="connsiteY1" fmla="*/ 163359 h 914747"/>
              <a:gd name="connsiteX2" fmla="*/ 914574 w 914574"/>
              <a:gd name="connsiteY2" fmla="*/ 0 h 914747"/>
              <a:gd name="connsiteX3" fmla="*/ 666837 w 914574"/>
              <a:gd name="connsiteY3" fmla="*/ 755910 h 914747"/>
              <a:gd name="connsiteX4" fmla="*/ 0 w 914574"/>
              <a:gd name="connsiteY4" fmla="*/ 914747 h 914747"/>
              <a:gd name="connsiteX0" fmla="*/ 0 w 914574"/>
              <a:gd name="connsiteY0" fmla="*/ 914747 h 914747"/>
              <a:gd name="connsiteX1" fmla="*/ 229122 w 914574"/>
              <a:gd name="connsiteY1" fmla="*/ 201459 h 914747"/>
              <a:gd name="connsiteX2" fmla="*/ 914574 w 914574"/>
              <a:gd name="connsiteY2" fmla="*/ 0 h 914747"/>
              <a:gd name="connsiteX3" fmla="*/ 666837 w 914574"/>
              <a:gd name="connsiteY3" fmla="*/ 755910 h 914747"/>
              <a:gd name="connsiteX4" fmla="*/ 0 w 914574"/>
              <a:gd name="connsiteY4" fmla="*/ 914747 h 914747"/>
              <a:gd name="connsiteX0" fmla="*/ 0 w 914574"/>
              <a:gd name="connsiteY0" fmla="*/ 914747 h 914747"/>
              <a:gd name="connsiteX1" fmla="*/ 229122 w 914574"/>
              <a:gd name="connsiteY1" fmla="*/ 201459 h 914747"/>
              <a:gd name="connsiteX2" fmla="*/ 914574 w 914574"/>
              <a:gd name="connsiteY2" fmla="*/ 0 h 914747"/>
              <a:gd name="connsiteX3" fmla="*/ 666837 w 914574"/>
              <a:gd name="connsiteY3" fmla="*/ 755910 h 914747"/>
              <a:gd name="connsiteX4" fmla="*/ 0 w 914574"/>
              <a:gd name="connsiteY4" fmla="*/ 914747 h 914747"/>
              <a:gd name="connsiteX0" fmla="*/ 0 w 914574"/>
              <a:gd name="connsiteY0" fmla="*/ 914747 h 914747"/>
              <a:gd name="connsiteX1" fmla="*/ 229122 w 914574"/>
              <a:gd name="connsiteY1" fmla="*/ 201459 h 914747"/>
              <a:gd name="connsiteX2" fmla="*/ 914574 w 914574"/>
              <a:gd name="connsiteY2" fmla="*/ 0 h 914747"/>
              <a:gd name="connsiteX3" fmla="*/ 666837 w 914574"/>
              <a:gd name="connsiteY3" fmla="*/ 755910 h 914747"/>
              <a:gd name="connsiteX4" fmla="*/ 0 w 914574"/>
              <a:gd name="connsiteY4" fmla="*/ 914747 h 91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574" h="914747">
                <a:moveTo>
                  <a:pt x="0" y="914747"/>
                </a:moveTo>
                <a:cubicBezTo>
                  <a:pt x="25400" y="347352"/>
                  <a:pt x="38593" y="328517"/>
                  <a:pt x="229122" y="201459"/>
                </a:cubicBezTo>
                <a:cubicBezTo>
                  <a:pt x="419651" y="74401"/>
                  <a:pt x="366292" y="47491"/>
                  <a:pt x="914574" y="0"/>
                </a:cubicBezTo>
                <a:cubicBezTo>
                  <a:pt x="847173" y="562952"/>
                  <a:pt x="819266" y="603452"/>
                  <a:pt x="666837" y="755910"/>
                </a:cubicBezTo>
                <a:cubicBezTo>
                  <a:pt x="514408" y="908368"/>
                  <a:pt x="599046" y="899901"/>
                  <a:pt x="0" y="914747"/>
                </a:cubicBezTo>
                <a:close/>
              </a:path>
            </a:pathLst>
          </a:custGeom>
          <a:pattFill prst="pct25">
            <a:fgClr>
              <a:srgbClr val="FF00FF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1892300" y="2892626"/>
            <a:ext cx="508000" cy="1049609"/>
            <a:chOff x="1892300" y="2892626"/>
            <a:chExt cx="508000" cy="1049609"/>
          </a:xfrm>
        </p:grpSpPr>
        <p:cxnSp>
          <p:nvCxnSpPr>
            <p:cNvPr id="76" name="Straight Connector 75"/>
            <p:cNvCxnSpPr/>
            <p:nvPr/>
          </p:nvCxnSpPr>
          <p:spPr bwMode="auto">
            <a:xfrm>
              <a:off x="1892300" y="2892626"/>
              <a:ext cx="0" cy="54864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44" name="Picture 43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93767" y="3606800"/>
              <a:ext cx="306533" cy="3354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86" name="Straight Arrow Connector 85"/>
            <p:cNvCxnSpPr/>
            <p:nvPr/>
          </p:nvCxnSpPr>
          <p:spPr bwMode="auto">
            <a:xfrm flipH="1" flipV="1">
              <a:off x="1892300" y="3438144"/>
              <a:ext cx="2032" cy="18288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1905000" y="3626965"/>
              <a:ext cx="201467" cy="128309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1" name="Group 80"/>
          <p:cNvGrpSpPr/>
          <p:nvPr/>
        </p:nvGrpSpPr>
        <p:grpSpPr>
          <a:xfrm>
            <a:off x="1648518" y="2819400"/>
            <a:ext cx="1042866" cy="204332"/>
            <a:chOff x="1648518" y="2819400"/>
            <a:chExt cx="1042866" cy="204332"/>
          </a:xfrm>
        </p:grpSpPr>
        <p:cxnSp>
          <p:nvCxnSpPr>
            <p:cNvPr id="51" name="Straight Connector 50"/>
            <p:cNvCxnSpPr/>
            <p:nvPr/>
          </p:nvCxnSpPr>
          <p:spPr bwMode="auto">
            <a:xfrm>
              <a:off x="1828487" y="2892626"/>
              <a:ext cx="109728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905000" y="2892626"/>
              <a:ext cx="786384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48518" y="2819400"/>
              <a:ext cx="160484" cy="20433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F4BB3A53-A6CC-4C97-A774-9450BC558257}" type="slidenum">
              <a:rPr lang="en-US"/>
              <a:pPr/>
              <a:t>17</a:t>
            </a:fld>
            <a:endParaRPr lang="en-US"/>
          </a:p>
        </p:txBody>
      </p:sp>
      <p:sp>
        <p:nvSpPr>
          <p:cNvPr id="186470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4722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1" name="Group 120"/>
          <p:cNvGrpSpPr/>
          <p:nvPr/>
        </p:nvGrpSpPr>
        <p:grpSpPr>
          <a:xfrm>
            <a:off x="457200" y="1854200"/>
            <a:ext cx="2905573" cy="4775199"/>
            <a:chOff x="457200" y="1854200"/>
            <a:chExt cx="2905573" cy="4775199"/>
          </a:xfrm>
        </p:grpSpPr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33600" y="4401387"/>
              <a:ext cx="935262" cy="33571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2426" y="1886998"/>
              <a:ext cx="934968" cy="3356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 bwMode="auto">
            <a:xfrm>
              <a:off x="457200" y="3429000"/>
              <a:ext cx="27432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02" name="Picture 101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52600" y="1854200"/>
              <a:ext cx="160192" cy="2039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1" name="Picture 100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87700" y="3352800"/>
              <a:ext cx="175073" cy="14618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71" name="Straight Connector 70"/>
            <p:cNvCxnSpPr/>
            <p:nvPr/>
          </p:nvCxnSpPr>
          <p:spPr bwMode="auto">
            <a:xfrm rot="16200000">
              <a:off x="2286000" y="2057401"/>
              <a:ext cx="0" cy="914400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" name="Straight Arrow Connector 3"/>
            <p:cNvCxnSpPr/>
            <p:nvPr/>
          </p:nvCxnSpPr>
          <p:spPr bwMode="auto">
            <a:xfrm flipV="1">
              <a:off x="1828800" y="2057399"/>
              <a:ext cx="0" cy="4572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4" name="Group 13"/>
            <p:cNvGrpSpPr/>
            <p:nvPr/>
          </p:nvGrpSpPr>
          <p:grpSpPr>
            <a:xfrm>
              <a:off x="876300" y="2155952"/>
              <a:ext cx="1892405" cy="1264919"/>
              <a:chOff x="876300" y="2155952"/>
              <a:chExt cx="1892405" cy="1264919"/>
            </a:xfrm>
          </p:grpSpPr>
          <p:sp>
            <p:nvSpPr>
              <p:cNvPr id="24" name="Freeform 23"/>
              <p:cNvSpPr/>
              <p:nvPr/>
            </p:nvSpPr>
            <p:spPr>
              <a:xfrm flipH="1">
                <a:off x="1817623" y="2155952"/>
                <a:ext cx="951082" cy="1264919"/>
              </a:xfrm>
              <a:custGeom>
                <a:avLst/>
                <a:gdLst>
                  <a:gd name="connsiteX0" fmla="*/ 0 w 62630"/>
                  <a:gd name="connsiteY0" fmla="*/ 137888 h 137888"/>
                  <a:gd name="connsiteX1" fmla="*/ 37578 w 62630"/>
                  <a:gd name="connsiteY1" fmla="*/ 37679 h 137888"/>
                  <a:gd name="connsiteX2" fmla="*/ 62630 w 62630"/>
                  <a:gd name="connsiteY2" fmla="*/ 101 h 137888"/>
                  <a:gd name="connsiteX0" fmla="*/ 0 w 37578"/>
                  <a:gd name="connsiteY0" fmla="*/ 100209 h 100209"/>
                  <a:gd name="connsiteX1" fmla="*/ 37578 w 37578"/>
                  <a:gd name="connsiteY1" fmla="*/ 0 h 100209"/>
                  <a:gd name="connsiteX0" fmla="*/ 0 w 2154477"/>
                  <a:gd name="connsiteY0" fmla="*/ 989556 h 989556"/>
                  <a:gd name="connsiteX1" fmla="*/ 2154477 w 2154477"/>
                  <a:gd name="connsiteY1" fmla="*/ 0 h 989556"/>
                  <a:gd name="connsiteX0" fmla="*/ 0 w 1678488"/>
                  <a:gd name="connsiteY0" fmla="*/ 1340285 h 1340285"/>
                  <a:gd name="connsiteX1" fmla="*/ 1678488 w 1678488"/>
                  <a:gd name="connsiteY1" fmla="*/ 0 h 1340285"/>
                  <a:gd name="connsiteX0" fmla="*/ 0 w 1853852"/>
                  <a:gd name="connsiteY0" fmla="*/ 1841327 h 1841327"/>
                  <a:gd name="connsiteX1" fmla="*/ 1853852 w 1853852"/>
                  <a:gd name="connsiteY1" fmla="*/ 0 h 1841327"/>
                  <a:gd name="connsiteX0" fmla="*/ 0 w 1853852"/>
                  <a:gd name="connsiteY0" fmla="*/ 1841327 h 1841327"/>
                  <a:gd name="connsiteX1" fmla="*/ 901875 w 1853852"/>
                  <a:gd name="connsiteY1" fmla="*/ 926927 h 1841327"/>
                  <a:gd name="connsiteX2" fmla="*/ 1853852 w 1853852"/>
                  <a:gd name="connsiteY2" fmla="*/ 0 h 1841327"/>
                  <a:gd name="connsiteX0" fmla="*/ 0 w 1853852"/>
                  <a:gd name="connsiteY0" fmla="*/ 1841327 h 1841327"/>
                  <a:gd name="connsiteX1" fmla="*/ 951979 w 1853852"/>
                  <a:gd name="connsiteY1" fmla="*/ 413360 h 1841327"/>
                  <a:gd name="connsiteX2" fmla="*/ 1853852 w 1853852"/>
                  <a:gd name="connsiteY2" fmla="*/ 0 h 1841327"/>
                  <a:gd name="connsiteX0" fmla="*/ 0 w 1853852"/>
                  <a:gd name="connsiteY0" fmla="*/ 1841327 h 1841327"/>
                  <a:gd name="connsiteX1" fmla="*/ 951979 w 1853852"/>
                  <a:gd name="connsiteY1" fmla="*/ 413360 h 1841327"/>
                  <a:gd name="connsiteX2" fmla="*/ 1853852 w 1853852"/>
                  <a:gd name="connsiteY2" fmla="*/ 0 h 1841327"/>
                  <a:gd name="connsiteX0" fmla="*/ 80 w 1853932"/>
                  <a:gd name="connsiteY0" fmla="*/ 1841327 h 1841327"/>
                  <a:gd name="connsiteX1" fmla="*/ 952059 w 1853932"/>
                  <a:gd name="connsiteY1" fmla="*/ 413360 h 1841327"/>
                  <a:gd name="connsiteX2" fmla="*/ 1853932 w 1853932"/>
                  <a:gd name="connsiteY2" fmla="*/ 0 h 1841327"/>
                  <a:gd name="connsiteX0" fmla="*/ 107 w 1853959"/>
                  <a:gd name="connsiteY0" fmla="*/ 1841327 h 1841327"/>
                  <a:gd name="connsiteX1" fmla="*/ 952086 w 1853959"/>
                  <a:gd name="connsiteY1" fmla="*/ 413360 h 1841327"/>
                  <a:gd name="connsiteX2" fmla="*/ 1853959 w 1853959"/>
                  <a:gd name="connsiteY2" fmla="*/ 0 h 1841327"/>
                  <a:gd name="connsiteX0" fmla="*/ 110 w 1853962"/>
                  <a:gd name="connsiteY0" fmla="*/ 1841327 h 1841327"/>
                  <a:gd name="connsiteX1" fmla="*/ 939563 w 1853962"/>
                  <a:gd name="connsiteY1" fmla="*/ 400834 h 1841327"/>
                  <a:gd name="connsiteX2" fmla="*/ 1853962 w 1853962"/>
                  <a:gd name="connsiteY2" fmla="*/ 0 h 1841327"/>
                  <a:gd name="connsiteX0" fmla="*/ 116 w 1853968"/>
                  <a:gd name="connsiteY0" fmla="*/ 1841327 h 1841327"/>
                  <a:gd name="connsiteX1" fmla="*/ 914517 w 1853968"/>
                  <a:gd name="connsiteY1" fmla="*/ 388308 h 1841327"/>
                  <a:gd name="connsiteX2" fmla="*/ 1853968 w 1853968"/>
                  <a:gd name="connsiteY2" fmla="*/ 0 h 1841327"/>
                  <a:gd name="connsiteX0" fmla="*/ 174 w 1854026"/>
                  <a:gd name="connsiteY0" fmla="*/ 1841327 h 1841327"/>
                  <a:gd name="connsiteX1" fmla="*/ 764263 w 1854026"/>
                  <a:gd name="connsiteY1" fmla="*/ 501043 h 1841327"/>
                  <a:gd name="connsiteX2" fmla="*/ 1854026 w 1854026"/>
                  <a:gd name="connsiteY2" fmla="*/ 0 h 1841327"/>
                  <a:gd name="connsiteX0" fmla="*/ 237 w 3369738"/>
                  <a:gd name="connsiteY0" fmla="*/ 2279738 h 2279738"/>
                  <a:gd name="connsiteX1" fmla="*/ 764326 w 3369738"/>
                  <a:gd name="connsiteY1" fmla="*/ 939454 h 2279738"/>
                  <a:gd name="connsiteX2" fmla="*/ 3369738 w 3369738"/>
                  <a:gd name="connsiteY2" fmla="*/ 0 h 2279738"/>
                  <a:gd name="connsiteX0" fmla="*/ 237 w 3369738"/>
                  <a:gd name="connsiteY0" fmla="*/ 2279738 h 2279738"/>
                  <a:gd name="connsiteX1" fmla="*/ 764326 w 3369738"/>
                  <a:gd name="connsiteY1" fmla="*/ 939454 h 2279738"/>
                  <a:gd name="connsiteX2" fmla="*/ 1841565 w 3369738"/>
                  <a:gd name="connsiteY2" fmla="*/ 475991 h 2279738"/>
                  <a:gd name="connsiteX3" fmla="*/ 3369738 w 3369738"/>
                  <a:gd name="connsiteY3" fmla="*/ 0 h 2279738"/>
                  <a:gd name="connsiteX0" fmla="*/ 111 w 3369612"/>
                  <a:gd name="connsiteY0" fmla="*/ 2279738 h 2279738"/>
                  <a:gd name="connsiteX1" fmla="*/ 764200 w 3369612"/>
                  <a:gd name="connsiteY1" fmla="*/ 939454 h 2279738"/>
                  <a:gd name="connsiteX2" fmla="*/ 1841439 w 3369612"/>
                  <a:gd name="connsiteY2" fmla="*/ 450938 h 2279738"/>
                  <a:gd name="connsiteX3" fmla="*/ 3369612 w 3369612"/>
                  <a:gd name="connsiteY3" fmla="*/ 0 h 2279738"/>
                  <a:gd name="connsiteX0" fmla="*/ 111 w 3369612"/>
                  <a:gd name="connsiteY0" fmla="*/ 2279738 h 2279738"/>
                  <a:gd name="connsiteX1" fmla="*/ 764200 w 3369612"/>
                  <a:gd name="connsiteY1" fmla="*/ 939454 h 2279738"/>
                  <a:gd name="connsiteX2" fmla="*/ 1841439 w 3369612"/>
                  <a:gd name="connsiteY2" fmla="*/ 450938 h 2279738"/>
                  <a:gd name="connsiteX3" fmla="*/ 3369612 w 3369612"/>
                  <a:gd name="connsiteY3" fmla="*/ 0 h 2279738"/>
                  <a:gd name="connsiteX0" fmla="*/ 111 w 3369612"/>
                  <a:gd name="connsiteY0" fmla="*/ 2279738 h 2279738"/>
                  <a:gd name="connsiteX1" fmla="*/ 764200 w 3369612"/>
                  <a:gd name="connsiteY1" fmla="*/ 939454 h 2279738"/>
                  <a:gd name="connsiteX2" fmla="*/ 1841439 w 3369612"/>
                  <a:gd name="connsiteY2" fmla="*/ 450938 h 2279738"/>
                  <a:gd name="connsiteX3" fmla="*/ 3369612 w 3369612"/>
                  <a:gd name="connsiteY3" fmla="*/ 0 h 2279738"/>
                  <a:gd name="connsiteX0" fmla="*/ 98 w 3369599"/>
                  <a:gd name="connsiteY0" fmla="*/ 2279738 h 2279738"/>
                  <a:gd name="connsiteX1" fmla="*/ 764187 w 3369599"/>
                  <a:gd name="connsiteY1" fmla="*/ 939454 h 2279738"/>
                  <a:gd name="connsiteX2" fmla="*/ 1841426 w 3369599"/>
                  <a:gd name="connsiteY2" fmla="*/ 450938 h 2279738"/>
                  <a:gd name="connsiteX3" fmla="*/ 3369599 w 3369599"/>
                  <a:gd name="connsiteY3" fmla="*/ 0 h 2279738"/>
                  <a:gd name="connsiteX0" fmla="*/ 98 w 3394651"/>
                  <a:gd name="connsiteY0" fmla="*/ 2242159 h 2242159"/>
                  <a:gd name="connsiteX1" fmla="*/ 764187 w 3394651"/>
                  <a:gd name="connsiteY1" fmla="*/ 901875 h 2242159"/>
                  <a:gd name="connsiteX2" fmla="*/ 1841426 w 3394651"/>
                  <a:gd name="connsiteY2" fmla="*/ 413359 h 2242159"/>
                  <a:gd name="connsiteX3" fmla="*/ 3394651 w 3394651"/>
                  <a:gd name="connsiteY3" fmla="*/ 0 h 2242159"/>
                  <a:gd name="connsiteX0" fmla="*/ 98 w 3394651"/>
                  <a:gd name="connsiteY0" fmla="*/ 2242159 h 2242159"/>
                  <a:gd name="connsiteX1" fmla="*/ 764187 w 3394651"/>
                  <a:gd name="connsiteY1" fmla="*/ 901875 h 2242159"/>
                  <a:gd name="connsiteX2" fmla="*/ 1841426 w 3394651"/>
                  <a:gd name="connsiteY2" fmla="*/ 413359 h 2242159"/>
                  <a:gd name="connsiteX3" fmla="*/ 3394651 w 3394651"/>
                  <a:gd name="connsiteY3" fmla="*/ 0 h 2242159"/>
                  <a:gd name="connsiteX0" fmla="*/ 98 w 3457282"/>
                  <a:gd name="connsiteY0" fmla="*/ 2204581 h 2204581"/>
                  <a:gd name="connsiteX1" fmla="*/ 764187 w 3457282"/>
                  <a:gd name="connsiteY1" fmla="*/ 864297 h 2204581"/>
                  <a:gd name="connsiteX2" fmla="*/ 1841426 w 3457282"/>
                  <a:gd name="connsiteY2" fmla="*/ 375781 h 2204581"/>
                  <a:gd name="connsiteX3" fmla="*/ 3457282 w 3457282"/>
                  <a:gd name="connsiteY3" fmla="*/ 0 h 2204581"/>
                  <a:gd name="connsiteX0" fmla="*/ 110 w 3457294"/>
                  <a:gd name="connsiteY0" fmla="*/ 2204581 h 2204581"/>
                  <a:gd name="connsiteX1" fmla="*/ 764199 w 3457294"/>
                  <a:gd name="connsiteY1" fmla="*/ 864297 h 2204581"/>
                  <a:gd name="connsiteX2" fmla="*/ 1828912 w 3457294"/>
                  <a:gd name="connsiteY2" fmla="*/ 375781 h 2204581"/>
                  <a:gd name="connsiteX3" fmla="*/ 3457294 w 3457294"/>
                  <a:gd name="connsiteY3" fmla="*/ 0 h 2204581"/>
                  <a:gd name="connsiteX0" fmla="*/ 110 w 3457294"/>
                  <a:gd name="connsiteY0" fmla="*/ 2204581 h 2204581"/>
                  <a:gd name="connsiteX1" fmla="*/ 764199 w 3457294"/>
                  <a:gd name="connsiteY1" fmla="*/ 864297 h 2204581"/>
                  <a:gd name="connsiteX2" fmla="*/ 1828912 w 3457294"/>
                  <a:gd name="connsiteY2" fmla="*/ 375781 h 2204581"/>
                  <a:gd name="connsiteX3" fmla="*/ 3457294 w 3457294"/>
                  <a:gd name="connsiteY3" fmla="*/ 0 h 2204581"/>
                  <a:gd name="connsiteX0" fmla="*/ 119 w 3457303"/>
                  <a:gd name="connsiteY0" fmla="*/ 2204581 h 2204581"/>
                  <a:gd name="connsiteX1" fmla="*/ 764208 w 3457303"/>
                  <a:gd name="connsiteY1" fmla="*/ 864297 h 2204581"/>
                  <a:gd name="connsiteX2" fmla="*/ 2041863 w 3457303"/>
                  <a:gd name="connsiteY2" fmla="*/ 313151 h 2204581"/>
                  <a:gd name="connsiteX3" fmla="*/ 3457303 w 3457303"/>
                  <a:gd name="connsiteY3" fmla="*/ 0 h 2204581"/>
                  <a:gd name="connsiteX0" fmla="*/ 127 w 3457311"/>
                  <a:gd name="connsiteY0" fmla="*/ 2204581 h 2204581"/>
                  <a:gd name="connsiteX1" fmla="*/ 764216 w 3457311"/>
                  <a:gd name="connsiteY1" fmla="*/ 864297 h 2204581"/>
                  <a:gd name="connsiteX2" fmla="*/ 2204710 w 3457311"/>
                  <a:gd name="connsiteY2" fmla="*/ 275573 h 2204581"/>
                  <a:gd name="connsiteX3" fmla="*/ 3457311 w 3457311"/>
                  <a:gd name="connsiteY3" fmla="*/ 0 h 2204581"/>
                  <a:gd name="connsiteX0" fmla="*/ 127 w 3457311"/>
                  <a:gd name="connsiteY0" fmla="*/ 2204581 h 2204581"/>
                  <a:gd name="connsiteX1" fmla="*/ 764216 w 3457311"/>
                  <a:gd name="connsiteY1" fmla="*/ 864297 h 2204581"/>
                  <a:gd name="connsiteX2" fmla="*/ 2204710 w 3457311"/>
                  <a:gd name="connsiteY2" fmla="*/ 275573 h 2204581"/>
                  <a:gd name="connsiteX3" fmla="*/ 3457311 w 3457311"/>
                  <a:gd name="connsiteY3" fmla="*/ 0 h 2204581"/>
                  <a:gd name="connsiteX0" fmla="*/ 127 w 3457311"/>
                  <a:gd name="connsiteY0" fmla="*/ 2204581 h 2204581"/>
                  <a:gd name="connsiteX1" fmla="*/ 764216 w 3457311"/>
                  <a:gd name="connsiteY1" fmla="*/ 864297 h 2204581"/>
                  <a:gd name="connsiteX2" fmla="*/ 2204710 w 3457311"/>
                  <a:gd name="connsiteY2" fmla="*/ 275573 h 2204581"/>
                  <a:gd name="connsiteX3" fmla="*/ 3457311 w 3457311"/>
                  <a:gd name="connsiteY3" fmla="*/ 0 h 2204581"/>
                  <a:gd name="connsiteX0" fmla="*/ 127 w 3494889"/>
                  <a:gd name="connsiteY0" fmla="*/ 2217107 h 2217107"/>
                  <a:gd name="connsiteX1" fmla="*/ 764216 w 3494889"/>
                  <a:gd name="connsiteY1" fmla="*/ 876823 h 2217107"/>
                  <a:gd name="connsiteX2" fmla="*/ 2204710 w 3494889"/>
                  <a:gd name="connsiteY2" fmla="*/ 288099 h 2217107"/>
                  <a:gd name="connsiteX3" fmla="*/ 3494889 w 3494889"/>
                  <a:gd name="connsiteY3" fmla="*/ 0 h 2217107"/>
                  <a:gd name="connsiteX0" fmla="*/ 0 w 3494762"/>
                  <a:gd name="connsiteY0" fmla="*/ 2217107 h 2217107"/>
                  <a:gd name="connsiteX1" fmla="*/ 187892 w 3494762"/>
                  <a:gd name="connsiteY1" fmla="*/ 1390390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37788 w 3494762"/>
                  <a:gd name="connsiteY1" fmla="*/ 1315234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37788 w 3494762"/>
                  <a:gd name="connsiteY1" fmla="*/ 1277656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37788 w 3494762"/>
                  <a:gd name="connsiteY1" fmla="*/ 1277656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37788 w 3494762"/>
                  <a:gd name="connsiteY1" fmla="*/ 1277656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200418 w 3494762"/>
                  <a:gd name="connsiteY1" fmla="*/ 1177448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200418 w 3494762"/>
                  <a:gd name="connsiteY1" fmla="*/ 1177448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263049 w 3494762"/>
                  <a:gd name="connsiteY1" fmla="*/ 1152396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250523 w 3494762"/>
                  <a:gd name="connsiteY1" fmla="*/ 1127344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250523 w 3494762"/>
                  <a:gd name="connsiteY1" fmla="*/ 112734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250523 w 3494762"/>
                  <a:gd name="connsiteY1" fmla="*/ 112734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50314 w 3494762"/>
                  <a:gd name="connsiteY1" fmla="*/ 125260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50314 w 3494762"/>
                  <a:gd name="connsiteY1" fmla="*/ 125260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50314 w 3494762"/>
                  <a:gd name="connsiteY1" fmla="*/ 125260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75573 h 2217107"/>
                  <a:gd name="connsiteX4" fmla="*/ 3494762 w 3494762"/>
                  <a:gd name="connsiteY4" fmla="*/ 0 h 2217107"/>
                  <a:gd name="connsiteX0" fmla="*/ 5786 w 3500548"/>
                  <a:gd name="connsiteY0" fmla="*/ 2217107 h 2217107"/>
                  <a:gd name="connsiteX1" fmla="*/ 156100 w 3500548"/>
                  <a:gd name="connsiteY1" fmla="*/ 1252604 h 2217107"/>
                  <a:gd name="connsiteX2" fmla="*/ 782401 w 3500548"/>
                  <a:gd name="connsiteY2" fmla="*/ 839244 h 2217107"/>
                  <a:gd name="connsiteX3" fmla="*/ 2210369 w 3500548"/>
                  <a:gd name="connsiteY3" fmla="*/ 275573 h 2217107"/>
                  <a:gd name="connsiteX4" fmla="*/ 3500548 w 3500548"/>
                  <a:gd name="connsiteY4" fmla="*/ 0 h 2217107"/>
                  <a:gd name="connsiteX0" fmla="*/ 0 w 3494762"/>
                  <a:gd name="connsiteY0" fmla="*/ 2217107 h 2217107"/>
                  <a:gd name="connsiteX1" fmla="*/ 150314 w 3494762"/>
                  <a:gd name="connsiteY1" fmla="*/ 125260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75573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50314 w 3494762"/>
                  <a:gd name="connsiteY1" fmla="*/ 125260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75573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87892 w 3494762"/>
                  <a:gd name="connsiteY1" fmla="*/ 1215026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75573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87892 w 3494762"/>
                  <a:gd name="connsiteY1" fmla="*/ 1215026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75573 h 2217107"/>
                  <a:gd name="connsiteX4" fmla="*/ 3494762 w 3494762"/>
                  <a:gd name="connsiteY4" fmla="*/ 0 h 2217107"/>
                  <a:gd name="connsiteX0" fmla="*/ 0 w 2204583"/>
                  <a:gd name="connsiteY0" fmla="*/ 1941534 h 1941534"/>
                  <a:gd name="connsiteX1" fmla="*/ 187892 w 2204583"/>
                  <a:gd name="connsiteY1" fmla="*/ 939453 h 1941534"/>
                  <a:gd name="connsiteX2" fmla="*/ 776615 w 2204583"/>
                  <a:gd name="connsiteY2" fmla="*/ 563671 h 1941534"/>
                  <a:gd name="connsiteX3" fmla="*/ 2204583 w 2204583"/>
                  <a:gd name="connsiteY3" fmla="*/ 0 h 1941534"/>
                  <a:gd name="connsiteX0" fmla="*/ 0 w 2204583"/>
                  <a:gd name="connsiteY0" fmla="*/ 1941534 h 1941534"/>
                  <a:gd name="connsiteX1" fmla="*/ 776615 w 2204583"/>
                  <a:gd name="connsiteY1" fmla="*/ 563671 h 1941534"/>
                  <a:gd name="connsiteX2" fmla="*/ 2204583 w 2204583"/>
                  <a:gd name="connsiteY2" fmla="*/ 0 h 1941534"/>
                  <a:gd name="connsiteX0" fmla="*/ 0 w 2204583"/>
                  <a:gd name="connsiteY0" fmla="*/ 1941534 h 1941534"/>
                  <a:gd name="connsiteX1" fmla="*/ 1177448 w 2204583"/>
                  <a:gd name="connsiteY1" fmla="*/ 450937 h 1941534"/>
                  <a:gd name="connsiteX2" fmla="*/ 2204583 w 2204583"/>
                  <a:gd name="connsiteY2" fmla="*/ 0 h 1941534"/>
                  <a:gd name="connsiteX0" fmla="*/ 0 w 2204583"/>
                  <a:gd name="connsiteY0" fmla="*/ 1941534 h 1941534"/>
                  <a:gd name="connsiteX1" fmla="*/ 1177448 w 2204583"/>
                  <a:gd name="connsiteY1" fmla="*/ 450937 h 1941534"/>
                  <a:gd name="connsiteX2" fmla="*/ 2204583 w 2204583"/>
                  <a:gd name="connsiteY2" fmla="*/ 0 h 1941534"/>
                  <a:gd name="connsiteX0" fmla="*/ 0 w 2204583"/>
                  <a:gd name="connsiteY0" fmla="*/ 1941534 h 1941534"/>
                  <a:gd name="connsiteX1" fmla="*/ 1177448 w 2204583"/>
                  <a:gd name="connsiteY1" fmla="*/ 450937 h 1941534"/>
                  <a:gd name="connsiteX2" fmla="*/ 2204583 w 2204583"/>
                  <a:gd name="connsiteY2" fmla="*/ 0 h 1941534"/>
                  <a:gd name="connsiteX0" fmla="*/ 0 w 2204583"/>
                  <a:gd name="connsiteY0" fmla="*/ 1941534 h 1941534"/>
                  <a:gd name="connsiteX1" fmla="*/ 1177448 w 2204583"/>
                  <a:gd name="connsiteY1" fmla="*/ 450937 h 1941534"/>
                  <a:gd name="connsiteX2" fmla="*/ 2204583 w 2204583"/>
                  <a:gd name="connsiteY2" fmla="*/ 0 h 1941534"/>
                  <a:gd name="connsiteX0" fmla="*/ 1 w 2204584"/>
                  <a:gd name="connsiteY0" fmla="*/ 1941534 h 1941534"/>
                  <a:gd name="connsiteX1" fmla="*/ 1177449 w 2204584"/>
                  <a:gd name="connsiteY1" fmla="*/ 450937 h 1941534"/>
                  <a:gd name="connsiteX2" fmla="*/ 2204584 w 2204584"/>
                  <a:gd name="connsiteY2" fmla="*/ 0 h 1941534"/>
                  <a:gd name="connsiteX0" fmla="*/ 1 w 2204584"/>
                  <a:gd name="connsiteY0" fmla="*/ 1941534 h 1941534"/>
                  <a:gd name="connsiteX1" fmla="*/ 1327761 w 2204584"/>
                  <a:gd name="connsiteY1" fmla="*/ 488515 h 1941534"/>
                  <a:gd name="connsiteX2" fmla="*/ 2204584 w 2204584"/>
                  <a:gd name="connsiteY2" fmla="*/ 0 h 1941534"/>
                  <a:gd name="connsiteX0" fmla="*/ 1 w 2204584"/>
                  <a:gd name="connsiteY0" fmla="*/ 1941534 h 1941534"/>
                  <a:gd name="connsiteX1" fmla="*/ 1327761 w 2204584"/>
                  <a:gd name="connsiteY1" fmla="*/ 488515 h 1941534"/>
                  <a:gd name="connsiteX2" fmla="*/ 2204584 w 2204584"/>
                  <a:gd name="connsiteY2" fmla="*/ 0 h 1941534"/>
                  <a:gd name="connsiteX0" fmla="*/ 1 w 2379949"/>
                  <a:gd name="connsiteY0" fmla="*/ 2016690 h 2016690"/>
                  <a:gd name="connsiteX1" fmla="*/ 1327761 w 2379949"/>
                  <a:gd name="connsiteY1" fmla="*/ 563671 h 2016690"/>
                  <a:gd name="connsiteX2" fmla="*/ 2379949 w 2379949"/>
                  <a:gd name="connsiteY2" fmla="*/ 0 h 2016690"/>
                  <a:gd name="connsiteX0" fmla="*/ 1 w 2379949"/>
                  <a:gd name="connsiteY0" fmla="*/ 2016690 h 2016690"/>
                  <a:gd name="connsiteX1" fmla="*/ 1327761 w 2379949"/>
                  <a:gd name="connsiteY1" fmla="*/ 563671 h 2016690"/>
                  <a:gd name="connsiteX2" fmla="*/ 2379949 w 2379949"/>
                  <a:gd name="connsiteY2" fmla="*/ 0 h 2016690"/>
                  <a:gd name="connsiteX0" fmla="*/ 1 w 2379949"/>
                  <a:gd name="connsiteY0" fmla="*/ 2016690 h 2016690"/>
                  <a:gd name="connsiteX1" fmla="*/ 1327761 w 2379949"/>
                  <a:gd name="connsiteY1" fmla="*/ 563671 h 2016690"/>
                  <a:gd name="connsiteX2" fmla="*/ 2379949 w 2379949"/>
                  <a:gd name="connsiteY2" fmla="*/ 0 h 2016690"/>
                  <a:gd name="connsiteX0" fmla="*/ 1 w 2379949"/>
                  <a:gd name="connsiteY0" fmla="*/ 2016690 h 2016690"/>
                  <a:gd name="connsiteX1" fmla="*/ 1327761 w 2379949"/>
                  <a:gd name="connsiteY1" fmla="*/ 563671 h 2016690"/>
                  <a:gd name="connsiteX2" fmla="*/ 2379949 w 2379949"/>
                  <a:gd name="connsiteY2" fmla="*/ 0 h 2016690"/>
                  <a:gd name="connsiteX0" fmla="*/ 0 w 2379948"/>
                  <a:gd name="connsiteY0" fmla="*/ 2016690 h 2016690"/>
                  <a:gd name="connsiteX1" fmla="*/ 1327760 w 2379948"/>
                  <a:gd name="connsiteY1" fmla="*/ 563671 h 2016690"/>
                  <a:gd name="connsiteX2" fmla="*/ 2379948 w 2379948"/>
                  <a:gd name="connsiteY2" fmla="*/ 0 h 2016690"/>
                  <a:gd name="connsiteX0" fmla="*/ 0 w 2379948"/>
                  <a:gd name="connsiteY0" fmla="*/ 2016690 h 2016690"/>
                  <a:gd name="connsiteX1" fmla="*/ 1327760 w 2379948"/>
                  <a:gd name="connsiteY1" fmla="*/ 563671 h 2016690"/>
                  <a:gd name="connsiteX2" fmla="*/ 2379948 w 2379948"/>
                  <a:gd name="connsiteY2" fmla="*/ 0 h 2016690"/>
                  <a:gd name="connsiteX0" fmla="*/ 0 w 2379948"/>
                  <a:gd name="connsiteY0" fmla="*/ 2016690 h 2016690"/>
                  <a:gd name="connsiteX1" fmla="*/ 1327760 w 2379948"/>
                  <a:gd name="connsiteY1" fmla="*/ 563671 h 2016690"/>
                  <a:gd name="connsiteX2" fmla="*/ 2379948 w 2379948"/>
                  <a:gd name="connsiteY2" fmla="*/ 0 h 2016690"/>
                  <a:gd name="connsiteX0" fmla="*/ 0 w 2354896"/>
                  <a:gd name="connsiteY0" fmla="*/ 2054269 h 2054269"/>
                  <a:gd name="connsiteX1" fmla="*/ 1327760 w 2354896"/>
                  <a:gd name="connsiteY1" fmla="*/ 601250 h 2054269"/>
                  <a:gd name="connsiteX2" fmla="*/ 2354896 w 2354896"/>
                  <a:gd name="connsiteY2" fmla="*/ 0 h 2054269"/>
                  <a:gd name="connsiteX0" fmla="*/ 0 w 2354896"/>
                  <a:gd name="connsiteY0" fmla="*/ 2054269 h 2054269"/>
                  <a:gd name="connsiteX1" fmla="*/ 1327760 w 2354896"/>
                  <a:gd name="connsiteY1" fmla="*/ 601250 h 2054269"/>
                  <a:gd name="connsiteX2" fmla="*/ 2354896 w 2354896"/>
                  <a:gd name="connsiteY2" fmla="*/ 0 h 2054269"/>
                  <a:gd name="connsiteX0" fmla="*/ 0 w 2354896"/>
                  <a:gd name="connsiteY0" fmla="*/ 2054269 h 2054269"/>
                  <a:gd name="connsiteX1" fmla="*/ 1327760 w 2354896"/>
                  <a:gd name="connsiteY1" fmla="*/ 601250 h 2054269"/>
                  <a:gd name="connsiteX2" fmla="*/ 2354896 w 2354896"/>
                  <a:gd name="connsiteY2" fmla="*/ 0 h 2054269"/>
                  <a:gd name="connsiteX0" fmla="*/ 0 w 2354896"/>
                  <a:gd name="connsiteY0" fmla="*/ 2054269 h 2054269"/>
                  <a:gd name="connsiteX1" fmla="*/ 1327760 w 2354896"/>
                  <a:gd name="connsiteY1" fmla="*/ 601250 h 2054269"/>
                  <a:gd name="connsiteX2" fmla="*/ 2354896 w 2354896"/>
                  <a:gd name="connsiteY2" fmla="*/ 0 h 2054269"/>
                  <a:gd name="connsiteX0" fmla="*/ 1 w 2354897"/>
                  <a:gd name="connsiteY0" fmla="*/ 2054269 h 2054269"/>
                  <a:gd name="connsiteX1" fmla="*/ 1302709 w 2354897"/>
                  <a:gd name="connsiteY1" fmla="*/ 588724 h 2054269"/>
                  <a:gd name="connsiteX2" fmla="*/ 2354897 w 2354897"/>
                  <a:gd name="connsiteY2" fmla="*/ 0 h 2054269"/>
                  <a:gd name="connsiteX0" fmla="*/ 1 w 2354897"/>
                  <a:gd name="connsiteY0" fmla="*/ 2054269 h 2054269"/>
                  <a:gd name="connsiteX1" fmla="*/ 1302709 w 2354897"/>
                  <a:gd name="connsiteY1" fmla="*/ 588724 h 2054269"/>
                  <a:gd name="connsiteX2" fmla="*/ 2354897 w 2354897"/>
                  <a:gd name="connsiteY2" fmla="*/ 0 h 2054269"/>
                  <a:gd name="connsiteX0" fmla="*/ 1 w 2392475"/>
                  <a:gd name="connsiteY0" fmla="*/ 1966586 h 1966586"/>
                  <a:gd name="connsiteX1" fmla="*/ 1302709 w 2392475"/>
                  <a:gd name="connsiteY1" fmla="*/ 501041 h 1966586"/>
                  <a:gd name="connsiteX2" fmla="*/ 2392475 w 2392475"/>
                  <a:gd name="connsiteY2" fmla="*/ 0 h 1966586"/>
                  <a:gd name="connsiteX0" fmla="*/ 1 w 2392475"/>
                  <a:gd name="connsiteY0" fmla="*/ 1966586 h 1966586"/>
                  <a:gd name="connsiteX1" fmla="*/ 1302709 w 2392475"/>
                  <a:gd name="connsiteY1" fmla="*/ 501041 h 1966586"/>
                  <a:gd name="connsiteX2" fmla="*/ 2392475 w 2392475"/>
                  <a:gd name="connsiteY2" fmla="*/ 0 h 1966586"/>
                  <a:gd name="connsiteX0" fmla="*/ 1 w 2392475"/>
                  <a:gd name="connsiteY0" fmla="*/ 1966586 h 1966586"/>
                  <a:gd name="connsiteX1" fmla="*/ 1302709 w 2392475"/>
                  <a:gd name="connsiteY1" fmla="*/ 501041 h 1966586"/>
                  <a:gd name="connsiteX2" fmla="*/ 2392475 w 2392475"/>
                  <a:gd name="connsiteY2" fmla="*/ 0 h 1966586"/>
                  <a:gd name="connsiteX0" fmla="*/ 0 w 2392474"/>
                  <a:gd name="connsiteY0" fmla="*/ 1966586 h 1966586"/>
                  <a:gd name="connsiteX1" fmla="*/ 1302708 w 2392474"/>
                  <a:gd name="connsiteY1" fmla="*/ 501041 h 1966586"/>
                  <a:gd name="connsiteX2" fmla="*/ 2392474 w 2392474"/>
                  <a:gd name="connsiteY2" fmla="*/ 0 h 1966586"/>
                  <a:gd name="connsiteX0" fmla="*/ 0 w 2392474"/>
                  <a:gd name="connsiteY0" fmla="*/ 1966586 h 1966586"/>
                  <a:gd name="connsiteX1" fmla="*/ 1302708 w 2392474"/>
                  <a:gd name="connsiteY1" fmla="*/ 501041 h 1966586"/>
                  <a:gd name="connsiteX2" fmla="*/ 2392474 w 2392474"/>
                  <a:gd name="connsiteY2" fmla="*/ 0 h 1966586"/>
                  <a:gd name="connsiteX0" fmla="*/ 0 w 2392474"/>
                  <a:gd name="connsiteY0" fmla="*/ 1966586 h 1966586"/>
                  <a:gd name="connsiteX1" fmla="*/ 1302708 w 2392474"/>
                  <a:gd name="connsiteY1" fmla="*/ 501041 h 1966586"/>
                  <a:gd name="connsiteX2" fmla="*/ 2392474 w 2392474"/>
                  <a:gd name="connsiteY2" fmla="*/ 0 h 1966586"/>
                  <a:gd name="connsiteX0" fmla="*/ 0 w 2392474"/>
                  <a:gd name="connsiteY0" fmla="*/ 1966586 h 1966586"/>
                  <a:gd name="connsiteX1" fmla="*/ 1302708 w 2392474"/>
                  <a:gd name="connsiteY1" fmla="*/ 501041 h 1966586"/>
                  <a:gd name="connsiteX2" fmla="*/ 2392474 w 2392474"/>
                  <a:gd name="connsiteY2" fmla="*/ 0 h 1966586"/>
                  <a:gd name="connsiteX0" fmla="*/ 0 w 2392474"/>
                  <a:gd name="connsiteY0" fmla="*/ 1966586 h 1966586"/>
                  <a:gd name="connsiteX1" fmla="*/ 1453021 w 2392474"/>
                  <a:gd name="connsiteY1" fmla="*/ 463463 h 1966586"/>
                  <a:gd name="connsiteX2" fmla="*/ 2392474 w 2392474"/>
                  <a:gd name="connsiteY2" fmla="*/ 0 h 1966586"/>
                  <a:gd name="connsiteX0" fmla="*/ 0 w 2392474"/>
                  <a:gd name="connsiteY0" fmla="*/ 1966586 h 1966586"/>
                  <a:gd name="connsiteX1" fmla="*/ 1453021 w 2392474"/>
                  <a:gd name="connsiteY1" fmla="*/ 463463 h 1966586"/>
                  <a:gd name="connsiteX2" fmla="*/ 2392474 w 2392474"/>
                  <a:gd name="connsiteY2" fmla="*/ 0 h 1966586"/>
                  <a:gd name="connsiteX0" fmla="*/ 0 w 2054271"/>
                  <a:gd name="connsiteY0" fmla="*/ 1891430 h 1891430"/>
                  <a:gd name="connsiteX1" fmla="*/ 1453021 w 2054271"/>
                  <a:gd name="connsiteY1" fmla="*/ 388307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453021 w 2054271"/>
                  <a:gd name="connsiteY1" fmla="*/ 388307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453021 w 2054271"/>
                  <a:gd name="connsiteY1" fmla="*/ 388307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440495 w 2054271"/>
                  <a:gd name="connsiteY1" fmla="*/ 338203 h 1891430"/>
                  <a:gd name="connsiteX2" fmla="*/ 2054271 w 2054271"/>
                  <a:gd name="connsiteY2" fmla="*/ 0 h 1891430"/>
                  <a:gd name="connsiteX0" fmla="*/ 123 w 2054394"/>
                  <a:gd name="connsiteY0" fmla="*/ 1891430 h 1891430"/>
                  <a:gd name="connsiteX1" fmla="*/ 1440618 w 2054394"/>
                  <a:gd name="connsiteY1" fmla="*/ 338203 h 1891430"/>
                  <a:gd name="connsiteX2" fmla="*/ 2054394 w 2054394"/>
                  <a:gd name="connsiteY2" fmla="*/ 0 h 1891430"/>
                  <a:gd name="connsiteX0" fmla="*/ 140 w 2054411"/>
                  <a:gd name="connsiteY0" fmla="*/ 1891430 h 1891430"/>
                  <a:gd name="connsiteX1" fmla="*/ 1302848 w 2054411"/>
                  <a:gd name="connsiteY1" fmla="*/ 388307 h 1891430"/>
                  <a:gd name="connsiteX2" fmla="*/ 2054411 w 2054411"/>
                  <a:gd name="connsiteY2" fmla="*/ 0 h 1891430"/>
                  <a:gd name="connsiteX0" fmla="*/ 1 w 2054272"/>
                  <a:gd name="connsiteY0" fmla="*/ 1891430 h 1891430"/>
                  <a:gd name="connsiteX1" fmla="*/ 1302709 w 2054272"/>
                  <a:gd name="connsiteY1" fmla="*/ 388307 h 1891430"/>
                  <a:gd name="connsiteX2" fmla="*/ 2054272 w 2054272"/>
                  <a:gd name="connsiteY2" fmla="*/ 0 h 1891430"/>
                  <a:gd name="connsiteX0" fmla="*/ 1 w 2054272"/>
                  <a:gd name="connsiteY0" fmla="*/ 1891430 h 1891430"/>
                  <a:gd name="connsiteX1" fmla="*/ 1302709 w 2054272"/>
                  <a:gd name="connsiteY1" fmla="*/ 388307 h 1891430"/>
                  <a:gd name="connsiteX2" fmla="*/ 2054272 w 2054272"/>
                  <a:gd name="connsiteY2" fmla="*/ 0 h 1891430"/>
                  <a:gd name="connsiteX0" fmla="*/ 0 w 2054271"/>
                  <a:gd name="connsiteY0" fmla="*/ 1891430 h 1891430"/>
                  <a:gd name="connsiteX1" fmla="*/ 1302708 w 2054271"/>
                  <a:gd name="connsiteY1" fmla="*/ 388307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390390 w 2054271"/>
                  <a:gd name="connsiteY1" fmla="*/ 400833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390390 w 2054271"/>
                  <a:gd name="connsiteY1" fmla="*/ 400833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352812 w 2054271"/>
                  <a:gd name="connsiteY1" fmla="*/ 413359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114818 w 2054271"/>
                  <a:gd name="connsiteY1" fmla="*/ 538619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114818 w 2054271"/>
                  <a:gd name="connsiteY1" fmla="*/ 538619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152396 w 2054271"/>
                  <a:gd name="connsiteY1" fmla="*/ 563671 h 1891430"/>
                  <a:gd name="connsiteX2" fmla="*/ 2054271 w 2054271"/>
                  <a:gd name="connsiteY2" fmla="*/ 0 h 1891430"/>
                  <a:gd name="connsiteX0" fmla="*/ 597 w 2054868"/>
                  <a:gd name="connsiteY0" fmla="*/ 1891430 h 1891430"/>
                  <a:gd name="connsiteX1" fmla="*/ 1152993 w 2054868"/>
                  <a:gd name="connsiteY1" fmla="*/ 563671 h 1891430"/>
                  <a:gd name="connsiteX2" fmla="*/ 2054868 w 2054868"/>
                  <a:gd name="connsiteY2" fmla="*/ 0 h 1891430"/>
                  <a:gd name="connsiteX0" fmla="*/ 0 w 2054271"/>
                  <a:gd name="connsiteY0" fmla="*/ 1891430 h 1891430"/>
                  <a:gd name="connsiteX1" fmla="*/ 1152396 w 2054271"/>
                  <a:gd name="connsiteY1" fmla="*/ 563671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588725 w 2054271"/>
                  <a:gd name="connsiteY1" fmla="*/ 427303 h 1891430"/>
                  <a:gd name="connsiteX2" fmla="*/ 2054271 w 2054271"/>
                  <a:gd name="connsiteY2" fmla="*/ 0 h 1891430"/>
                  <a:gd name="connsiteX0" fmla="*/ 0 w 2167005"/>
                  <a:gd name="connsiteY0" fmla="*/ 1879035 h 1879035"/>
                  <a:gd name="connsiteX1" fmla="*/ 588725 w 2167005"/>
                  <a:gd name="connsiteY1" fmla="*/ 414908 h 1879035"/>
                  <a:gd name="connsiteX2" fmla="*/ 2167005 w 2167005"/>
                  <a:gd name="connsiteY2" fmla="*/ 0 h 1879035"/>
                  <a:gd name="connsiteX0" fmla="*/ 0 w 2167005"/>
                  <a:gd name="connsiteY0" fmla="*/ 1879035 h 1879035"/>
                  <a:gd name="connsiteX1" fmla="*/ 588725 w 2167005"/>
                  <a:gd name="connsiteY1" fmla="*/ 414908 h 1879035"/>
                  <a:gd name="connsiteX2" fmla="*/ 2167005 w 2167005"/>
                  <a:gd name="connsiteY2" fmla="*/ 0 h 1879035"/>
                  <a:gd name="connsiteX0" fmla="*/ 0 w 2167005"/>
                  <a:gd name="connsiteY0" fmla="*/ 1879035 h 1879035"/>
                  <a:gd name="connsiteX1" fmla="*/ 588725 w 2167005"/>
                  <a:gd name="connsiteY1" fmla="*/ 414908 h 1879035"/>
                  <a:gd name="connsiteX2" fmla="*/ 2167005 w 2167005"/>
                  <a:gd name="connsiteY2" fmla="*/ 0 h 1879035"/>
                  <a:gd name="connsiteX0" fmla="*/ 0 w 2179531"/>
                  <a:gd name="connsiteY0" fmla="*/ 1866640 h 1866640"/>
                  <a:gd name="connsiteX1" fmla="*/ 588725 w 2179531"/>
                  <a:gd name="connsiteY1" fmla="*/ 402513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588725 w 2179531"/>
                  <a:gd name="connsiteY1" fmla="*/ 402513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588725 w 2179531"/>
                  <a:gd name="connsiteY1" fmla="*/ 402513 h 1866640"/>
                  <a:gd name="connsiteX2" fmla="*/ 2179531 w 2179531"/>
                  <a:gd name="connsiteY2" fmla="*/ 0 h 1866640"/>
                  <a:gd name="connsiteX0" fmla="*/ 606 w 2180137"/>
                  <a:gd name="connsiteY0" fmla="*/ 1866640 h 1866640"/>
                  <a:gd name="connsiteX1" fmla="*/ 589331 w 2180137"/>
                  <a:gd name="connsiteY1" fmla="*/ 402513 h 1866640"/>
                  <a:gd name="connsiteX2" fmla="*/ 2180137 w 2180137"/>
                  <a:gd name="connsiteY2" fmla="*/ 0 h 1866640"/>
                  <a:gd name="connsiteX0" fmla="*/ 459 w 2179990"/>
                  <a:gd name="connsiteY0" fmla="*/ 1866640 h 1866640"/>
                  <a:gd name="connsiteX1" fmla="*/ 589184 w 2179990"/>
                  <a:gd name="connsiteY1" fmla="*/ 402513 h 1866640"/>
                  <a:gd name="connsiteX2" fmla="*/ 2179990 w 2179990"/>
                  <a:gd name="connsiteY2" fmla="*/ 0 h 1866640"/>
                  <a:gd name="connsiteX0" fmla="*/ 335 w 2179866"/>
                  <a:gd name="connsiteY0" fmla="*/ 1866640 h 1866640"/>
                  <a:gd name="connsiteX1" fmla="*/ 701794 w 2179866"/>
                  <a:gd name="connsiteY1" fmla="*/ 414910 h 1866640"/>
                  <a:gd name="connsiteX2" fmla="*/ 2179866 w 2179866"/>
                  <a:gd name="connsiteY2" fmla="*/ 0 h 1866640"/>
                  <a:gd name="connsiteX0" fmla="*/ 335 w 2179866"/>
                  <a:gd name="connsiteY0" fmla="*/ 1866640 h 1866640"/>
                  <a:gd name="connsiteX1" fmla="*/ 701794 w 2179866"/>
                  <a:gd name="connsiteY1" fmla="*/ 414910 h 1866640"/>
                  <a:gd name="connsiteX2" fmla="*/ 2179866 w 2179866"/>
                  <a:gd name="connsiteY2" fmla="*/ 0 h 1866640"/>
                  <a:gd name="connsiteX0" fmla="*/ 335 w 2179866"/>
                  <a:gd name="connsiteY0" fmla="*/ 1866640 h 1866640"/>
                  <a:gd name="connsiteX1" fmla="*/ 701794 w 2179866"/>
                  <a:gd name="connsiteY1" fmla="*/ 414910 h 1866640"/>
                  <a:gd name="connsiteX2" fmla="*/ 2179866 w 2179866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334 w 2179865"/>
                  <a:gd name="connsiteY0" fmla="*/ 1866640 h 1866640"/>
                  <a:gd name="connsiteX1" fmla="*/ 701793 w 2179865"/>
                  <a:gd name="connsiteY1" fmla="*/ 414910 h 1866640"/>
                  <a:gd name="connsiteX2" fmla="*/ 2179865 w 2179865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1328631"/>
                  <a:gd name="connsiteY0" fmla="*/ 1458506 h 2219342"/>
                  <a:gd name="connsiteX1" fmla="*/ 701459 w 1328631"/>
                  <a:gd name="connsiteY1" fmla="*/ 6776 h 2219342"/>
                  <a:gd name="connsiteX2" fmla="*/ 1328631 w 1328631"/>
                  <a:gd name="connsiteY2" fmla="*/ 2218852 h 2219342"/>
                  <a:gd name="connsiteX0" fmla="*/ 0 w 1431166"/>
                  <a:gd name="connsiteY0" fmla="*/ 1459170 h 2219516"/>
                  <a:gd name="connsiteX1" fmla="*/ 701459 w 1431166"/>
                  <a:gd name="connsiteY1" fmla="*/ 7440 h 2219516"/>
                  <a:gd name="connsiteX2" fmla="*/ 1328631 w 1431166"/>
                  <a:gd name="connsiteY2" fmla="*/ 2219516 h 2219516"/>
                  <a:gd name="connsiteX0" fmla="*/ 0 w 1251125"/>
                  <a:gd name="connsiteY0" fmla="*/ 1458638 h 2394954"/>
                  <a:gd name="connsiteX1" fmla="*/ 701459 w 1251125"/>
                  <a:gd name="connsiteY1" fmla="*/ 6908 h 2394954"/>
                  <a:gd name="connsiteX2" fmla="*/ 1125431 w 1251125"/>
                  <a:gd name="connsiteY2" fmla="*/ 2394954 h 2394954"/>
                  <a:gd name="connsiteX0" fmla="*/ 0 w 2281358"/>
                  <a:gd name="connsiteY0" fmla="*/ 392530 h 1328846"/>
                  <a:gd name="connsiteX1" fmla="*/ 2250859 w 2281358"/>
                  <a:gd name="connsiteY1" fmla="*/ 260578 h 1328846"/>
                  <a:gd name="connsiteX2" fmla="*/ 1125431 w 2281358"/>
                  <a:gd name="connsiteY2" fmla="*/ 1328846 h 1328846"/>
                  <a:gd name="connsiteX0" fmla="*/ 0 w 2270036"/>
                  <a:gd name="connsiteY0" fmla="*/ 392530 h 1328846"/>
                  <a:gd name="connsiteX1" fmla="*/ 2250859 w 2270036"/>
                  <a:gd name="connsiteY1" fmla="*/ 260578 h 1328846"/>
                  <a:gd name="connsiteX2" fmla="*/ 1125431 w 2270036"/>
                  <a:gd name="connsiteY2" fmla="*/ 1328846 h 1328846"/>
                  <a:gd name="connsiteX0" fmla="*/ 0 w 2270036"/>
                  <a:gd name="connsiteY0" fmla="*/ 581646 h 1517962"/>
                  <a:gd name="connsiteX1" fmla="*/ 2250859 w 2270036"/>
                  <a:gd name="connsiteY1" fmla="*/ 449694 h 1517962"/>
                  <a:gd name="connsiteX2" fmla="*/ 1125431 w 2270036"/>
                  <a:gd name="connsiteY2" fmla="*/ 1517962 h 1517962"/>
                  <a:gd name="connsiteX0" fmla="*/ 0 w 2270036"/>
                  <a:gd name="connsiteY0" fmla="*/ 531220 h 1467536"/>
                  <a:gd name="connsiteX1" fmla="*/ 2250859 w 2270036"/>
                  <a:gd name="connsiteY1" fmla="*/ 399268 h 1467536"/>
                  <a:gd name="connsiteX2" fmla="*/ 1125431 w 2270036"/>
                  <a:gd name="connsiteY2" fmla="*/ 1467536 h 1467536"/>
                  <a:gd name="connsiteX0" fmla="*/ 0 w 2250946"/>
                  <a:gd name="connsiteY0" fmla="*/ 569374 h 1505690"/>
                  <a:gd name="connsiteX1" fmla="*/ 2250859 w 2250946"/>
                  <a:gd name="connsiteY1" fmla="*/ 437422 h 1505690"/>
                  <a:gd name="connsiteX2" fmla="*/ 1125431 w 2250946"/>
                  <a:gd name="connsiteY2" fmla="*/ 1505690 h 1505690"/>
                  <a:gd name="connsiteX0" fmla="*/ 0 w 4261052"/>
                  <a:gd name="connsiteY0" fmla="*/ 208235 h 3117933"/>
                  <a:gd name="connsiteX1" fmla="*/ 4143159 w 4261052"/>
                  <a:gd name="connsiteY1" fmla="*/ 2049665 h 3117933"/>
                  <a:gd name="connsiteX2" fmla="*/ 3017731 w 4261052"/>
                  <a:gd name="connsiteY2" fmla="*/ 3117933 h 3117933"/>
                  <a:gd name="connsiteX0" fmla="*/ 0 w 4261052"/>
                  <a:gd name="connsiteY0" fmla="*/ 0 h 2909698"/>
                  <a:gd name="connsiteX1" fmla="*/ 4143159 w 4261052"/>
                  <a:gd name="connsiteY1" fmla="*/ 1841430 h 2909698"/>
                  <a:gd name="connsiteX2" fmla="*/ 3017731 w 4261052"/>
                  <a:gd name="connsiteY2" fmla="*/ 2909698 h 2909698"/>
                  <a:gd name="connsiteX0" fmla="*/ 0 w 4287909"/>
                  <a:gd name="connsiteY0" fmla="*/ 0 h 3161084"/>
                  <a:gd name="connsiteX1" fmla="*/ 4168559 w 4287909"/>
                  <a:gd name="connsiteY1" fmla="*/ 2092816 h 3161084"/>
                  <a:gd name="connsiteX2" fmla="*/ 3043131 w 4287909"/>
                  <a:gd name="connsiteY2" fmla="*/ 3161084 h 3161084"/>
                  <a:gd name="connsiteX0" fmla="*/ 0 w 4268212"/>
                  <a:gd name="connsiteY0" fmla="*/ 0 h 3135945"/>
                  <a:gd name="connsiteX1" fmla="*/ 4168559 w 4268212"/>
                  <a:gd name="connsiteY1" fmla="*/ 2092816 h 3135945"/>
                  <a:gd name="connsiteX2" fmla="*/ 2878031 w 4268212"/>
                  <a:gd name="connsiteY2" fmla="*/ 3135945 h 3135945"/>
                  <a:gd name="connsiteX0" fmla="*/ 0 w 4168607"/>
                  <a:gd name="connsiteY0" fmla="*/ 0 h 3135945"/>
                  <a:gd name="connsiteX1" fmla="*/ 4168559 w 4168607"/>
                  <a:gd name="connsiteY1" fmla="*/ 2092816 h 3135945"/>
                  <a:gd name="connsiteX2" fmla="*/ 2878031 w 4168607"/>
                  <a:gd name="connsiteY2" fmla="*/ 3135945 h 3135945"/>
                  <a:gd name="connsiteX0" fmla="*/ 0 w 4294957"/>
                  <a:gd name="connsiteY0" fmla="*/ 0 h 3098237"/>
                  <a:gd name="connsiteX1" fmla="*/ 4193959 w 4294957"/>
                  <a:gd name="connsiteY1" fmla="*/ 2055108 h 3098237"/>
                  <a:gd name="connsiteX2" fmla="*/ 2903431 w 4294957"/>
                  <a:gd name="connsiteY2" fmla="*/ 3098237 h 3098237"/>
                  <a:gd name="connsiteX0" fmla="*/ 0 w 4297057"/>
                  <a:gd name="connsiteY0" fmla="*/ 0 h 3098237"/>
                  <a:gd name="connsiteX1" fmla="*/ 4193959 w 4297057"/>
                  <a:gd name="connsiteY1" fmla="*/ 2055108 h 3098237"/>
                  <a:gd name="connsiteX2" fmla="*/ 2903431 w 4297057"/>
                  <a:gd name="connsiteY2" fmla="*/ 3098237 h 3098237"/>
                  <a:gd name="connsiteX0" fmla="*/ 0 w 4291453"/>
                  <a:gd name="connsiteY0" fmla="*/ 0 h 3060529"/>
                  <a:gd name="connsiteX1" fmla="*/ 4193959 w 4291453"/>
                  <a:gd name="connsiteY1" fmla="*/ 2055108 h 3060529"/>
                  <a:gd name="connsiteX2" fmla="*/ 2852631 w 4291453"/>
                  <a:gd name="connsiteY2" fmla="*/ 3060529 h 3060529"/>
                  <a:gd name="connsiteX0" fmla="*/ 0 w 4193983"/>
                  <a:gd name="connsiteY0" fmla="*/ 0 h 3060529"/>
                  <a:gd name="connsiteX1" fmla="*/ 4193959 w 4193983"/>
                  <a:gd name="connsiteY1" fmla="*/ 2055108 h 3060529"/>
                  <a:gd name="connsiteX2" fmla="*/ 2852631 w 4193983"/>
                  <a:gd name="connsiteY2" fmla="*/ 3060529 h 3060529"/>
                  <a:gd name="connsiteX0" fmla="*/ 0 w 4193983"/>
                  <a:gd name="connsiteY0" fmla="*/ 0 h 3060529"/>
                  <a:gd name="connsiteX1" fmla="*/ 4193959 w 4193983"/>
                  <a:gd name="connsiteY1" fmla="*/ 2055108 h 3060529"/>
                  <a:gd name="connsiteX2" fmla="*/ 2852631 w 4193983"/>
                  <a:gd name="connsiteY2" fmla="*/ 3060529 h 3060529"/>
                  <a:gd name="connsiteX0" fmla="*/ 0 w 4291453"/>
                  <a:gd name="connsiteY0" fmla="*/ 0 h 3022821"/>
                  <a:gd name="connsiteX1" fmla="*/ 4193959 w 4291453"/>
                  <a:gd name="connsiteY1" fmla="*/ 2017400 h 3022821"/>
                  <a:gd name="connsiteX2" fmla="*/ 2852631 w 4291453"/>
                  <a:gd name="connsiteY2" fmla="*/ 3022821 h 3022821"/>
                  <a:gd name="connsiteX0" fmla="*/ 0 w 4193983"/>
                  <a:gd name="connsiteY0" fmla="*/ 0 h 3022821"/>
                  <a:gd name="connsiteX1" fmla="*/ 4193959 w 4193983"/>
                  <a:gd name="connsiteY1" fmla="*/ 2017400 h 3022821"/>
                  <a:gd name="connsiteX2" fmla="*/ 2852631 w 4193983"/>
                  <a:gd name="connsiteY2" fmla="*/ 3022821 h 3022821"/>
                  <a:gd name="connsiteX0" fmla="*/ 0 w 4294219"/>
                  <a:gd name="connsiteY0" fmla="*/ 0 h 3010252"/>
                  <a:gd name="connsiteX1" fmla="*/ 4193959 w 4294219"/>
                  <a:gd name="connsiteY1" fmla="*/ 2017400 h 3010252"/>
                  <a:gd name="connsiteX2" fmla="*/ 2878031 w 4294219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2017400 h 3010252"/>
                  <a:gd name="connsiteX2" fmla="*/ 2878031 w 4194037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2017400 h 3010252"/>
                  <a:gd name="connsiteX2" fmla="*/ 2878031 w 4194037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2017400 h 3010252"/>
                  <a:gd name="connsiteX2" fmla="*/ 2878031 w 4194037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2017400 h 3010252"/>
                  <a:gd name="connsiteX2" fmla="*/ 2878031 w 4194037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2017400 h 3010252"/>
                  <a:gd name="connsiteX2" fmla="*/ 2878031 w 4194037"/>
                  <a:gd name="connsiteY2" fmla="*/ 3010252 h 3010252"/>
                  <a:gd name="connsiteX0" fmla="*/ 0 w 4206736"/>
                  <a:gd name="connsiteY0" fmla="*/ 0 h 3010252"/>
                  <a:gd name="connsiteX1" fmla="*/ 4206659 w 4206736"/>
                  <a:gd name="connsiteY1" fmla="*/ 2004831 h 3010252"/>
                  <a:gd name="connsiteX2" fmla="*/ 2878031 w 4206736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1967123 h 3010252"/>
                  <a:gd name="connsiteX2" fmla="*/ 2878031 w 4194037"/>
                  <a:gd name="connsiteY2" fmla="*/ 3010252 h 3010252"/>
                  <a:gd name="connsiteX0" fmla="*/ 0 w 4181338"/>
                  <a:gd name="connsiteY0" fmla="*/ 0 h 3010252"/>
                  <a:gd name="connsiteX1" fmla="*/ 4181259 w 4181338"/>
                  <a:gd name="connsiteY1" fmla="*/ 2004831 h 3010252"/>
                  <a:gd name="connsiteX2" fmla="*/ 2878031 w 4181338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1954554 h 3010252"/>
                  <a:gd name="connsiteX2" fmla="*/ 2878031 w 4194037"/>
                  <a:gd name="connsiteY2" fmla="*/ 3010252 h 3010252"/>
                  <a:gd name="connsiteX0" fmla="*/ 0 w 4294219"/>
                  <a:gd name="connsiteY0" fmla="*/ 0 h 2972544"/>
                  <a:gd name="connsiteX1" fmla="*/ 4193959 w 4294219"/>
                  <a:gd name="connsiteY1" fmla="*/ 1916846 h 2972544"/>
                  <a:gd name="connsiteX2" fmla="*/ 2878031 w 4294219"/>
                  <a:gd name="connsiteY2" fmla="*/ 2972544 h 2972544"/>
                  <a:gd name="connsiteX0" fmla="*/ 0 w 4194007"/>
                  <a:gd name="connsiteY0" fmla="*/ 0 h 2972544"/>
                  <a:gd name="connsiteX1" fmla="*/ 4193959 w 4194007"/>
                  <a:gd name="connsiteY1" fmla="*/ 1916846 h 2972544"/>
                  <a:gd name="connsiteX2" fmla="*/ 2878031 w 4194007"/>
                  <a:gd name="connsiteY2" fmla="*/ 2972544 h 2972544"/>
                  <a:gd name="connsiteX0" fmla="*/ 0 w 4193960"/>
                  <a:gd name="connsiteY0" fmla="*/ 0 h 2972544"/>
                  <a:gd name="connsiteX1" fmla="*/ 4193959 w 4193960"/>
                  <a:gd name="connsiteY1" fmla="*/ 1916846 h 2972544"/>
                  <a:gd name="connsiteX2" fmla="*/ 2878031 w 4193960"/>
                  <a:gd name="connsiteY2" fmla="*/ 2972544 h 2972544"/>
                  <a:gd name="connsiteX0" fmla="*/ 0 w 4193960"/>
                  <a:gd name="connsiteY0" fmla="*/ 0 h 2972544"/>
                  <a:gd name="connsiteX1" fmla="*/ 4193959 w 4193960"/>
                  <a:gd name="connsiteY1" fmla="*/ 1916846 h 2972544"/>
                  <a:gd name="connsiteX2" fmla="*/ 2878031 w 4193960"/>
                  <a:gd name="connsiteY2" fmla="*/ 2972544 h 2972544"/>
                  <a:gd name="connsiteX0" fmla="*/ 0 w 3946877"/>
                  <a:gd name="connsiteY0" fmla="*/ 0 h 2871990"/>
                  <a:gd name="connsiteX1" fmla="*/ 3863759 w 3946877"/>
                  <a:gd name="connsiteY1" fmla="*/ 1816292 h 2871990"/>
                  <a:gd name="connsiteX2" fmla="*/ 2547831 w 3946877"/>
                  <a:gd name="connsiteY2" fmla="*/ 2871990 h 2871990"/>
                  <a:gd name="connsiteX0" fmla="*/ 0 w 3864028"/>
                  <a:gd name="connsiteY0" fmla="*/ 0 h 2871990"/>
                  <a:gd name="connsiteX1" fmla="*/ 3863759 w 3864028"/>
                  <a:gd name="connsiteY1" fmla="*/ 1816292 h 2871990"/>
                  <a:gd name="connsiteX2" fmla="*/ 2547831 w 3864028"/>
                  <a:gd name="connsiteY2" fmla="*/ 2871990 h 2871990"/>
                  <a:gd name="connsiteX0" fmla="*/ 0 w 3863784"/>
                  <a:gd name="connsiteY0" fmla="*/ 0 h 2871990"/>
                  <a:gd name="connsiteX1" fmla="*/ 3863759 w 3863784"/>
                  <a:gd name="connsiteY1" fmla="*/ 1816292 h 2871990"/>
                  <a:gd name="connsiteX2" fmla="*/ 2547831 w 3863784"/>
                  <a:gd name="connsiteY2" fmla="*/ 2871990 h 2871990"/>
                  <a:gd name="connsiteX0" fmla="*/ 0 w 3863785"/>
                  <a:gd name="connsiteY0" fmla="*/ 0 h 2871990"/>
                  <a:gd name="connsiteX1" fmla="*/ 3863759 w 3863785"/>
                  <a:gd name="connsiteY1" fmla="*/ 1816292 h 2871990"/>
                  <a:gd name="connsiteX2" fmla="*/ 2547831 w 3863785"/>
                  <a:gd name="connsiteY2" fmla="*/ 2871990 h 2871990"/>
                  <a:gd name="connsiteX0" fmla="*/ 0 w 3863787"/>
                  <a:gd name="connsiteY0" fmla="*/ 0 h 2871990"/>
                  <a:gd name="connsiteX1" fmla="*/ 3863759 w 3863787"/>
                  <a:gd name="connsiteY1" fmla="*/ 1816292 h 2871990"/>
                  <a:gd name="connsiteX2" fmla="*/ 2547831 w 3863787"/>
                  <a:gd name="connsiteY2" fmla="*/ 2871990 h 2871990"/>
                  <a:gd name="connsiteX0" fmla="*/ 0 w 3863784"/>
                  <a:gd name="connsiteY0" fmla="*/ 0 h 2871990"/>
                  <a:gd name="connsiteX1" fmla="*/ 3863759 w 3863784"/>
                  <a:gd name="connsiteY1" fmla="*/ 1816292 h 2871990"/>
                  <a:gd name="connsiteX2" fmla="*/ 2547831 w 3863784"/>
                  <a:gd name="connsiteY2" fmla="*/ 2871990 h 2871990"/>
                  <a:gd name="connsiteX0" fmla="*/ 0 w 3863784"/>
                  <a:gd name="connsiteY0" fmla="*/ 0 h 2871990"/>
                  <a:gd name="connsiteX1" fmla="*/ 3863759 w 3863784"/>
                  <a:gd name="connsiteY1" fmla="*/ 1816292 h 2871990"/>
                  <a:gd name="connsiteX2" fmla="*/ 2547831 w 3863784"/>
                  <a:gd name="connsiteY2" fmla="*/ 2871990 h 2871990"/>
                  <a:gd name="connsiteX0" fmla="*/ 0 w 3863770"/>
                  <a:gd name="connsiteY0" fmla="*/ 0 h 2871990"/>
                  <a:gd name="connsiteX1" fmla="*/ 3863759 w 3863770"/>
                  <a:gd name="connsiteY1" fmla="*/ 1816292 h 2871990"/>
                  <a:gd name="connsiteX2" fmla="*/ 2547831 w 3863770"/>
                  <a:gd name="connsiteY2" fmla="*/ 2871990 h 2871990"/>
                  <a:gd name="connsiteX0" fmla="*/ 0 w 3863770"/>
                  <a:gd name="connsiteY0" fmla="*/ 0 h 2871990"/>
                  <a:gd name="connsiteX1" fmla="*/ 3863759 w 3863770"/>
                  <a:gd name="connsiteY1" fmla="*/ 1866570 h 2871990"/>
                  <a:gd name="connsiteX2" fmla="*/ 2547831 w 3863770"/>
                  <a:gd name="connsiteY2" fmla="*/ 2871990 h 2871990"/>
                  <a:gd name="connsiteX0" fmla="*/ 0 w 3863770"/>
                  <a:gd name="connsiteY0" fmla="*/ 0 h 2871990"/>
                  <a:gd name="connsiteX1" fmla="*/ 3863759 w 3863770"/>
                  <a:gd name="connsiteY1" fmla="*/ 1866570 h 2871990"/>
                  <a:gd name="connsiteX2" fmla="*/ 2547831 w 3863770"/>
                  <a:gd name="connsiteY2" fmla="*/ 2871990 h 2871990"/>
                  <a:gd name="connsiteX0" fmla="*/ 0 w 3863770"/>
                  <a:gd name="connsiteY0" fmla="*/ 0 h 2871990"/>
                  <a:gd name="connsiteX1" fmla="*/ 3863759 w 3863770"/>
                  <a:gd name="connsiteY1" fmla="*/ 1866570 h 2871990"/>
                  <a:gd name="connsiteX2" fmla="*/ 2547831 w 3863770"/>
                  <a:gd name="connsiteY2" fmla="*/ 2871990 h 2871990"/>
                  <a:gd name="connsiteX0" fmla="*/ 0 w 1755589"/>
                  <a:gd name="connsiteY0" fmla="*/ 294616 h 1318917"/>
                  <a:gd name="connsiteX1" fmla="*/ 1755559 w 1755589"/>
                  <a:gd name="connsiteY1" fmla="*/ 313497 h 1318917"/>
                  <a:gd name="connsiteX2" fmla="*/ 439631 w 1755589"/>
                  <a:gd name="connsiteY2" fmla="*/ 1318917 h 1318917"/>
                  <a:gd name="connsiteX0" fmla="*/ 0 w 1755581"/>
                  <a:gd name="connsiteY0" fmla="*/ 431067 h 1455368"/>
                  <a:gd name="connsiteX1" fmla="*/ 1755559 w 1755581"/>
                  <a:gd name="connsiteY1" fmla="*/ 449948 h 1455368"/>
                  <a:gd name="connsiteX2" fmla="*/ 439631 w 1755581"/>
                  <a:gd name="connsiteY2" fmla="*/ 1455368 h 1455368"/>
                  <a:gd name="connsiteX0" fmla="*/ 0 w 1819080"/>
                  <a:gd name="connsiteY0" fmla="*/ 461008 h 1435032"/>
                  <a:gd name="connsiteX1" fmla="*/ 1819059 w 1819080"/>
                  <a:gd name="connsiteY1" fmla="*/ 429612 h 1435032"/>
                  <a:gd name="connsiteX2" fmla="*/ 503131 w 1819080"/>
                  <a:gd name="connsiteY2" fmla="*/ 1435032 h 1435032"/>
                  <a:gd name="connsiteX0" fmla="*/ 78 w 1819157"/>
                  <a:gd name="connsiteY0" fmla="*/ 485204 h 1459228"/>
                  <a:gd name="connsiteX1" fmla="*/ 1819137 w 1819157"/>
                  <a:gd name="connsiteY1" fmla="*/ 453808 h 1459228"/>
                  <a:gd name="connsiteX2" fmla="*/ 503209 w 1819157"/>
                  <a:gd name="connsiteY2" fmla="*/ 1459228 h 1459228"/>
                  <a:gd name="connsiteX0" fmla="*/ 188 w 753524"/>
                  <a:gd name="connsiteY0" fmla="*/ 1393136 h 2367160"/>
                  <a:gd name="connsiteX1" fmla="*/ 739747 w 753524"/>
                  <a:gd name="connsiteY1" fmla="*/ 205364 h 2367160"/>
                  <a:gd name="connsiteX2" fmla="*/ 503319 w 753524"/>
                  <a:gd name="connsiteY2" fmla="*/ 2367160 h 2367160"/>
                  <a:gd name="connsiteX0" fmla="*/ 188 w 1257412"/>
                  <a:gd name="connsiteY0" fmla="*/ 1628081 h 2602105"/>
                  <a:gd name="connsiteX1" fmla="*/ 739747 w 1257412"/>
                  <a:gd name="connsiteY1" fmla="*/ 440309 h 2602105"/>
                  <a:gd name="connsiteX2" fmla="*/ 1254872 w 1257412"/>
                  <a:gd name="connsiteY2" fmla="*/ 115632 h 2602105"/>
                  <a:gd name="connsiteX3" fmla="*/ 503319 w 1257412"/>
                  <a:gd name="connsiteY3" fmla="*/ 2602105 h 2602105"/>
                  <a:gd name="connsiteX0" fmla="*/ 188 w 755729"/>
                  <a:gd name="connsiteY0" fmla="*/ 1393137 h 2367161"/>
                  <a:gd name="connsiteX1" fmla="*/ 739747 w 755729"/>
                  <a:gd name="connsiteY1" fmla="*/ 205365 h 2367161"/>
                  <a:gd name="connsiteX2" fmla="*/ 503319 w 755729"/>
                  <a:gd name="connsiteY2" fmla="*/ 2367161 h 2367161"/>
                  <a:gd name="connsiteX0" fmla="*/ 209 w 755750"/>
                  <a:gd name="connsiteY0" fmla="*/ 1388338 h 2362362"/>
                  <a:gd name="connsiteX1" fmla="*/ 739768 w 755750"/>
                  <a:gd name="connsiteY1" fmla="*/ 200566 h 2362362"/>
                  <a:gd name="connsiteX2" fmla="*/ 503340 w 755750"/>
                  <a:gd name="connsiteY2" fmla="*/ 2362362 h 2362362"/>
                  <a:gd name="connsiteX0" fmla="*/ 213 w 755754"/>
                  <a:gd name="connsiteY0" fmla="*/ 1208173 h 2182197"/>
                  <a:gd name="connsiteX1" fmla="*/ 739772 w 755754"/>
                  <a:gd name="connsiteY1" fmla="*/ 20401 h 2182197"/>
                  <a:gd name="connsiteX2" fmla="*/ 503344 w 755754"/>
                  <a:gd name="connsiteY2" fmla="*/ 2182197 h 2182197"/>
                  <a:gd name="connsiteX0" fmla="*/ 399 w 879269"/>
                  <a:gd name="connsiteY0" fmla="*/ 1199445 h 2173469"/>
                  <a:gd name="connsiteX1" fmla="*/ 739958 w 879269"/>
                  <a:gd name="connsiteY1" fmla="*/ 11673 h 2173469"/>
                  <a:gd name="connsiteX2" fmla="*/ 503530 w 879269"/>
                  <a:gd name="connsiteY2" fmla="*/ 2173469 h 2173469"/>
                  <a:gd name="connsiteX0" fmla="*/ 313 w 1800998"/>
                  <a:gd name="connsiteY0" fmla="*/ 1976285 h 1976285"/>
                  <a:gd name="connsiteX1" fmla="*/ 739872 w 1800998"/>
                  <a:gd name="connsiteY1" fmla="*/ 788513 h 1976285"/>
                  <a:gd name="connsiteX2" fmla="*/ 1798844 w 1800998"/>
                  <a:gd name="connsiteY2" fmla="*/ 134785 h 1976285"/>
                  <a:gd name="connsiteX0" fmla="*/ 313 w 1798844"/>
                  <a:gd name="connsiteY0" fmla="*/ 1841500 h 1841500"/>
                  <a:gd name="connsiteX1" fmla="*/ 739872 w 1798844"/>
                  <a:gd name="connsiteY1" fmla="*/ 653728 h 1841500"/>
                  <a:gd name="connsiteX2" fmla="*/ 1798844 w 1798844"/>
                  <a:gd name="connsiteY2" fmla="*/ 0 h 1841500"/>
                  <a:gd name="connsiteX0" fmla="*/ 313 w 1798844"/>
                  <a:gd name="connsiteY0" fmla="*/ 1841500 h 1841500"/>
                  <a:gd name="connsiteX1" fmla="*/ 739872 w 1798844"/>
                  <a:gd name="connsiteY1" fmla="*/ 653728 h 1841500"/>
                  <a:gd name="connsiteX2" fmla="*/ 1798844 w 1798844"/>
                  <a:gd name="connsiteY2" fmla="*/ 0 h 1841500"/>
                  <a:gd name="connsiteX0" fmla="*/ 313 w 1798844"/>
                  <a:gd name="connsiteY0" fmla="*/ 1841500 h 1841500"/>
                  <a:gd name="connsiteX1" fmla="*/ 739872 w 1798844"/>
                  <a:gd name="connsiteY1" fmla="*/ 653728 h 1841500"/>
                  <a:gd name="connsiteX2" fmla="*/ 1798844 w 1798844"/>
                  <a:gd name="connsiteY2" fmla="*/ 0 h 1841500"/>
                  <a:gd name="connsiteX0" fmla="*/ 313 w 1798844"/>
                  <a:gd name="connsiteY0" fmla="*/ 1841500 h 1841500"/>
                  <a:gd name="connsiteX1" fmla="*/ 739872 w 1798844"/>
                  <a:gd name="connsiteY1" fmla="*/ 653728 h 1841500"/>
                  <a:gd name="connsiteX2" fmla="*/ 1798844 w 1798844"/>
                  <a:gd name="connsiteY2" fmla="*/ 0 h 1841500"/>
                  <a:gd name="connsiteX0" fmla="*/ 313 w 1798844"/>
                  <a:gd name="connsiteY0" fmla="*/ 1841500 h 1841500"/>
                  <a:gd name="connsiteX1" fmla="*/ 739872 w 1798844"/>
                  <a:gd name="connsiteY1" fmla="*/ 653728 h 1841500"/>
                  <a:gd name="connsiteX2" fmla="*/ 1798844 w 1798844"/>
                  <a:gd name="connsiteY2" fmla="*/ 0 h 1841500"/>
                  <a:gd name="connsiteX0" fmla="*/ 283 w 1798814"/>
                  <a:gd name="connsiteY0" fmla="*/ 1841500 h 1841500"/>
                  <a:gd name="connsiteX1" fmla="*/ 790642 w 1798814"/>
                  <a:gd name="connsiteY1" fmla="*/ 905115 h 1841500"/>
                  <a:gd name="connsiteX2" fmla="*/ 1798814 w 1798814"/>
                  <a:gd name="connsiteY2" fmla="*/ 0 h 1841500"/>
                  <a:gd name="connsiteX0" fmla="*/ 276 w 1798807"/>
                  <a:gd name="connsiteY0" fmla="*/ 1841500 h 1841500"/>
                  <a:gd name="connsiteX1" fmla="*/ 803335 w 1798807"/>
                  <a:gd name="connsiteY1" fmla="*/ 854837 h 1841500"/>
                  <a:gd name="connsiteX2" fmla="*/ 1798807 w 1798807"/>
                  <a:gd name="connsiteY2" fmla="*/ 0 h 1841500"/>
                  <a:gd name="connsiteX0" fmla="*/ 214 w 1798745"/>
                  <a:gd name="connsiteY0" fmla="*/ 1841500 h 1841500"/>
                  <a:gd name="connsiteX1" fmla="*/ 803273 w 1798745"/>
                  <a:gd name="connsiteY1" fmla="*/ 854837 h 1841500"/>
                  <a:gd name="connsiteX2" fmla="*/ 1798745 w 1798745"/>
                  <a:gd name="connsiteY2" fmla="*/ 0 h 1841500"/>
                  <a:gd name="connsiteX0" fmla="*/ 222 w 1798753"/>
                  <a:gd name="connsiteY0" fmla="*/ 1841500 h 1841500"/>
                  <a:gd name="connsiteX1" fmla="*/ 777881 w 1798753"/>
                  <a:gd name="connsiteY1" fmla="*/ 842268 h 1841500"/>
                  <a:gd name="connsiteX2" fmla="*/ 1798753 w 1798753"/>
                  <a:gd name="connsiteY2" fmla="*/ 0 h 1841500"/>
                  <a:gd name="connsiteX0" fmla="*/ 257 w 1798788"/>
                  <a:gd name="connsiteY0" fmla="*/ 1841500 h 1841500"/>
                  <a:gd name="connsiteX1" fmla="*/ 689016 w 1798788"/>
                  <a:gd name="connsiteY1" fmla="*/ 955392 h 1841500"/>
                  <a:gd name="connsiteX2" fmla="*/ 1798788 w 1798788"/>
                  <a:gd name="connsiteY2" fmla="*/ 0 h 1841500"/>
                  <a:gd name="connsiteX0" fmla="*/ 247 w 1798778"/>
                  <a:gd name="connsiteY0" fmla="*/ 1841500 h 1841500"/>
                  <a:gd name="connsiteX1" fmla="*/ 689006 w 1798778"/>
                  <a:gd name="connsiteY1" fmla="*/ 955392 h 1841500"/>
                  <a:gd name="connsiteX2" fmla="*/ 1798778 w 1798778"/>
                  <a:gd name="connsiteY2" fmla="*/ 0 h 1841500"/>
                  <a:gd name="connsiteX0" fmla="*/ 322 w 1798853"/>
                  <a:gd name="connsiteY0" fmla="*/ 1841500 h 1841500"/>
                  <a:gd name="connsiteX1" fmla="*/ 549381 w 1798853"/>
                  <a:gd name="connsiteY1" fmla="*/ 1043377 h 1841500"/>
                  <a:gd name="connsiteX2" fmla="*/ 1798853 w 1798853"/>
                  <a:gd name="connsiteY2" fmla="*/ 0 h 1841500"/>
                  <a:gd name="connsiteX0" fmla="*/ 322 w 1798853"/>
                  <a:gd name="connsiteY0" fmla="*/ 1841500 h 1841500"/>
                  <a:gd name="connsiteX1" fmla="*/ 549381 w 1798853"/>
                  <a:gd name="connsiteY1" fmla="*/ 1043377 h 1841500"/>
                  <a:gd name="connsiteX2" fmla="*/ 1798853 w 1798853"/>
                  <a:gd name="connsiteY2" fmla="*/ 0 h 1841500"/>
                  <a:gd name="connsiteX0" fmla="*/ 486 w 1799017"/>
                  <a:gd name="connsiteY0" fmla="*/ 1841500 h 1841500"/>
                  <a:gd name="connsiteX1" fmla="*/ 397145 w 1799017"/>
                  <a:gd name="connsiteY1" fmla="*/ 1194209 h 1841500"/>
                  <a:gd name="connsiteX2" fmla="*/ 1799017 w 1799017"/>
                  <a:gd name="connsiteY2" fmla="*/ 0 h 1841500"/>
                  <a:gd name="connsiteX0" fmla="*/ 432 w 1798963"/>
                  <a:gd name="connsiteY0" fmla="*/ 1841500 h 1841500"/>
                  <a:gd name="connsiteX1" fmla="*/ 397091 w 1798963"/>
                  <a:gd name="connsiteY1" fmla="*/ 1194209 h 1841500"/>
                  <a:gd name="connsiteX2" fmla="*/ 1798963 w 1798963"/>
                  <a:gd name="connsiteY2" fmla="*/ 0 h 1841500"/>
                  <a:gd name="connsiteX0" fmla="*/ 911 w 1799442"/>
                  <a:gd name="connsiteY0" fmla="*/ 1841500 h 1841500"/>
                  <a:gd name="connsiteX1" fmla="*/ 219770 w 1799442"/>
                  <a:gd name="connsiteY1" fmla="*/ 1407887 h 1841500"/>
                  <a:gd name="connsiteX2" fmla="*/ 1799442 w 1799442"/>
                  <a:gd name="connsiteY2" fmla="*/ 0 h 1841500"/>
                  <a:gd name="connsiteX0" fmla="*/ 911 w 1799442"/>
                  <a:gd name="connsiteY0" fmla="*/ 1841500 h 1841500"/>
                  <a:gd name="connsiteX1" fmla="*/ 219770 w 1799442"/>
                  <a:gd name="connsiteY1" fmla="*/ 1407887 h 1841500"/>
                  <a:gd name="connsiteX2" fmla="*/ 1799442 w 1799442"/>
                  <a:gd name="connsiteY2" fmla="*/ 0 h 1841500"/>
                  <a:gd name="connsiteX0" fmla="*/ 911 w 1799442"/>
                  <a:gd name="connsiteY0" fmla="*/ 1841500 h 1841500"/>
                  <a:gd name="connsiteX1" fmla="*/ 219770 w 1799442"/>
                  <a:gd name="connsiteY1" fmla="*/ 1407887 h 1841500"/>
                  <a:gd name="connsiteX2" fmla="*/ 1799442 w 1799442"/>
                  <a:gd name="connsiteY2" fmla="*/ 0 h 1841500"/>
                  <a:gd name="connsiteX0" fmla="*/ 911 w 1799442"/>
                  <a:gd name="connsiteY0" fmla="*/ 1841500 h 1841500"/>
                  <a:gd name="connsiteX1" fmla="*/ 219770 w 1799442"/>
                  <a:gd name="connsiteY1" fmla="*/ 1407887 h 1841500"/>
                  <a:gd name="connsiteX2" fmla="*/ 1799442 w 1799442"/>
                  <a:gd name="connsiteY2" fmla="*/ 0 h 1841500"/>
                  <a:gd name="connsiteX0" fmla="*/ 26912 w 2066743"/>
                  <a:gd name="connsiteY0" fmla="*/ 1926755 h 1926755"/>
                  <a:gd name="connsiteX1" fmla="*/ 245771 w 2066743"/>
                  <a:gd name="connsiteY1" fmla="*/ 1493142 h 1926755"/>
                  <a:gd name="connsiteX2" fmla="*/ 2066743 w 2066743"/>
                  <a:gd name="connsiteY2" fmla="*/ 0 h 1926755"/>
                  <a:gd name="connsiteX0" fmla="*/ 1095 w 2040926"/>
                  <a:gd name="connsiteY0" fmla="*/ 1926755 h 1926755"/>
                  <a:gd name="connsiteX1" fmla="*/ 219954 w 2040926"/>
                  <a:gd name="connsiteY1" fmla="*/ 1493142 h 1926755"/>
                  <a:gd name="connsiteX2" fmla="*/ 2040926 w 2040926"/>
                  <a:gd name="connsiteY2" fmla="*/ 0 h 1926755"/>
                  <a:gd name="connsiteX0" fmla="*/ 26912 w 2066743"/>
                  <a:gd name="connsiteY0" fmla="*/ 1963293 h 1963293"/>
                  <a:gd name="connsiteX1" fmla="*/ 245771 w 2066743"/>
                  <a:gd name="connsiteY1" fmla="*/ 1493142 h 1963293"/>
                  <a:gd name="connsiteX2" fmla="*/ 2066743 w 2066743"/>
                  <a:gd name="connsiteY2" fmla="*/ 0 h 1963293"/>
                  <a:gd name="connsiteX0" fmla="*/ 26912 w 2066743"/>
                  <a:gd name="connsiteY0" fmla="*/ 1963293 h 1963293"/>
                  <a:gd name="connsiteX1" fmla="*/ 245771 w 2066743"/>
                  <a:gd name="connsiteY1" fmla="*/ 1493142 h 1963293"/>
                  <a:gd name="connsiteX2" fmla="*/ 2066743 w 2066743"/>
                  <a:gd name="connsiteY2" fmla="*/ 0 h 1963293"/>
                  <a:gd name="connsiteX0" fmla="*/ 21485 w 2061316"/>
                  <a:gd name="connsiteY0" fmla="*/ 1963293 h 1963293"/>
                  <a:gd name="connsiteX1" fmla="*/ 240344 w 2061316"/>
                  <a:gd name="connsiteY1" fmla="*/ 1493142 h 1963293"/>
                  <a:gd name="connsiteX2" fmla="*/ 2061316 w 2061316"/>
                  <a:gd name="connsiteY2" fmla="*/ 0 h 1963293"/>
                  <a:gd name="connsiteX0" fmla="*/ 7 w 2039838"/>
                  <a:gd name="connsiteY0" fmla="*/ 1963293 h 1963293"/>
                  <a:gd name="connsiteX1" fmla="*/ 218866 w 2039838"/>
                  <a:gd name="connsiteY1" fmla="*/ 1493142 h 1963293"/>
                  <a:gd name="connsiteX2" fmla="*/ 2039838 w 2039838"/>
                  <a:gd name="connsiteY2" fmla="*/ 0 h 1963293"/>
                  <a:gd name="connsiteX0" fmla="*/ 10 w 2039841"/>
                  <a:gd name="connsiteY0" fmla="*/ 1963293 h 1963293"/>
                  <a:gd name="connsiteX1" fmla="*/ 218869 w 2039841"/>
                  <a:gd name="connsiteY1" fmla="*/ 1493142 h 1963293"/>
                  <a:gd name="connsiteX2" fmla="*/ 2039841 w 2039841"/>
                  <a:gd name="connsiteY2" fmla="*/ 0 h 1963293"/>
                  <a:gd name="connsiteX0" fmla="*/ 4 w 2039835"/>
                  <a:gd name="connsiteY0" fmla="*/ 1963293 h 1963293"/>
                  <a:gd name="connsiteX1" fmla="*/ 422063 w 2039835"/>
                  <a:gd name="connsiteY1" fmla="*/ 1334812 h 1963293"/>
                  <a:gd name="connsiteX2" fmla="*/ 2039835 w 2039835"/>
                  <a:gd name="connsiteY2" fmla="*/ 0 h 1963293"/>
                  <a:gd name="connsiteX0" fmla="*/ 4 w 2039835"/>
                  <a:gd name="connsiteY0" fmla="*/ 1963293 h 1963293"/>
                  <a:gd name="connsiteX1" fmla="*/ 422063 w 2039835"/>
                  <a:gd name="connsiteY1" fmla="*/ 1334812 h 1963293"/>
                  <a:gd name="connsiteX2" fmla="*/ 2039835 w 2039835"/>
                  <a:gd name="connsiteY2" fmla="*/ 0 h 1963293"/>
                  <a:gd name="connsiteX0" fmla="*/ 4 w 2039835"/>
                  <a:gd name="connsiteY0" fmla="*/ 1963293 h 1963293"/>
                  <a:gd name="connsiteX1" fmla="*/ 345863 w 2039835"/>
                  <a:gd name="connsiteY1" fmla="*/ 1458758 h 1963293"/>
                  <a:gd name="connsiteX2" fmla="*/ 2039835 w 2039835"/>
                  <a:gd name="connsiteY2" fmla="*/ 0 h 1963293"/>
                  <a:gd name="connsiteX0" fmla="*/ 0 w 2039831"/>
                  <a:gd name="connsiteY0" fmla="*/ 1963293 h 1963293"/>
                  <a:gd name="connsiteX1" fmla="*/ 345859 w 2039831"/>
                  <a:gd name="connsiteY1" fmla="*/ 1458758 h 1963293"/>
                  <a:gd name="connsiteX2" fmla="*/ 2039831 w 2039831"/>
                  <a:gd name="connsiteY2" fmla="*/ 0 h 1963293"/>
                  <a:gd name="connsiteX0" fmla="*/ 4 w 2039835"/>
                  <a:gd name="connsiteY0" fmla="*/ 1963293 h 1963293"/>
                  <a:gd name="connsiteX1" fmla="*/ 345863 w 2039835"/>
                  <a:gd name="connsiteY1" fmla="*/ 1458758 h 1963293"/>
                  <a:gd name="connsiteX2" fmla="*/ 2039835 w 2039835"/>
                  <a:gd name="connsiteY2" fmla="*/ 0 h 1963293"/>
                  <a:gd name="connsiteX0" fmla="*/ 6 w 2039837"/>
                  <a:gd name="connsiteY0" fmla="*/ 1963293 h 1963293"/>
                  <a:gd name="connsiteX1" fmla="*/ 345865 w 2039837"/>
                  <a:gd name="connsiteY1" fmla="*/ 1458758 h 1963293"/>
                  <a:gd name="connsiteX2" fmla="*/ 2039837 w 2039837"/>
                  <a:gd name="connsiteY2" fmla="*/ 0 h 1963293"/>
                  <a:gd name="connsiteX0" fmla="*/ 6 w 2039837"/>
                  <a:gd name="connsiteY0" fmla="*/ 1963293 h 1963293"/>
                  <a:gd name="connsiteX1" fmla="*/ 345865 w 2039837"/>
                  <a:gd name="connsiteY1" fmla="*/ 1458758 h 1963293"/>
                  <a:gd name="connsiteX2" fmla="*/ 2039837 w 2039837"/>
                  <a:gd name="connsiteY2" fmla="*/ 0 h 1963293"/>
                  <a:gd name="connsiteX0" fmla="*/ 6 w 2039837"/>
                  <a:gd name="connsiteY0" fmla="*/ 1963293 h 1963293"/>
                  <a:gd name="connsiteX1" fmla="*/ 345865 w 2039837"/>
                  <a:gd name="connsiteY1" fmla="*/ 1458758 h 1963293"/>
                  <a:gd name="connsiteX2" fmla="*/ 2039837 w 2039837"/>
                  <a:gd name="connsiteY2" fmla="*/ 0 h 1963293"/>
                  <a:gd name="connsiteX0" fmla="*/ 6 w 2039837"/>
                  <a:gd name="connsiteY0" fmla="*/ 1963293 h 1963293"/>
                  <a:gd name="connsiteX1" fmla="*/ 345865 w 2039837"/>
                  <a:gd name="connsiteY1" fmla="*/ 1458758 h 1963293"/>
                  <a:gd name="connsiteX2" fmla="*/ 2039837 w 2039837"/>
                  <a:gd name="connsiteY2" fmla="*/ 0 h 1963293"/>
                  <a:gd name="connsiteX0" fmla="*/ 696 w 2040527"/>
                  <a:gd name="connsiteY0" fmla="*/ 1963293 h 1963293"/>
                  <a:gd name="connsiteX1" fmla="*/ 346555 w 2040527"/>
                  <a:gd name="connsiteY1" fmla="*/ 1458758 h 1963293"/>
                  <a:gd name="connsiteX2" fmla="*/ 2040527 w 2040527"/>
                  <a:gd name="connsiteY2" fmla="*/ 0 h 1963293"/>
                  <a:gd name="connsiteX0" fmla="*/ 3291 w 2068522"/>
                  <a:gd name="connsiteY0" fmla="*/ 1950898 h 1950898"/>
                  <a:gd name="connsiteX1" fmla="*/ 349150 w 2068522"/>
                  <a:gd name="connsiteY1" fmla="*/ 1446363 h 1950898"/>
                  <a:gd name="connsiteX2" fmla="*/ 2068522 w 2068522"/>
                  <a:gd name="connsiteY2" fmla="*/ 0 h 1950898"/>
                  <a:gd name="connsiteX0" fmla="*/ 3291 w 2068522"/>
                  <a:gd name="connsiteY0" fmla="*/ 1950898 h 1950898"/>
                  <a:gd name="connsiteX1" fmla="*/ 349150 w 2068522"/>
                  <a:gd name="connsiteY1" fmla="*/ 1446363 h 1950898"/>
                  <a:gd name="connsiteX2" fmla="*/ 2068522 w 2068522"/>
                  <a:gd name="connsiteY2" fmla="*/ 0 h 1950898"/>
                  <a:gd name="connsiteX0" fmla="*/ 1110 w 2066341"/>
                  <a:gd name="connsiteY0" fmla="*/ 1950898 h 1950898"/>
                  <a:gd name="connsiteX1" fmla="*/ 346969 w 2066341"/>
                  <a:gd name="connsiteY1" fmla="*/ 1446363 h 1950898"/>
                  <a:gd name="connsiteX2" fmla="*/ 2066341 w 2066341"/>
                  <a:gd name="connsiteY2" fmla="*/ 0 h 1950898"/>
                  <a:gd name="connsiteX0" fmla="*/ 3423 w 2068654"/>
                  <a:gd name="connsiteY0" fmla="*/ 1950898 h 1950898"/>
                  <a:gd name="connsiteX1" fmla="*/ 349282 w 2068654"/>
                  <a:gd name="connsiteY1" fmla="*/ 1446363 h 1950898"/>
                  <a:gd name="connsiteX2" fmla="*/ 2068654 w 2068654"/>
                  <a:gd name="connsiteY2" fmla="*/ 0 h 1950898"/>
                  <a:gd name="connsiteX0" fmla="*/ 3423 w 3643835"/>
                  <a:gd name="connsiteY0" fmla="*/ 2644991 h 2644991"/>
                  <a:gd name="connsiteX1" fmla="*/ 349282 w 3643835"/>
                  <a:gd name="connsiteY1" fmla="*/ 2140456 h 2644991"/>
                  <a:gd name="connsiteX2" fmla="*/ 3643835 w 3643835"/>
                  <a:gd name="connsiteY2" fmla="*/ 0 h 2644991"/>
                  <a:gd name="connsiteX0" fmla="*/ 3423 w 2686125"/>
                  <a:gd name="connsiteY0" fmla="*/ 1802164 h 1802164"/>
                  <a:gd name="connsiteX1" fmla="*/ 349282 w 2686125"/>
                  <a:gd name="connsiteY1" fmla="*/ 1297629 h 1802164"/>
                  <a:gd name="connsiteX2" fmla="*/ 2686125 w 2686125"/>
                  <a:gd name="connsiteY2" fmla="*/ 0 h 1802164"/>
                  <a:gd name="connsiteX0" fmla="*/ 323 w 2683025"/>
                  <a:gd name="connsiteY0" fmla="*/ 1916944 h 1916944"/>
                  <a:gd name="connsiteX1" fmla="*/ 1845755 w 2683025"/>
                  <a:gd name="connsiteY1" fmla="*/ 73801 h 1916944"/>
                  <a:gd name="connsiteX2" fmla="*/ 2683025 w 2683025"/>
                  <a:gd name="connsiteY2" fmla="*/ 114780 h 1916944"/>
                  <a:gd name="connsiteX0" fmla="*/ 92628 w 960721"/>
                  <a:gd name="connsiteY0" fmla="*/ 6358 h 940426"/>
                  <a:gd name="connsiteX1" fmla="*/ 123451 w 960721"/>
                  <a:gd name="connsiteY1" fmla="*/ 852825 h 940426"/>
                  <a:gd name="connsiteX2" fmla="*/ 960721 w 960721"/>
                  <a:gd name="connsiteY2" fmla="*/ 893804 h 940426"/>
                  <a:gd name="connsiteX0" fmla="*/ 82836 w 950929"/>
                  <a:gd name="connsiteY0" fmla="*/ 0 h 934068"/>
                  <a:gd name="connsiteX1" fmla="*/ 113659 w 950929"/>
                  <a:gd name="connsiteY1" fmla="*/ 846467 h 934068"/>
                  <a:gd name="connsiteX2" fmla="*/ 950929 w 950929"/>
                  <a:gd name="connsiteY2" fmla="*/ 887446 h 934068"/>
                  <a:gd name="connsiteX0" fmla="*/ 121948 w 990041"/>
                  <a:gd name="connsiteY0" fmla="*/ 0 h 934068"/>
                  <a:gd name="connsiteX1" fmla="*/ 152771 w 990041"/>
                  <a:gd name="connsiteY1" fmla="*/ 846467 h 934068"/>
                  <a:gd name="connsiteX2" fmla="*/ 990041 w 990041"/>
                  <a:gd name="connsiteY2" fmla="*/ 887446 h 934068"/>
                  <a:gd name="connsiteX0" fmla="*/ 82836 w 950929"/>
                  <a:gd name="connsiteY0" fmla="*/ 0 h 934068"/>
                  <a:gd name="connsiteX1" fmla="*/ 113659 w 950929"/>
                  <a:gd name="connsiteY1" fmla="*/ 846467 h 934068"/>
                  <a:gd name="connsiteX2" fmla="*/ 950929 w 950929"/>
                  <a:gd name="connsiteY2" fmla="*/ 887446 h 934068"/>
                  <a:gd name="connsiteX0" fmla="*/ 149911 w 1018004"/>
                  <a:gd name="connsiteY0" fmla="*/ 0 h 1026943"/>
                  <a:gd name="connsiteX1" fmla="*/ 180734 w 1018004"/>
                  <a:gd name="connsiteY1" fmla="*/ 846467 h 1026943"/>
                  <a:gd name="connsiteX2" fmla="*/ 1018004 w 1018004"/>
                  <a:gd name="connsiteY2" fmla="*/ 887446 h 1026943"/>
                  <a:gd name="connsiteX0" fmla="*/ 52865 w 920958"/>
                  <a:gd name="connsiteY0" fmla="*/ 0 h 993168"/>
                  <a:gd name="connsiteX1" fmla="*/ 234905 w 920958"/>
                  <a:gd name="connsiteY1" fmla="*/ 759705 h 993168"/>
                  <a:gd name="connsiteX2" fmla="*/ 920958 w 920958"/>
                  <a:gd name="connsiteY2" fmla="*/ 887446 h 993168"/>
                  <a:gd name="connsiteX0" fmla="*/ 0 w 868093"/>
                  <a:gd name="connsiteY0" fmla="*/ 0 h 957324"/>
                  <a:gd name="connsiteX1" fmla="*/ 182040 w 868093"/>
                  <a:gd name="connsiteY1" fmla="*/ 759705 h 957324"/>
                  <a:gd name="connsiteX2" fmla="*/ 868093 w 868093"/>
                  <a:gd name="connsiteY2" fmla="*/ 887446 h 957324"/>
                  <a:gd name="connsiteX0" fmla="*/ 0 w 868093"/>
                  <a:gd name="connsiteY0" fmla="*/ 0 h 887446"/>
                  <a:gd name="connsiteX1" fmla="*/ 182040 w 868093"/>
                  <a:gd name="connsiteY1" fmla="*/ 759705 h 887446"/>
                  <a:gd name="connsiteX2" fmla="*/ 868093 w 868093"/>
                  <a:gd name="connsiteY2" fmla="*/ 887446 h 887446"/>
                  <a:gd name="connsiteX0" fmla="*/ 0 w 868093"/>
                  <a:gd name="connsiteY0" fmla="*/ 0 h 887446"/>
                  <a:gd name="connsiteX1" fmla="*/ 219845 w 868093"/>
                  <a:gd name="connsiteY1" fmla="*/ 734916 h 887446"/>
                  <a:gd name="connsiteX2" fmla="*/ 868093 w 868093"/>
                  <a:gd name="connsiteY2" fmla="*/ 887446 h 887446"/>
                  <a:gd name="connsiteX0" fmla="*/ 0 w 905897"/>
                  <a:gd name="connsiteY0" fmla="*/ 0 h 1122942"/>
                  <a:gd name="connsiteX1" fmla="*/ 257649 w 905897"/>
                  <a:gd name="connsiteY1" fmla="*/ 970412 h 1122942"/>
                  <a:gd name="connsiteX2" fmla="*/ 905897 w 905897"/>
                  <a:gd name="connsiteY2" fmla="*/ 1122942 h 1122942"/>
                  <a:gd name="connsiteX0" fmla="*/ 0 w 905897"/>
                  <a:gd name="connsiteY0" fmla="*/ 0 h 1122942"/>
                  <a:gd name="connsiteX1" fmla="*/ 257649 w 905897"/>
                  <a:gd name="connsiteY1" fmla="*/ 970412 h 1122942"/>
                  <a:gd name="connsiteX2" fmla="*/ 905897 w 905897"/>
                  <a:gd name="connsiteY2" fmla="*/ 1122942 h 1122942"/>
                  <a:gd name="connsiteX0" fmla="*/ 0 w 968904"/>
                  <a:gd name="connsiteY0" fmla="*/ 0 h 1110547"/>
                  <a:gd name="connsiteX1" fmla="*/ 257649 w 968904"/>
                  <a:gd name="connsiteY1" fmla="*/ 970412 h 1110547"/>
                  <a:gd name="connsiteX2" fmla="*/ 968904 w 968904"/>
                  <a:gd name="connsiteY2" fmla="*/ 1110547 h 1110547"/>
                  <a:gd name="connsiteX0" fmla="*/ 0 w 956303"/>
                  <a:gd name="connsiteY0" fmla="*/ 0 h 1147731"/>
                  <a:gd name="connsiteX1" fmla="*/ 257649 w 956303"/>
                  <a:gd name="connsiteY1" fmla="*/ 970412 h 1147731"/>
                  <a:gd name="connsiteX2" fmla="*/ 956303 w 956303"/>
                  <a:gd name="connsiteY2" fmla="*/ 1147731 h 1147731"/>
                  <a:gd name="connsiteX0" fmla="*/ 0 w 956303"/>
                  <a:gd name="connsiteY0" fmla="*/ 0 h 1147731"/>
                  <a:gd name="connsiteX1" fmla="*/ 257649 w 956303"/>
                  <a:gd name="connsiteY1" fmla="*/ 970412 h 1147731"/>
                  <a:gd name="connsiteX2" fmla="*/ 956303 w 956303"/>
                  <a:gd name="connsiteY2" fmla="*/ 1147731 h 1147731"/>
                  <a:gd name="connsiteX0" fmla="*/ 0 w 968904"/>
                  <a:gd name="connsiteY0" fmla="*/ 0 h 1123178"/>
                  <a:gd name="connsiteX1" fmla="*/ 257649 w 968904"/>
                  <a:gd name="connsiteY1" fmla="*/ 970412 h 1123178"/>
                  <a:gd name="connsiteX2" fmla="*/ 968904 w 968904"/>
                  <a:gd name="connsiteY2" fmla="*/ 1122942 h 1123178"/>
                  <a:gd name="connsiteX0" fmla="*/ 0 w 943701"/>
                  <a:gd name="connsiteY0" fmla="*/ 0 h 1135336"/>
                  <a:gd name="connsiteX1" fmla="*/ 257649 w 943701"/>
                  <a:gd name="connsiteY1" fmla="*/ 970412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57649 w 943701"/>
                  <a:gd name="connsiteY1" fmla="*/ 970412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57649 w 943701"/>
                  <a:gd name="connsiteY1" fmla="*/ 970412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57649 w 943701"/>
                  <a:gd name="connsiteY1" fmla="*/ 970412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57649 w 943701"/>
                  <a:gd name="connsiteY1" fmla="*/ 970412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57649 w 943701"/>
                  <a:gd name="connsiteY1" fmla="*/ 970412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32446 w 943701"/>
                  <a:gd name="connsiteY1" fmla="*/ 958017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32446 w 943701"/>
                  <a:gd name="connsiteY1" fmla="*/ 958017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32446 w 943701"/>
                  <a:gd name="connsiteY1" fmla="*/ 958017 h 1135336"/>
                  <a:gd name="connsiteX2" fmla="*/ 943701 w 943701"/>
                  <a:gd name="connsiteY2" fmla="*/ 1135336 h 1135336"/>
                  <a:gd name="connsiteX0" fmla="*/ 0 w 943701"/>
                  <a:gd name="connsiteY0" fmla="*/ 0 h 1234492"/>
                  <a:gd name="connsiteX1" fmla="*/ 232446 w 943701"/>
                  <a:gd name="connsiteY1" fmla="*/ 1057173 h 1234492"/>
                  <a:gd name="connsiteX2" fmla="*/ 943701 w 943701"/>
                  <a:gd name="connsiteY2" fmla="*/ 1234492 h 1234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3701" h="1234492">
                    <a:moveTo>
                      <a:pt x="0" y="0"/>
                    </a:moveTo>
                    <a:cubicBezTo>
                      <a:pt x="36386" y="565677"/>
                      <a:pt x="75163" y="851424"/>
                      <a:pt x="232446" y="1057173"/>
                    </a:cubicBezTo>
                    <a:cubicBezTo>
                      <a:pt x="389730" y="1262922"/>
                      <a:pt x="497952" y="1229156"/>
                      <a:pt x="943701" y="1234492"/>
                    </a:cubicBez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876300" y="2155952"/>
                <a:ext cx="951082" cy="1264919"/>
              </a:xfrm>
              <a:custGeom>
                <a:avLst/>
                <a:gdLst>
                  <a:gd name="connsiteX0" fmla="*/ 0 w 62630"/>
                  <a:gd name="connsiteY0" fmla="*/ 137888 h 137888"/>
                  <a:gd name="connsiteX1" fmla="*/ 37578 w 62630"/>
                  <a:gd name="connsiteY1" fmla="*/ 37679 h 137888"/>
                  <a:gd name="connsiteX2" fmla="*/ 62630 w 62630"/>
                  <a:gd name="connsiteY2" fmla="*/ 101 h 137888"/>
                  <a:gd name="connsiteX0" fmla="*/ 0 w 37578"/>
                  <a:gd name="connsiteY0" fmla="*/ 100209 h 100209"/>
                  <a:gd name="connsiteX1" fmla="*/ 37578 w 37578"/>
                  <a:gd name="connsiteY1" fmla="*/ 0 h 100209"/>
                  <a:gd name="connsiteX0" fmla="*/ 0 w 2154477"/>
                  <a:gd name="connsiteY0" fmla="*/ 989556 h 989556"/>
                  <a:gd name="connsiteX1" fmla="*/ 2154477 w 2154477"/>
                  <a:gd name="connsiteY1" fmla="*/ 0 h 989556"/>
                  <a:gd name="connsiteX0" fmla="*/ 0 w 1678488"/>
                  <a:gd name="connsiteY0" fmla="*/ 1340285 h 1340285"/>
                  <a:gd name="connsiteX1" fmla="*/ 1678488 w 1678488"/>
                  <a:gd name="connsiteY1" fmla="*/ 0 h 1340285"/>
                  <a:gd name="connsiteX0" fmla="*/ 0 w 1853852"/>
                  <a:gd name="connsiteY0" fmla="*/ 1841327 h 1841327"/>
                  <a:gd name="connsiteX1" fmla="*/ 1853852 w 1853852"/>
                  <a:gd name="connsiteY1" fmla="*/ 0 h 1841327"/>
                  <a:gd name="connsiteX0" fmla="*/ 0 w 1853852"/>
                  <a:gd name="connsiteY0" fmla="*/ 1841327 h 1841327"/>
                  <a:gd name="connsiteX1" fmla="*/ 901875 w 1853852"/>
                  <a:gd name="connsiteY1" fmla="*/ 926927 h 1841327"/>
                  <a:gd name="connsiteX2" fmla="*/ 1853852 w 1853852"/>
                  <a:gd name="connsiteY2" fmla="*/ 0 h 1841327"/>
                  <a:gd name="connsiteX0" fmla="*/ 0 w 1853852"/>
                  <a:gd name="connsiteY0" fmla="*/ 1841327 h 1841327"/>
                  <a:gd name="connsiteX1" fmla="*/ 951979 w 1853852"/>
                  <a:gd name="connsiteY1" fmla="*/ 413360 h 1841327"/>
                  <a:gd name="connsiteX2" fmla="*/ 1853852 w 1853852"/>
                  <a:gd name="connsiteY2" fmla="*/ 0 h 1841327"/>
                  <a:gd name="connsiteX0" fmla="*/ 0 w 1853852"/>
                  <a:gd name="connsiteY0" fmla="*/ 1841327 h 1841327"/>
                  <a:gd name="connsiteX1" fmla="*/ 951979 w 1853852"/>
                  <a:gd name="connsiteY1" fmla="*/ 413360 h 1841327"/>
                  <a:gd name="connsiteX2" fmla="*/ 1853852 w 1853852"/>
                  <a:gd name="connsiteY2" fmla="*/ 0 h 1841327"/>
                  <a:gd name="connsiteX0" fmla="*/ 80 w 1853932"/>
                  <a:gd name="connsiteY0" fmla="*/ 1841327 h 1841327"/>
                  <a:gd name="connsiteX1" fmla="*/ 952059 w 1853932"/>
                  <a:gd name="connsiteY1" fmla="*/ 413360 h 1841327"/>
                  <a:gd name="connsiteX2" fmla="*/ 1853932 w 1853932"/>
                  <a:gd name="connsiteY2" fmla="*/ 0 h 1841327"/>
                  <a:gd name="connsiteX0" fmla="*/ 107 w 1853959"/>
                  <a:gd name="connsiteY0" fmla="*/ 1841327 h 1841327"/>
                  <a:gd name="connsiteX1" fmla="*/ 952086 w 1853959"/>
                  <a:gd name="connsiteY1" fmla="*/ 413360 h 1841327"/>
                  <a:gd name="connsiteX2" fmla="*/ 1853959 w 1853959"/>
                  <a:gd name="connsiteY2" fmla="*/ 0 h 1841327"/>
                  <a:gd name="connsiteX0" fmla="*/ 110 w 1853962"/>
                  <a:gd name="connsiteY0" fmla="*/ 1841327 h 1841327"/>
                  <a:gd name="connsiteX1" fmla="*/ 939563 w 1853962"/>
                  <a:gd name="connsiteY1" fmla="*/ 400834 h 1841327"/>
                  <a:gd name="connsiteX2" fmla="*/ 1853962 w 1853962"/>
                  <a:gd name="connsiteY2" fmla="*/ 0 h 1841327"/>
                  <a:gd name="connsiteX0" fmla="*/ 116 w 1853968"/>
                  <a:gd name="connsiteY0" fmla="*/ 1841327 h 1841327"/>
                  <a:gd name="connsiteX1" fmla="*/ 914517 w 1853968"/>
                  <a:gd name="connsiteY1" fmla="*/ 388308 h 1841327"/>
                  <a:gd name="connsiteX2" fmla="*/ 1853968 w 1853968"/>
                  <a:gd name="connsiteY2" fmla="*/ 0 h 1841327"/>
                  <a:gd name="connsiteX0" fmla="*/ 174 w 1854026"/>
                  <a:gd name="connsiteY0" fmla="*/ 1841327 h 1841327"/>
                  <a:gd name="connsiteX1" fmla="*/ 764263 w 1854026"/>
                  <a:gd name="connsiteY1" fmla="*/ 501043 h 1841327"/>
                  <a:gd name="connsiteX2" fmla="*/ 1854026 w 1854026"/>
                  <a:gd name="connsiteY2" fmla="*/ 0 h 1841327"/>
                  <a:gd name="connsiteX0" fmla="*/ 237 w 3369738"/>
                  <a:gd name="connsiteY0" fmla="*/ 2279738 h 2279738"/>
                  <a:gd name="connsiteX1" fmla="*/ 764326 w 3369738"/>
                  <a:gd name="connsiteY1" fmla="*/ 939454 h 2279738"/>
                  <a:gd name="connsiteX2" fmla="*/ 3369738 w 3369738"/>
                  <a:gd name="connsiteY2" fmla="*/ 0 h 2279738"/>
                  <a:gd name="connsiteX0" fmla="*/ 237 w 3369738"/>
                  <a:gd name="connsiteY0" fmla="*/ 2279738 h 2279738"/>
                  <a:gd name="connsiteX1" fmla="*/ 764326 w 3369738"/>
                  <a:gd name="connsiteY1" fmla="*/ 939454 h 2279738"/>
                  <a:gd name="connsiteX2" fmla="*/ 1841565 w 3369738"/>
                  <a:gd name="connsiteY2" fmla="*/ 475991 h 2279738"/>
                  <a:gd name="connsiteX3" fmla="*/ 3369738 w 3369738"/>
                  <a:gd name="connsiteY3" fmla="*/ 0 h 2279738"/>
                  <a:gd name="connsiteX0" fmla="*/ 111 w 3369612"/>
                  <a:gd name="connsiteY0" fmla="*/ 2279738 h 2279738"/>
                  <a:gd name="connsiteX1" fmla="*/ 764200 w 3369612"/>
                  <a:gd name="connsiteY1" fmla="*/ 939454 h 2279738"/>
                  <a:gd name="connsiteX2" fmla="*/ 1841439 w 3369612"/>
                  <a:gd name="connsiteY2" fmla="*/ 450938 h 2279738"/>
                  <a:gd name="connsiteX3" fmla="*/ 3369612 w 3369612"/>
                  <a:gd name="connsiteY3" fmla="*/ 0 h 2279738"/>
                  <a:gd name="connsiteX0" fmla="*/ 111 w 3369612"/>
                  <a:gd name="connsiteY0" fmla="*/ 2279738 h 2279738"/>
                  <a:gd name="connsiteX1" fmla="*/ 764200 w 3369612"/>
                  <a:gd name="connsiteY1" fmla="*/ 939454 h 2279738"/>
                  <a:gd name="connsiteX2" fmla="*/ 1841439 w 3369612"/>
                  <a:gd name="connsiteY2" fmla="*/ 450938 h 2279738"/>
                  <a:gd name="connsiteX3" fmla="*/ 3369612 w 3369612"/>
                  <a:gd name="connsiteY3" fmla="*/ 0 h 2279738"/>
                  <a:gd name="connsiteX0" fmla="*/ 111 w 3369612"/>
                  <a:gd name="connsiteY0" fmla="*/ 2279738 h 2279738"/>
                  <a:gd name="connsiteX1" fmla="*/ 764200 w 3369612"/>
                  <a:gd name="connsiteY1" fmla="*/ 939454 h 2279738"/>
                  <a:gd name="connsiteX2" fmla="*/ 1841439 w 3369612"/>
                  <a:gd name="connsiteY2" fmla="*/ 450938 h 2279738"/>
                  <a:gd name="connsiteX3" fmla="*/ 3369612 w 3369612"/>
                  <a:gd name="connsiteY3" fmla="*/ 0 h 2279738"/>
                  <a:gd name="connsiteX0" fmla="*/ 98 w 3369599"/>
                  <a:gd name="connsiteY0" fmla="*/ 2279738 h 2279738"/>
                  <a:gd name="connsiteX1" fmla="*/ 764187 w 3369599"/>
                  <a:gd name="connsiteY1" fmla="*/ 939454 h 2279738"/>
                  <a:gd name="connsiteX2" fmla="*/ 1841426 w 3369599"/>
                  <a:gd name="connsiteY2" fmla="*/ 450938 h 2279738"/>
                  <a:gd name="connsiteX3" fmla="*/ 3369599 w 3369599"/>
                  <a:gd name="connsiteY3" fmla="*/ 0 h 2279738"/>
                  <a:gd name="connsiteX0" fmla="*/ 98 w 3394651"/>
                  <a:gd name="connsiteY0" fmla="*/ 2242159 h 2242159"/>
                  <a:gd name="connsiteX1" fmla="*/ 764187 w 3394651"/>
                  <a:gd name="connsiteY1" fmla="*/ 901875 h 2242159"/>
                  <a:gd name="connsiteX2" fmla="*/ 1841426 w 3394651"/>
                  <a:gd name="connsiteY2" fmla="*/ 413359 h 2242159"/>
                  <a:gd name="connsiteX3" fmla="*/ 3394651 w 3394651"/>
                  <a:gd name="connsiteY3" fmla="*/ 0 h 2242159"/>
                  <a:gd name="connsiteX0" fmla="*/ 98 w 3394651"/>
                  <a:gd name="connsiteY0" fmla="*/ 2242159 h 2242159"/>
                  <a:gd name="connsiteX1" fmla="*/ 764187 w 3394651"/>
                  <a:gd name="connsiteY1" fmla="*/ 901875 h 2242159"/>
                  <a:gd name="connsiteX2" fmla="*/ 1841426 w 3394651"/>
                  <a:gd name="connsiteY2" fmla="*/ 413359 h 2242159"/>
                  <a:gd name="connsiteX3" fmla="*/ 3394651 w 3394651"/>
                  <a:gd name="connsiteY3" fmla="*/ 0 h 2242159"/>
                  <a:gd name="connsiteX0" fmla="*/ 98 w 3457282"/>
                  <a:gd name="connsiteY0" fmla="*/ 2204581 h 2204581"/>
                  <a:gd name="connsiteX1" fmla="*/ 764187 w 3457282"/>
                  <a:gd name="connsiteY1" fmla="*/ 864297 h 2204581"/>
                  <a:gd name="connsiteX2" fmla="*/ 1841426 w 3457282"/>
                  <a:gd name="connsiteY2" fmla="*/ 375781 h 2204581"/>
                  <a:gd name="connsiteX3" fmla="*/ 3457282 w 3457282"/>
                  <a:gd name="connsiteY3" fmla="*/ 0 h 2204581"/>
                  <a:gd name="connsiteX0" fmla="*/ 110 w 3457294"/>
                  <a:gd name="connsiteY0" fmla="*/ 2204581 h 2204581"/>
                  <a:gd name="connsiteX1" fmla="*/ 764199 w 3457294"/>
                  <a:gd name="connsiteY1" fmla="*/ 864297 h 2204581"/>
                  <a:gd name="connsiteX2" fmla="*/ 1828912 w 3457294"/>
                  <a:gd name="connsiteY2" fmla="*/ 375781 h 2204581"/>
                  <a:gd name="connsiteX3" fmla="*/ 3457294 w 3457294"/>
                  <a:gd name="connsiteY3" fmla="*/ 0 h 2204581"/>
                  <a:gd name="connsiteX0" fmla="*/ 110 w 3457294"/>
                  <a:gd name="connsiteY0" fmla="*/ 2204581 h 2204581"/>
                  <a:gd name="connsiteX1" fmla="*/ 764199 w 3457294"/>
                  <a:gd name="connsiteY1" fmla="*/ 864297 h 2204581"/>
                  <a:gd name="connsiteX2" fmla="*/ 1828912 w 3457294"/>
                  <a:gd name="connsiteY2" fmla="*/ 375781 h 2204581"/>
                  <a:gd name="connsiteX3" fmla="*/ 3457294 w 3457294"/>
                  <a:gd name="connsiteY3" fmla="*/ 0 h 2204581"/>
                  <a:gd name="connsiteX0" fmla="*/ 119 w 3457303"/>
                  <a:gd name="connsiteY0" fmla="*/ 2204581 h 2204581"/>
                  <a:gd name="connsiteX1" fmla="*/ 764208 w 3457303"/>
                  <a:gd name="connsiteY1" fmla="*/ 864297 h 2204581"/>
                  <a:gd name="connsiteX2" fmla="*/ 2041863 w 3457303"/>
                  <a:gd name="connsiteY2" fmla="*/ 313151 h 2204581"/>
                  <a:gd name="connsiteX3" fmla="*/ 3457303 w 3457303"/>
                  <a:gd name="connsiteY3" fmla="*/ 0 h 2204581"/>
                  <a:gd name="connsiteX0" fmla="*/ 127 w 3457311"/>
                  <a:gd name="connsiteY0" fmla="*/ 2204581 h 2204581"/>
                  <a:gd name="connsiteX1" fmla="*/ 764216 w 3457311"/>
                  <a:gd name="connsiteY1" fmla="*/ 864297 h 2204581"/>
                  <a:gd name="connsiteX2" fmla="*/ 2204710 w 3457311"/>
                  <a:gd name="connsiteY2" fmla="*/ 275573 h 2204581"/>
                  <a:gd name="connsiteX3" fmla="*/ 3457311 w 3457311"/>
                  <a:gd name="connsiteY3" fmla="*/ 0 h 2204581"/>
                  <a:gd name="connsiteX0" fmla="*/ 127 w 3457311"/>
                  <a:gd name="connsiteY0" fmla="*/ 2204581 h 2204581"/>
                  <a:gd name="connsiteX1" fmla="*/ 764216 w 3457311"/>
                  <a:gd name="connsiteY1" fmla="*/ 864297 h 2204581"/>
                  <a:gd name="connsiteX2" fmla="*/ 2204710 w 3457311"/>
                  <a:gd name="connsiteY2" fmla="*/ 275573 h 2204581"/>
                  <a:gd name="connsiteX3" fmla="*/ 3457311 w 3457311"/>
                  <a:gd name="connsiteY3" fmla="*/ 0 h 2204581"/>
                  <a:gd name="connsiteX0" fmla="*/ 127 w 3457311"/>
                  <a:gd name="connsiteY0" fmla="*/ 2204581 h 2204581"/>
                  <a:gd name="connsiteX1" fmla="*/ 764216 w 3457311"/>
                  <a:gd name="connsiteY1" fmla="*/ 864297 h 2204581"/>
                  <a:gd name="connsiteX2" fmla="*/ 2204710 w 3457311"/>
                  <a:gd name="connsiteY2" fmla="*/ 275573 h 2204581"/>
                  <a:gd name="connsiteX3" fmla="*/ 3457311 w 3457311"/>
                  <a:gd name="connsiteY3" fmla="*/ 0 h 2204581"/>
                  <a:gd name="connsiteX0" fmla="*/ 127 w 3494889"/>
                  <a:gd name="connsiteY0" fmla="*/ 2217107 h 2217107"/>
                  <a:gd name="connsiteX1" fmla="*/ 764216 w 3494889"/>
                  <a:gd name="connsiteY1" fmla="*/ 876823 h 2217107"/>
                  <a:gd name="connsiteX2" fmla="*/ 2204710 w 3494889"/>
                  <a:gd name="connsiteY2" fmla="*/ 288099 h 2217107"/>
                  <a:gd name="connsiteX3" fmla="*/ 3494889 w 3494889"/>
                  <a:gd name="connsiteY3" fmla="*/ 0 h 2217107"/>
                  <a:gd name="connsiteX0" fmla="*/ 0 w 3494762"/>
                  <a:gd name="connsiteY0" fmla="*/ 2217107 h 2217107"/>
                  <a:gd name="connsiteX1" fmla="*/ 187892 w 3494762"/>
                  <a:gd name="connsiteY1" fmla="*/ 1390390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37788 w 3494762"/>
                  <a:gd name="connsiteY1" fmla="*/ 1315234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37788 w 3494762"/>
                  <a:gd name="connsiteY1" fmla="*/ 1277656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37788 w 3494762"/>
                  <a:gd name="connsiteY1" fmla="*/ 1277656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37788 w 3494762"/>
                  <a:gd name="connsiteY1" fmla="*/ 1277656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200418 w 3494762"/>
                  <a:gd name="connsiteY1" fmla="*/ 1177448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200418 w 3494762"/>
                  <a:gd name="connsiteY1" fmla="*/ 1177448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263049 w 3494762"/>
                  <a:gd name="connsiteY1" fmla="*/ 1152396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250523 w 3494762"/>
                  <a:gd name="connsiteY1" fmla="*/ 1127344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250523 w 3494762"/>
                  <a:gd name="connsiteY1" fmla="*/ 112734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250523 w 3494762"/>
                  <a:gd name="connsiteY1" fmla="*/ 112734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50314 w 3494762"/>
                  <a:gd name="connsiteY1" fmla="*/ 125260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50314 w 3494762"/>
                  <a:gd name="connsiteY1" fmla="*/ 125260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50314 w 3494762"/>
                  <a:gd name="connsiteY1" fmla="*/ 125260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75573 h 2217107"/>
                  <a:gd name="connsiteX4" fmla="*/ 3494762 w 3494762"/>
                  <a:gd name="connsiteY4" fmla="*/ 0 h 2217107"/>
                  <a:gd name="connsiteX0" fmla="*/ 5786 w 3500548"/>
                  <a:gd name="connsiteY0" fmla="*/ 2217107 h 2217107"/>
                  <a:gd name="connsiteX1" fmla="*/ 156100 w 3500548"/>
                  <a:gd name="connsiteY1" fmla="*/ 1252604 h 2217107"/>
                  <a:gd name="connsiteX2" fmla="*/ 782401 w 3500548"/>
                  <a:gd name="connsiteY2" fmla="*/ 839244 h 2217107"/>
                  <a:gd name="connsiteX3" fmla="*/ 2210369 w 3500548"/>
                  <a:gd name="connsiteY3" fmla="*/ 275573 h 2217107"/>
                  <a:gd name="connsiteX4" fmla="*/ 3500548 w 3500548"/>
                  <a:gd name="connsiteY4" fmla="*/ 0 h 2217107"/>
                  <a:gd name="connsiteX0" fmla="*/ 0 w 3494762"/>
                  <a:gd name="connsiteY0" fmla="*/ 2217107 h 2217107"/>
                  <a:gd name="connsiteX1" fmla="*/ 150314 w 3494762"/>
                  <a:gd name="connsiteY1" fmla="*/ 125260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75573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50314 w 3494762"/>
                  <a:gd name="connsiteY1" fmla="*/ 125260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75573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87892 w 3494762"/>
                  <a:gd name="connsiteY1" fmla="*/ 1215026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75573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87892 w 3494762"/>
                  <a:gd name="connsiteY1" fmla="*/ 1215026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75573 h 2217107"/>
                  <a:gd name="connsiteX4" fmla="*/ 3494762 w 3494762"/>
                  <a:gd name="connsiteY4" fmla="*/ 0 h 2217107"/>
                  <a:gd name="connsiteX0" fmla="*/ 0 w 2204583"/>
                  <a:gd name="connsiteY0" fmla="*/ 1941534 h 1941534"/>
                  <a:gd name="connsiteX1" fmla="*/ 187892 w 2204583"/>
                  <a:gd name="connsiteY1" fmla="*/ 939453 h 1941534"/>
                  <a:gd name="connsiteX2" fmla="*/ 776615 w 2204583"/>
                  <a:gd name="connsiteY2" fmla="*/ 563671 h 1941534"/>
                  <a:gd name="connsiteX3" fmla="*/ 2204583 w 2204583"/>
                  <a:gd name="connsiteY3" fmla="*/ 0 h 1941534"/>
                  <a:gd name="connsiteX0" fmla="*/ 0 w 2204583"/>
                  <a:gd name="connsiteY0" fmla="*/ 1941534 h 1941534"/>
                  <a:gd name="connsiteX1" fmla="*/ 776615 w 2204583"/>
                  <a:gd name="connsiteY1" fmla="*/ 563671 h 1941534"/>
                  <a:gd name="connsiteX2" fmla="*/ 2204583 w 2204583"/>
                  <a:gd name="connsiteY2" fmla="*/ 0 h 1941534"/>
                  <a:gd name="connsiteX0" fmla="*/ 0 w 2204583"/>
                  <a:gd name="connsiteY0" fmla="*/ 1941534 h 1941534"/>
                  <a:gd name="connsiteX1" fmla="*/ 1177448 w 2204583"/>
                  <a:gd name="connsiteY1" fmla="*/ 450937 h 1941534"/>
                  <a:gd name="connsiteX2" fmla="*/ 2204583 w 2204583"/>
                  <a:gd name="connsiteY2" fmla="*/ 0 h 1941534"/>
                  <a:gd name="connsiteX0" fmla="*/ 0 w 2204583"/>
                  <a:gd name="connsiteY0" fmla="*/ 1941534 h 1941534"/>
                  <a:gd name="connsiteX1" fmla="*/ 1177448 w 2204583"/>
                  <a:gd name="connsiteY1" fmla="*/ 450937 h 1941534"/>
                  <a:gd name="connsiteX2" fmla="*/ 2204583 w 2204583"/>
                  <a:gd name="connsiteY2" fmla="*/ 0 h 1941534"/>
                  <a:gd name="connsiteX0" fmla="*/ 0 w 2204583"/>
                  <a:gd name="connsiteY0" fmla="*/ 1941534 h 1941534"/>
                  <a:gd name="connsiteX1" fmla="*/ 1177448 w 2204583"/>
                  <a:gd name="connsiteY1" fmla="*/ 450937 h 1941534"/>
                  <a:gd name="connsiteX2" fmla="*/ 2204583 w 2204583"/>
                  <a:gd name="connsiteY2" fmla="*/ 0 h 1941534"/>
                  <a:gd name="connsiteX0" fmla="*/ 0 w 2204583"/>
                  <a:gd name="connsiteY0" fmla="*/ 1941534 h 1941534"/>
                  <a:gd name="connsiteX1" fmla="*/ 1177448 w 2204583"/>
                  <a:gd name="connsiteY1" fmla="*/ 450937 h 1941534"/>
                  <a:gd name="connsiteX2" fmla="*/ 2204583 w 2204583"/>
                  <a:gd name="connsiteY2" fmla="*/ 0 h 1941534"/>
                  <a:gd name="connsiteX0" fmla="*/ 1 w 2204584"/>
                  <a:gd name="connsiteY0" fmla="*/ 1941534 h 1941534"/>
                  <a:gd name="connsiteX1" fmla="*/ 1177449 w 2204584"/>
                  <a:gd name="connsiteY1" fmla="*/ 450937 h 1941534"/>
                  <a:gd name="connsiteX2" fmla="*/ 2204584 w 2204584"/>
                  <a:gd name="connsiteY2" fmla="*/ 0 h 1941534"/>
                  <a:gd name="connsiteX0" fmla="*/ 1 w 2204584"/>
                  <a:gd name="connsiteY0" fmla="*/ 1941534 h 1941534"/>
                  <a:gd name="connsiteX1" fmla="*/ 1327761 w 2204584"/>
                  <a:gd name="connsiteY1" fmla="*/ 488515 h 1941534"/>
                  <a:gd name="connsiteX2" fmla="*/ 2204584 w 2204584"/>
                  <a:gd name="connsiteY2" fmla="*/ 0 h 1941534"/>
                  <a:gd name="connsiteX0" fmla="*/ 1 w 2204584"/>
                  <a:gd name="connsiteY0" fmla="*/ 1941534 h 1941534"/>
                  <a:gd name="connsiteX1" fmla="*/ 1327761 w 2204584"/>
                  <a:gd name="connsiteY1" fmla="*/ 488515 h 1941534"/>
                  <a:gd name="connsiteX2" fmla="*/ 2204584 w 2204584"/>
                  <a:gd name="connsiteY2" fmla="*/ 0 h 1941534"/>
                  <a:gd name="connsiteX0" fmla="*/ 1 w 2379949"/>
                  <a:gd name="connsiteY0" fmla="*/ 2016690 h 2016690"/>
                  <a:gd name="connsiteX1" fmla="*/ 1327761 w 2379949"/>
                  <a:gd name="connsiteY1" fmla="*/ 563671 h 2016690"/>
                  <a:gd name="connsiteX2" fmla="*/ 2379949 w 2379949"/>
                  <a:gd name="connsiteY2" fmla="*/ 0 h 2016690"/>
                  <a:gd name="connsiteX0" fmla="*/ 1 w 2379949"/>
                  <a:gd name="connsiteY0" fmla="*/ 2016690 h 2016690"/>
                  <a:gd name="connsiteX1" fmla="*/ 1327761 w 2379949"/>
                  <a:gd name="connsiteY1" fmla="*/ 563671 h 2016690"/>
                  <a:gd name="connsiteX2" fmla="*/ 2379949 w 2379949"/>
                  <a:gd name="connsiteY2" fmla="*/ 0 h 2016690"/>
                  <a:gd name="connsiteX0" fmla="*/ 1 w 2379949"/>
                  <a:gd name="connsiteY0" fmla="*/ 2016690 h 2016690"/>
                  <a:gd name="connsiteX1" fmla="*/ 1327761 w 2379949"/>
                  <a:gd name="connsiteY1" fmla="*/ 563671 h 2016690"/>
                  <a:gd name="connsiteX2" fmla="*/ 2379949 w 2379949"/>
                  <a:gd name="connsiteY2" fmla="*/ 0 h 2016690"/>
                  <a:gd name="connsiteX0" fmla="*/ 1 w 2379949"/>
                  <a:gd name="connsiteY0" fmla="*/ 2016690 h 2016690"/>
                  <a:gd name="connsiteX1" fmla="*/ 1327761 w 2379949"/>
                  <a:gd name="connsiteY1" fmla="*/ 563671 h 2016690"/>
                  <a:gd name="connsiteX2" fmla="*/ 2379949 w 2379949"/>
                  <a:gd name="connsiteY2" fmla="*/ 0 h 2016690"/>
                  <a:gd name="connsiteX0" fmla="*/ 0 w 2379948"/>
                  <a:gd name="connsiteY0" fmla="*/ 2016690 h 2016690"/>
                  <a:gd name="connsiteX1" fmla="*/ 1327760 w 2379948"/>
                  <a:gd name="connsiteY1" fmla="*/ 563671 h 2016690"/>
                  <a:gd name="connsiteX2" fmla="*/ 2379948 w 2379948"/>
                  <a:gd name="connsiteY2" fmla="*/ 0 h 2016690"/>
                  <a:gd name="connsiteX0" fmla="*/ 0 w 2379948"/>
                  <a:gd name="connsiteY0" fmla="*/ 2016690 h 2016690"/>
                  <a:gd name="connsiteX1" fmla="*/ 1327760 w 2379948"/>
                  <a:gd name="connsiteY1" fmla="*/ 563671 h 2016690"/>
                  <a:gd name="connsiteX2" fmla="*/ 2379948 w 2379948"/>
                  <a:gd name="connsiteY2" fmla="*/ 0 h 2016690"/>
                  <a:gd name="connsiteX0" fmla="*/ 0 w 2379948"/>
                  <a:gd name="connsiteY0" fmla="*/ 2016690 h 2016690"/>
                  <a:gd name="connsiteX1" fmla="*/ 1327760 w 2379948"/>
                  <a:gd name="connsiteY1" fmla="*/ 563671 h 2016690"/>
                  <a:gd name="connsiteX2" fmla="*/ 2379948 w 2379948"/>
                  <a:gd name="connsiteY2" fmla="*/ 0 h 2016690"/>
                  <a:gd name="connsiteX0" fmla="*/ 0 w 2354896"/>
                  <a:gd name="connsiteY0" fmla="*/ 2054269 h 2054269"/>
                  <a:gd name="connsiteX1" fmla="*/ 1327760 w 2354896"/>
                  <a:gd name="connsiteY1" fmla="*/ 601250 h 2054269"/>
                  <a:gd name="connsiteX2" fmla="*/ 2354896 w 2354896"/>
                  <a:gd name="connsiteY2" fmla="*/ 0 h 2054269"/>
                  <a:gd name="connsiteX0" fmla="*/ 0 w 2354896"/>
                  <a:gd name="connsiteY0" fmla="*/ 2054269 h 2054269"/>
                  <a:gd name="connsiteX1" fmla="*/ 1327760 w 2354896"/>
                  <a:gd name="connsiteY1" fmla="*/ 601250 h 2054269"/>
                  <a:gd name="connsiteX2" fmla="*/ 2354896 w 2354896"/>
                  <a:gd name="connsiteY2" fmla="*/ 0 h 2054269"/>
                  <a:gd name="connsiteX0" fmla="*/ 0 w 2354896"/>
                  <a:gd name="connsiteY0" fmla="*/ 2054269 h 2054269"/>
                  <a:gd name="connsiteX1" fmla="*/ 1327760 w 2354896"/>
                  <a:gd name="connsiteY1" fmla="*/ 601250 h 2054269"/>
                  <a:gd name="connsiteX2" fmla="*/ 2354896 w 2354896"/>
                  <a:gd name="connsiteY2" fmla="*/ 0 h 2054269"/>
                  <a:gd name="connsiteX0" fmla="*/ 0 w 2354896"/>
                  <a:gd name="connsiteY0" fmla="*/ 2054269 h 2054269"/>
                  <a:gd name="connsiteX1" fmla="*/ 1327760 w 2354896"/>
                  <a:gd name="connsiteY1" fmla="*/ 601250 h 2054269"/>
                  <a:gd name="connsiteX2" fmla="*/ 2354896 w 2354896"/>
                  <a:gd name="connsiteY2" fmla="*/ 0 h 2054269"/>
                  <a:gd name="connsiteX0" fmla="*/ 1 w 2354897"/>
                  <a:gd name="connsiteY0" fmla="*/ 2054269 h 2054269"/>
                  <a:gd name="connsiteX1" fmla="*/ 1302709 w 2354897"/>
                  <a:gd name="connsiteY1" fmla="*/ 588724 h 2054269"/>
                  <a:gd name="connsiteX2" fmla="*/ 2354897 w 2354897"/>
                  <a:gd name="connsiteY2" fmla="*/ 0 h 2054269"/>
                  <a:gd name="connsiteX0" fmla="*/ 1 w 2354897"/>
                  <a:gd name="connsiteY0" fmla="*/ 2054269 h 2054269"/>
                  <a:gd name="connsiteX1" fmla="*/ 1302709 w 2354897"/>
                  <a:gd name="connsiteY1" fmla="*/ 588724 h 2054269"/>
                  <a:gd name="connsiteX2" fmla="*/ 2354897 w 2354897"/>
                  <a:gd name="connsiteY2" fmla="*/ 0 h 2054269"/>
                  <a:gd name="connsiteX0" fmla="*/ 1 w 2392475"/>
                  <a:gd name="connsiteY0" fmla="*/ 1966586 h 1966586"/>
                  <a:gd name="connsiteX1" fmla="*/ 1302709 w 2392475"/>
                  <a:gd name="connsiteY1" fmla="*/ 501041 h 1966586"/>
                  <a:gd name="connsiteX2" fmla="*/ 2392475 w 2392475"/>
                  <a:gd name="connsiteY2" fmla="*/ 0 h 1966586"/>
                  <a:gd name="connsiteX0" fmla="*/ 1 w 2392475"/>
                  <a:gd name="connsiteY0" fmla="*/ 1966586 h 1966586"/>
                  <a:gd name="connsiteX1" fmla="*/ 1302709 w 2392475"/>
                  <a:gd name="connsiteY1" fmla="*/ 501041 h 1966586"/>
                  <a:gd name="connsiteX2" fmla="*/ 2392475 w 2392475"/>
                  <a:gd name="connsiteY2" fmla="*/ 0 h 1966586"/>
                  <a:gd name="connsiteX0" fmla="*/ 1 w 2392475"/>
                  <a:gd name="connsiteY0" fmla="*/ 1966586 h 1966586"/>
                  <a:gd name="connsiteX1" fmla="*/ 1302709 w 2392475"/>
                  <a:gd name="connsiteY1" fmla="*/ 501041 h 1966586"/>
                  <a:gd name="connsiteX2" fmla="*/ 2392475 w 2392475"/>
                  <a:gd name="connsiteY2" fmla="*/ 0 h 1966586"/>
                  <a:gd name="connsiteX0" fmla="*/ 0 w 2392474"/>
                  <a:gd name="connsiteY0" fmla="*/ 1966586 h 1966586"/>
                  <a:gd name="connsiteX1" fmla="*/ 1302708 w 2392474"/>
                  <a:gd name="connsiteY1" fmla="*/ 501041 h 1966586"/>
                  <a:gd name="connsiteX2" fmla="*/ 2392474 w 2392474"/>
                  <a:gd name="connsiteY2" fmla="*/ 0 h 1966586"/>
                  <a:gd name="connsiteX0" fmla="*/ 0 w 2392474"/>
                  <a:gd name="connsiteY0" fmla="*/ 1966586 h 1966586"/>
                  <a:gd name="connsiteX1" fmla="*/ 1302708 w 2392474"/>
                  <a:gd name="connsiteY1" fmla="*/ 501041 h 1966586"/>
                  <a:gd name="connsiteX2" fmla="*/ 2392474 w 2392474"/>
                  <a:gd name="connsiteY2" fmla="*/ 0 h 1966586"/>
                  <a:gd name="connsiteX0" fmla="*/ 0 w 2392474"/>
                  <a:gd name="connsiteY0" fmla="*/ 1966586 h 1966586"/>
                  <a:gd name="connsiteX1" fmla="*/ 1302708 w 2392474"/>
                  <a:gd name="connsiteY1" fmla="*/ 501041 h 1966586"/>
                  <a:gd name="connsiteX2" fmla="*/ 2392474 w 2392474"/>
                  <a:gd name="connsiteY2" fmla="*/ 0 h 1966586"/>
                  <a:gd name="connsiteX0" fmla="*/ 0 w 2392474"/>
                  <a:gd name="connsiteY0" fmla="*/ 1966586 h 1966586"/>
                  <a:gd name="connsiteX1" fmla="*/ 1302708 w 2392474"/>
                  <a:gd name="connsiteY1" fmla="*/ 501041 h 1966586"/>
                  <a:gd name="connsiteX2" fmla="*/ 2392474 w 2392474"/>
                  <a:gd name="connsiteY2" fmla="*/ 0 h 1966586"/>
                  <a:gd name="connsiteX0" fmla="*/ 0 w 2392474"/>
                  <a:gd name="connsiteY0" fmla="*/ 1966586 h 1966586"/>
                  <a:gd name="connsiteX1" fmla="*/ 1453021 w 2392474"/>
                  <a:gd name="connsiteY1" fmla="*/ 463463 h 1966586"/>
                  <a:gd name="connsiteX2" fmla="*/ 2392474 w 2392474"/>
                  <a:gd name="connsiteY2" fmla="*/ 0 h 1966586"/>
                  <a:gd name="connsiteX0" fmla="*/ 0 w 2392474"/>
                  <a:gd name="connsiteY0" fmla="*/ 1966586 h 1966586"/>
                  <a:gd name="connsiteX1" fmla="*/ 1453021 w 2392474"/>
                  <a:gd name="connsiteY1" fmla="*/ 463463 h 1966586"/>
                  <a:gd name="connsiteX2" fmla="*/ 2392474 w 2392474"/>
                  <a:gd name="connsiteY2" fmla="*/ 0 h 1966586"/>
                  <a:gd name="connsiteX0" fmla="*/ 0 w 2054271"/>
                  <a:gd name="connsiteY0" fmla="*/ 1891430 h 1891430"/>
                  <a:gd name="connsiteX1" fmla="*/ 1453021 w 2054271"/>
                  <a:gd name="connsiteY1" fmla="*/ 388307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453021 w 2054271"/>
                  <a:gd name="connsiteY1" fmla="*/ 388307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453021 w 2054271"/>
                  <a:gd name="connsiteY1" fmla="*/ 388307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440495 w 2054271"/>
                  <a:gd name="connsiteY1" fmla="*/ 338203 h 1891430"/>
                  <a:gd name="connsiteX2" fmla="*/ 2054271 w 2054271"/>
                  <a:gd name="connsiteY2" fmla="*/ 0 h 1891430"/>
                  <a:gd name="connsiteX0" fmla="*/ 123 w 2054394"/>
                  <a:gd name="connsiteY0" fmla="*/ 1891430 h 1891430"/>
                  <a:gd name="connsiteX1" fmla="*/ 1440618 w 2054394"/>
                  <a:gd name="connsiteY1" fmla="*/ 338203 h 1891430"/>
                  <a:gd name="connsiteX2" fmla="*/ 2054394 w 2054394"/>
                  <a:gd name="connsiteY2" fmla="*/ 0 h 1891430"/>
                  <a:gd name="connsiteX0" fmla="*/ 140 w 2054411"/>
                  <a:gd name="connsiteY0" fmla="*/ 1891430 h 1891430"/>
                  <a:gd name="connsiteX1" fmla="*/ 1302848 w 2054411"/>
                  <a:gd name="connsiteY1" fmla="*/ 388307 h 1891430"/>
                  <a:gd name="connsiteX2" fmla="*/ 2054411 w 2054411"/>
                  <a:gd name="connsiteY2" fmla="*/ 0 h 1891430"/>
                  <a:gd name="connsiteX0" fmla="*/ 1 w 2054272"/>
                  <a:gd name="connsiteY0" fmla="*/ 1891430 h 1891430"/>
                  <a:gd name="connsiteX1" fmla="*/ 1302709 w 2054272"/>
                  <a:gd name="connsiteY1" fmla="*/ 388307 h 1891430"/>
                  <a:gd name="connsiteX2" fmla="*/ 2054272 w 2054272"/>
                  <a:gd name="connsiteY2" fmla="*/ 0 h 1891430"/>
                  <a:gd name="connsiteX0" fmla="*/ 1 w 2054272"/>
                  <a:gd name="connsiteY0" fmla="*/ 1891430 h 1891430"/>
                  <a:gd name="connsiteX1" fmla="*/ 1302709 w 2054272"/>
                  <a:gd name="connsiteY1" fmla="*/ 388307 h 1891430"/>
                  <a:gd name="connsiteX2" fmla="*/ 2054272 w 2054272"/>
                  <a:gd name="connsiteY2" fmla="*/ 0 h 1891430"/>
                  <a:gd name="connsiteX0" fmla="*/ 0 w 2054271"/>
                  <a:gd name="connsiteY0" fmla="*/ 1891430 h 1891430"/>
                  <a:gd name="connsiteX1" fmla="*/ 1302708 w 2054271"/>
                  <a:gd name="connsiteY1" fmla="*/ 388307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390390 w 2054271"/>
                  <a:gd name="connsiteY1" fmla="*/ 400833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390390 w 2054271"/>
                  <a:gd name="connsiteY1" fmla="*/ 400833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352812 w 2054271"/>
                  <a:gd name="connsiteY1" fmla="*/ 413359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114818 w 2054271"/>
                  <a:gd name="connsiteY1" fmla="*/ 538619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114818 w 2054271"/>
                  <a:gd name="connsiteY1" fmla="*/ 538619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152396 w 2054271"/>
                  <a:gd name="connsiteY1" fmla="*/ 563671 h 1891430"/>
                  <a:gd name="connsiteX2" fmla="*/ 2054271 w 2054271"/>
                  <a:gd name="connsiteY2" fmla="*/ 0 h 1891430"/>
                  <a:gd name="connsiteX0" fmla="*/ 597 w 2054868"/>
                  <a:gd name="connsiteY0" fmla="*/ 1891430 h 1891430"/>
                  <a:gd name="connsiteX1" fmla="*/ 1152993 w 2054868"/>
                  <a:gd name="connsiteY1" fmla="*/ 563671 h 1891430"/>
                  <a:gd name="connsiteX2" fmla="*/ 2054868 w 2054868"/>
                  <a:gd name="connsiteY2" fmla="*/ 0 h 1891430"/>
                  <a:gd name="connsiteX0" fmla="*/ 0 w 2054271"/>
                  <a:gd name="connsiteY0" fmla="*/ 1891430 h 1891430"/>
                  <a:gd name="connsiteX1" fmla="*/ 1152396 w 2054271"/>
                  <a:gd name="connsiteY1" fmla="*/ 563671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588725 w 2054271"/>
                  <a:gd name="connsiteY1" fmla="*/ 427303 h 1891430"/>
                  <a:gd name="connsiteX2" fmla="*/ 2054271 w 2054271"/>
                  <a:gd name="connsiteY2" fmla="*/ 0 h 1891430"/>
                  <a:gd name="connsiteX0" fmla="*/ 0 w 2167005"/>
                  <a:gd name="connsiteY0" fmla="*/ 1879035 h 1879035"/>
                  <a:gd name="connsiteX1" fmla="*/ 588725 w 2167005"/>
                  <a:gd name="connsiteY1" fmla="*/ 414908 h 1879035"/>
                  <a:gd name="connsiteX2" fmla="*/ 2167005 w 2167005"/>
                  <a:gd name="connsiteY2" fmla="*/ 0 h 1879035"/>
                  <a:gd name="connsiteX0" fmla="*/ 0 w 2167005"/>
                  <a:gd name="connsiteY0" fmla="*/ 1879035 h 1879035"/>
                  <a:gd name="connsiteX1" fmla="*/ 588725 w 2167005"/>
                  <a:gd name="connsiteY1" fmla="*/ 414908 h 1879035"/>
                  <a:gd name="connsiteX2" fmla="*/ 2167005 w 2167005"/>
                  <a:gd name="connsiteY2" fmla="*/ 0 h 1879035"/>
                  <a:gd name="connsiteX0" fmla="*/ 0 w 2167005"/>
                  <a:gd name="connsiteY0" fmla="*/ 1879035 h 1879035"/>
                  <a:gd name="connsiteX1" fmla="*/ 588725 w 2167005"/>
                  <a:gd name="connsiteY1" fmla="*/ 414908 h 1879035"/>
                  <a:gd name="connsiteX2" fmla="*/ 2167005 w 2167005"/>
                  <a:gd name="connsiteY2" fmla="*/ 0 h 1879035"/>
                  <a:gd name="connsiteX0" fmla="*/ 0 w 2179531"/>
                  <a:gd name="connsiteY0" fmla="*/ 1866640 h 1866640"/>
                  <a:gd name="connsiteX1" fmla="*/ 588725 w 2179531"/>
                  <a:gd name="connsiteY1" fmla="*/ 402513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588725 w 2179531"/>
                  <a:gd name="connsiteY1" fmla="*/ 402513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588725 w 2179531"/>
                  <a:gd name="connsiteY1" fmla="*/ 402513 h 1866640"/>
                  <a:gd name="connsiteX2" fmla="*/ 2179531 w 2179531"/>
                  <a:gd name="connsiteY2" fmla="*/ 0 h 1866640"/>
                  <a:gd name="connsiteX0" fmla="*/ 606 w 2180137"/>
                  <a:gd name="connsiteY0" fmla="*/ 1866640 h 1866640"/>
                  <a:gd name="connsiteX1" fmla="*/ 589331 w 2180137"/>
                  <a:gd name="connsiteY1" fmla="*/ 402513 h 1866640"/>
                  <a:gd name="connsiteX2" fmla="*/ 2180137 w 2180137"/>
                  <a:gd name="connsiteY2" fmla="*/ 0 h 1866640"/>
                  <a:gd name="connsiteX0" fmla="*/ 459 w 2179990"/>
                  <a:gd name="connsiteY0" fmla="*/ 1866640 h 1866640"/>
                  <a:gd name="connsiteX1" fmla="*/ 589184 w 2179990"/>
                  <a:gd name="connsiteY1" fmla="*/ 402513 h 1866640"/>
                  <a:gd name="connsiteX2" fmla="*/ 2179990 w 2179990"/>
                  <a:gd name="connsiteY2" fmla="*/ 0 h 1866640"/>
                  <a:gd name="connsiteX0" fmla="*/ 335 w 2179866"/>
                  <a:gd name="connsiteY0" fmla="*/ 1866640 h 1866640"/>
                  <a:gd name="connsiteX1" fmla="*/ 701794 w 2179866"/>
                  <a:gd name="connsiteY1" fmla="*/ 414910 h 1866640"/>
                  <a:gd name="connsiteX2" fmla="*/ 2179866 w 2179866"/>
                  <a:gd name="connsiteY2" fmla="*/ 0 h 1866640"/>
                  <a:gd name="connsiteX0" fmla="*/ 335 w 2179866"/>
                  <a:gd name="connsiteY0" fmla="*/ 1866640 h 1866640"/>
                  <a:gd name="connsiteX1" fmla="*/ 701794 w 2179866"/>
                  <a:gd name="connsiteY1" fmla="*/ 414910 h 1866640"/>
                  <a:gd name="connsiteX2" fmla="*/ 2179866 w 2179866"/>
                  <a:gd name="connsiteY2" fmla="*/ 0 h 1866640"/>
                  <a:gd name="connsiteX0" fmla="*/ 335 w 2179866"/>
                  <a:gd name="connsiteY0" fmla="*/ 1866640 h 1866640"/>
                  <a:gd name="connsiteX1" fmla="*/ 701794 w 2179866"/>
                  <a:gd name="connsiteY1" fmla="*/ 414910 h 1866640"/>
                  <a:gd name="connsiteX2" fmla="*/ 2179866 w 2179866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334 w 2179865"/>
                  <a:gd name="connsiteY0" fmla="*/ 1866640 h 1866640"/>
                  <a:gd name="connsiteX1" fmla="*/ 701793 w 2179865"/>
                  <a:gd name="connsiteY1" fmla="*/ 414910 h 1866640"/>
                  <a:gd name="connsiteX2" fmla="*/ 2179865 w 2179865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1328631"/>
                  <a:gd name="connsiteY0" fmla="*/ 1458506 h 2219342"/>
                  <a:gd name="connsiteX1" fmla="*/ 701459 w 1328631"/>
                  <a:gd name="connsiteY1" fmla="*/ 6776 h 2219342"/>
                  <a:gd name="connsiteX2" fmla="*/ 1328631 w 1328631"/>
                  <a:gd name="connsiteY2" fmla="*/ 2218852 h 2219342"/>
                  <a:gd name="connsiteX0" fmla="*/ 0 w 1431166"/>
                  <a:gd name="connsiteY0" fmla="*/ 1459170 h 2219516"/>
                  <a:gd name="connsiteX1" fmla="*/ 701459 w 1431166"/>
                  <a:gd name="connsiteY1" fmla="*/ 7440 h 2219516"/>
                  <a:gd name="connsiteX2" fmla="*/ 1328631 w 1431166"/>
                  <a:gd name="connsiteY2" fmla="*/ 2219516 h 2219516"/>
                  <a:gd name="connsiteX0" fmla="*/ 0 w 1251125"/>
                  <a:gd name="connsiteY0" fmla="*/ 1458638 h 2394954"/>
                  <a:gd name="connsiteX1" fmla="*/ 701459 w 1251125"/>
                  <a:gd name="connsiteY1" fmla="*/ 6908 h 2394954"/>
                  <a:gd name="connsiteX2" fmla="*/ 1125431 w 1251125"/>
                  <a:gd name="connsiteY2" fmla="*/ 2394954 h 2394954"/>
                  <a:gd name="connsiteX0" fmla="*/ 0 w 2281358"/>
                  <a:gd name="connsiteY0" fmla="*/ 392530 h 1328846"/>
                  <a:gd name="connsiteX1" fmla="*/ 2250859 w 2281358"/>
                  <a:gd name="connsiteY1" fmla="*/ 260578 h 1328846"/>
                  <a:gd name="connsiteX2" fmla="*/ 1125431 w 2281358"/>
                  <a:gd name="connsiteY2" fmla="*/ 1328846 h 1328846"/>
                  <a:gd name="connsiteX0" fmla="*/ 0 w 2270036"/>
                  <a:gd name="connsiteY0" fmla="*/ 392530 h 1328846"/>
                  <a:gd name="connsiteX1" fmla="*/ 2250859 w 2270036"/>
                  <a:gd name="connsiteY1" fmla="*/ 260578 h 1328846"/>
                  <a:gd name="connsiteX2" fmla="*/ 1125431 w 2270036"/>
                  <a:gd name="connsiteY2" fmla="*/ 1328846 h 1328846"/>
                  <a:gd name="connsiteX0" fmla="*/ 0 w 2270036"/>
                  <a:gd name="connsiteY0" fmla="*/ 581646 h 1517962"/>
                  <a:gd name="connsiteX1" fmla="*/ 2250859 w 2270036"/>
                  <a:gd name="connsiteY1" fmla="*/ 449694 h 1517962"/>
                  <a:gd name="connsiteX2" fmla="*/ 1125431 w 2270036"/>
                  <a:gd name="connsiteY2" fmla="*/ 1517962 h 1517962"/>
                  <a:gd name="connsiteX0" fmla="*/ 0 w 2270036"/>
                  <a:gd name="connsiteY0" fmla="*/ 531220 h 1467536"/>
                  <a:gd name="connsiteX1" fmla="*/ 2250859 w 2270036"/>
                  <a:gd name="connsiteY1" fmla="*/ 399268 h 1467536"/>
                  <a:gd name="connsiteX2" fmla="*/ 1125431 w 2270036"/>
                  <a:gd name="connsiteY2" fmla="*/ 1467536 h 1467536"/>
                  <a:gd name="connsiteX0" fmla="*/ 0 w 2250946"/>
                  <a:gd name="connsiteY0" fmla="*/ 569374 h 1505690"/>
                  <a:gd name="connsiteX1" fmla="*/ 2250859 w 2250946"/>
                  <a:gd name="connsiteY1" fmla="*/ 437422 h 1505690"/>
                  <a:gd name="connsiteX2" fmla="*/ 1125431 w 2250946"/>
                  <a:gd name="connsiteY2" fmla="*/ 1505690 h 1505690"/>
                  <a:gd name="connsiteX0" fmla="*/ 0 w 4261052"/>
                  <a:gd name="connsiteY0" fmla="*/ 208235 h 3117933"/>
                  <a:gd name="connsiteX1" fmla="*/ 4143159 w 4261052"/>
                  <a:gd name="connsiteY1" fmla="*/ 2049665 h 3117933"/>
                  <a:gd name="connsiteX2" fmla="*/ 3017731 w 4261052"/>
                  <a:gd name="connsiteY2" fmla="*/ 3117933 h 3117933"/>
                  <a:gd name="connsiteX0" fmla="*/ 0 w 4261052"/>
                  <a:gd name="connsiteY0" fmla="*/ 0 h 2909698"/>
                  <a:gd name="connsiteX1" fmla="*/ 4143159 w 4261052"/>
                  <a:gd name="connsiteY1" fmla="*/ 1841430 h 2909698"/>
                  <a:gd name="connsiteX2" fmla="*/ 3017731 w 4261052"/>
                  <a:gd name="connsiteY2" fmla="*/ 2909698 h 2909698"/>
                  <a:gd name="connsiteX0" fmla="*/ 0 w 4287909"/>
                  <a:gd name="connsiteY0" fmla="*/ 0 h 3161084"/>
                  <a:gd name="connsiteX1" fmla="*/ 4168559 w 4287909"/>
                  <a:gd name="connsiteY1" fmla="*/ 2092816 h 3161084"/>
                  <a:gd name="connsiteX2" fmla="*/ 3043131 w 4287909"/>
                  <a:gd name="connsiteY2" fmla="*/ 3161084 h 3161084"/>
                  <a:gd name="connsiteX0" fmla="*/ 0 w 4268212"/>
                  <a:gd name="connsiteY0" fmla="*/ 0 h 3135945"/>
                  <a:gd name="connsiteX1" fmla="*/ 4168559 w 4268212"/>
                  <a:gd name="connsiteY1" fmla="*/ 2092816 h 3135945"/>
                  <a:gd name="connsiteX2" fmla="*/ 2878031 w 4268212"/>
                  <a:gd name="connsiteY2" fmla="*/ 3135945 h 3135945"/>
                  <a:gd name="connsiteX0" fmla="*/ 0 w 4168607"/>
                  <a:gd name="connsiteY0" fmla="*/ 0 h 3135945"/>
                  <a:gd name="connsiteX1" fmla="*/ 4168559 w 4168607"/>
                  <a:gd name="connsiteY1" fmla="*/ 2092816 h 3135945"/>
                  <a:gd name="connsiteX2" fmla="*/ 2878031 w 4168607"/>
                  <a:gd name="connsiteY2" fmla="*/ 3135945 h 3135945"/>
                  <a:gd name="connsiteX0" fmla="*/ 0 w 4294957"/>
                  <a:gd name="connsiteY0" fmla="*/ 0 h 3098237"/>
                  <a:gd name="connsiteX1" fmla="*/ 4193959 w 4294957"/>
                  <a:gd name="connsiteY1" fmla="*/ 2055108 h 3098237"/>
                  <a:gd name="connsiteX2" fmla="*/ 2903431 w 4294957"/>
                  <a:gd name="connsiteY2" fmla="*/ 3098237 h 3098237"/>
                  <a:gd name="connsiteX0" fmla="*/ 0 w 4297057"/>
                  <a:gd name="connsiteY0" fmla="*/ 0 h 3098237"/>
                  <a:gd name="connsiteX1" fmla="*/ 4193959 w 4297057"/>
                  <a:gd name="connsiteY1" fmla="*/ 2055108 h 3098237"/>
                  <a:gd name="connsiteX2" fmla="*/ 2903431 w 4297057"/>
                  <a:gd name="connsiteY2" fmla="*/ 3098237 h 3098237"/>
                  <a:gd name="connsiteX0" fmla="*/ 0 w 4291453"/>
                  <a:gd name="connsiteY0" fmla="*/ 0 h 3060529"/>
                  <a:gd name="connsiteX1" fmla="*/ 4193959 w 4291453"/>
                  <a:gd name="connsiteY1" fmla="*/ 2055108 h 3060529"/>
                  <a:gd name="connsiteX2" fmla="*/ 2852631 w 4291453"/>
                  <a:gd name="connsiteY2" fmla="*/ 3060529 h 3060529"/>
                  <a:gd name="connsiteX0" fmla="*/ 0 w 4193983"/>
                  <a:gd name="connsiteY0" fmla="*/ 0 h 3060529"/>
                  <a:gd name="connsiteX1" fmla="*/ 4193959 w 4193983"/>
                  <a:gd name="connsiteY1" fmla="*/ 2055108 h 3060529"/>
                  <a:gd name="connsiteX2" fmla="*/ 2852631 w 4193983"/>
                  <a:gd name="connsiteY2" fmla="*/ 3060529 h 3060529"/>
                  <a:gd name="connsiteX0" fmla="*/ 0 w 4193983"/>
                  <a:gd name="connsiteY0" fmla="*/ 0 h 3060529"/>
                  <a:gd name="connsiteX1" fmla="*/ 4193959 w 4193983"/>
                  <a:gd name="connsiteY1" fmla="*/ 2055108 h 3060529"/>
                  <a:gd name="connsiteX2" fmla="*/ 2852631 w 4193983"/>
                  <a:gd name="connsiteY2" fmla="*/ 3060529 h 3060529"/>
                  <a:gd name="connsiteX0" fmla="*/ 0 w 4291453"/>
                  <a:gd name="connsiteY0" fmla="*/ 0 h 3022821"/>
                  <a:gd name="connsiteX1" fmla="*/ 4193959 w 4291453"/>
                  <a:gd name="connsiteY1" fmla="*/ 2017400 h 3022821"/>
                  <a:gd name="connsiteX2" fmla="*/ 2852631 w 4291453"/>
                  <a:gd name="connsiteY2" fmla="*/ 3022821 h 3022821"/>
                  <a:gd name="connsiteX0" fmla="*/ 0 w 4193983"/>
                  <a:gd name="connsiteY0" fmla="*/ 0 h 3022821"/>
                  <a:gd name="connsiteX1" fmla="*/ 4193959 w 4193983"/>
                  <a:gd name="connsiteY1" fmla="*/ 2017400 h 3022821"/>
                  <a:gd name="connsiteX2" fmla="*/ 2852631 w 4193983"/>
                  <a:gd name="connsiteY2" fmla="*/ 3022821 h 3022821"/>
                  <a:gd name="connsiteX0" fmla="*/ 0 w 4294219"/>
                  <a:gd name="connsiteY0" fmla="*/ 0 h 3010252"/>
                  <a:gd name="connsiteX1" fmla="*/ 4193959 w 4294219"/>
                  <a:gd name="connsiteY1" fmla="*/ 2017400 h 3010252"/>
                  <a:gd name="connsiteX2" fmla="*/ 2878031 w 4294219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2017400 h 3010252"/>
                  <a:gd name="connsiteX2" fmla="*/ 2878031 w 4194037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2017400 h 3010252"/>
                  <a:gd name="connsiteX2" fmla="*/ 2878031 w 4194037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2017400 h 3010252"/>
                  <a:gd name="connsiteX2" fmla="*/ 2878031 w 4194037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2017400 h 3010252"/>
                  <a:gd name="connsiteX2" fmla="*/ 2878031 w 4194037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2017400 h 3010252"/>
                  <a:gd name="connsiteX2" fmla="*/ 2878031 w 4194037"/>
                  <a:gd name="connsiteY2" fmla="*/ 3010252 h 3010252"/>
                  <a:gd name="connsiteX0" fmla="*/ 0 w 4206736"/>
                  <a:gd name="connsiteY0" fmla="*/ 0 h 3010252"/>
                  <a:gd name="connsiteX1" fmla="*/ 4206659 w 4206736"/>
                  <a:gd name="connsiteY1" fmla="*/ 2004831 h 3010252"/>
                  <a:gd name="connsiteX2" fmla="*/ 2878031 w 4206736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1967123 h 3010252"/>
                  <a:gd name="connsiteX2" fmla="*/ 2878031 w 4194037"/>
                  <a:gd name="connsiteY2" fmla="*/ 3010252 h 3010252"/>
                  <a:gd name="connsiteX0" fmla="*/ 0 w 4181338"/>
                  <a:gd name="connsiteY0" fmla="*/ 0 h 3010252"/>
                  <a:gd name="connsiteX1" fmla="*/ 4181259 w 4181338"/>
                  <a:gd name="connsiteY1" fmla="*/ 2004831 h 3010252"/>
                  <a:gd name="connsiteX2" fmla="*/ 2878031 w 4181338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1954554 h 3010252"/>
                  <a:gd name="connsiteX2" fmla="*/ 2878031 w 4194037"/>
                  <a:gd name="connsiteY2" fmla="*/ 3010252 h 3010252"/>
                  <a:gd name="connsiteX0" fmla="*/ 0 w 4294219"/>
                  <a:gd name="connsiteY0" fmla="*/ 0 h 2972544"/>
                  <a:gd name="connsiteX1" fmla="*/ 4193959 w 4294219"/>
                  <a:gd name="connsiteY1" fmla="*/ 1916846 h 2972544"/>
                  <a:gd name="connsiteX2" fmla="*/ 2878031 w 4294219"/>
                  <a:gd name="connsiteY2" fmla="*/ 2972544 h 2972544"/>
                  <a:gd name="connsiteX0" fmla="*/ 0 w 4194007"/>
                  <a:gd name="connsiteY0" fmla="*/ 0 h 2972544"/>
                  <a:gd name="connsiteX1" fmla="*/ 4193959 w 4194007"/>
                  <a:gd name="connsiteY1" fmla="*/ 1916846 h 2972544"/>
                  <a:gd name="connsiteX2" fmla="*/ 2878031 w 4194007"/>
                  <a:gd name="connsiteY2" fmla="*/ 2972544 h 2972544"/>
                  <a:gd name="connsiteX0" fmla="*/ 0 w 4193960"/>
                  <a:gd name="connsiteY0" fmla="*/ 0 h 2972544"/>
                  <a:gd name="connsiteX1" fmla="*/ 4193959 w 4193960"/>
                  <a:gd name="connsiteY1" fmla="*/ 1916846 h 2972544"/>
                  <a:gd name="connsiteX2" fmla="*/ 2878031 w 4193960"/>
                  <a:gd name="connsiteY2" fmla="*/ 2972544 h 2972544"/>
                  <a:gd name="connsiteX0" fmla="*/ 0 w 4193960"/>
                  <a:gd name="connsiteY0" fmla="*/ 0 h 2972544"/>
                  <a:gd name="connsiteX1" fmla="*/ 4193959 w 4193960"/>
                  <a:gd name="connsiteY1" fmla="*/ 1916846 h 2972544"/>
                  <a:gd name="connsiteX2" fmla="*/ 2878031 w 4193960"/>
                  <a:gd name="connsiteY2" fmla="*/ 2972544 h 2972544"/>
                  <a:gd name="connsiteX0" fmla="*/ 0 w 3946877"/>
                  <a:gd name="connsiteY0" fmla="*/ 0 h 2871990"/>
                  <a:gd name="connsiteX1" fmla="*/ 3863759 w 3946877"/>
                  <a:gd name="connsiteY1" fmla="*/ 1816292 h 2871990"/>
                  <a:gd name="connsiteX2" fmla="*/ 2547831 w 3946877"/>
                  <a:gd name="connsiteY2" fmla="*/ 2871990 h 2871990"/>
                  <a:gd name="connsiteX0" fmla="*/ 0 w 3864028"/>
                  <a:gd name="connsiteY0" fmla="*/ 0 h 2871990"/>
                  <a:gd name="connsiteX1" fmla="*/ 3863759 w 3864028"/>
                  <a:gd name="connsiteY1" fmla="*/ 1816292 h 2871990"/>
                  <a:gd name="connsiteX2" fmla="*/ 2547831 w 3864028"/>
                  <a:gd name="connsiteY2" fmla="*/ 2871990 h 2871990"/>
                  <a:gd name="connsiteX0" fmla="*/ 0 w 3863784"/>
                  <a:gd name="connsiteY0" fmla="*/ 0 h 2871990"/>
                  <a:gd name="connsiteX1" fmla="*/ 3863759 w 3863784"/>
                  <a:gd name="connsiteY1" fmla="*/ 1816292 h 2871990"/>
                  <a:gd name="connsiteX2" fmla="*/ 2547831 w 3863784"/>
                  <a:gd name="connsiteY2" fmla="*/ 2871990 h 2871990"/>
                  <a:gd name="connsiteX0" fmla="*/ 0 w 3863785"/>
                  <a:gd name="connsiteY0" fmla="*/ 0 h 2871990"/>
                  <a:gd name="connsiteX1" fmla="*/ 3863759 w 3863785"/>
                  <a:gd name="connsiteY1" fmla="*/ 1816292 h 2871990"/>
                  <a:gd name="connsiteX2" fmla="*/ 2547831 w 3863785"/>
                  <a:gd name="connsiteY2" fmla="*/ 2871990 h 2871990"/>
                  <a:gd name="connsiteX0" fmla="*/ 0 w 3863787"/>
                  <a:gd name="connsiteY0" fmla="*/ 0 h 2871990"/>
                  <a:gd name="connsiteX1" fmla="*/ 3863759 w 3863787"/>
                  <a:gd name="connsiteY1" fmla="*/ 1816292 h 2871990"/>
                  <a:gd name="connsiteX2" fmla="*/ 2547831 w 3863787"/>
                  <a:gd name="connsiteY2" fmla="*/ 2871990 h 2871990"/>
                  <a:gd name="connsiteX0" fmla="*/ 0 w 3863784"/>
                  <a:gd name="connsiteY0" fmla="*/ 0 h 2871990"/>
                  <a:gd name="connsiteX1" fmla="*/ 3863759 w 3863784"/>
                  <a:gd name="connsiteY1" fmla="*/ 1816292 h 2871990"/>
                  <a:gd name="connsiteX2" fmla="*/ 2547831 w 3863784"/>
                  <a:gd name="connsiteY2" fmla="*/ 2871990 h 2871990"/>
                  <a:gd name="connsiteX0" fmla="*/ 0 w 3863784"/>
                  <a:gd name="connsiteY0" fmla="*/ 0 h 2871990"/>
                  <a:gd name="connsiteX1" fmla="*/ 3863759 w 3863784"/>
                  <a:gd name="connsiteY1" fmla="*/ 1816292 h 2871990"/>
                  <a:gd name="connsiteX2" fmla="*/ 2547831 w 3863784"/>
                  <a:gd name="connsiteY2" fmla="*/ 2871990 h 2871990"/>
                  <a:gd name="connsiteX0" fmla="*/ 0 w 3863770"/>
                  <a:gd name="connsiteY0" fmla="*/ 0 h 2871990"/>
                  <a:gd name="connsiteX1" fmla="*/ 3863759 w 3863770"/>
                  <a:gd name="connsiteY1" fmla="*/ 1816292 h 2871990"/>
                  <a:gd name="connsiteX2" fmla="*/ 2547831 w 3863770"/>
                  <a:gd name="connsiteY2" fmla="*/ 2871990 h 2871990"/>
                  <a:gd name="connsiteX0" fmla="*/ 0 w 3863770"/>
                  <a:gd name="connsiteY0" fmla="*/ 0 h 2871990"/>
                  <a:gd name="connsiteX1" fmla="*/ 3863759 w 3863770"/>
                  <a:gd name="connsiteY1" fmla="*/ 1866570 h 2871990"/>
                  <a:gd name="connsiteX2" fmla="*/ 2547831 w 3863770"/>
                  <a:gd name="connsiteY2" fmla="*/ 2871990 h 2871990"/>
                  <a:gd name="connsiteX0" fmla="*/ 0 w 3863770"/>
                  <a:gd name="connsiteY0" fmla="*/ 0 h 2871990"/>
                  <a:gd name="connsiteX1" fmla="*/ 3863759 w 3863770"/>
                  <a:gd name="connsiteY1" fmla="*/ 1866570 h 2871990"/>
                  <a:gd name="connsiteX2" fmla="*/ 2547831 w 3863770"/>
                  <a:gd name="connsiteY2" fmla="*/ 2871990 h 2871990"/>
                  <a:gd name="connsiteX0" fmla="*/ 0 w 3863770"/>
                  <a:gd name="connsiteY0" fmla="*/ 0 h 2871990"/>
                  <a:gd name="connsiteX1" fmla="*/ 3863759 w 3863770"/>
                  <a:gd name="connsiteY1" fmla="*/ 1866570 h 2871990"/>
                  <a:gd name="connsiteX2" fmla="*/ 2547831 w 3863770"/>
                  <a:gd name="connsiteY2" fmla="*/ 2871990 h 2871990"/>
                  <a:gd name="connsiteX0" fmla="*/ 0 w 1755589"/>
                  <a:gd name="connsiteY0" fmla="*/ 294616 h 1318917"/>
                  <a:gd name="connsiteX1" fmla="*/ 1755559 w 1755589"/>
                  <a:gd name="connsiteY1" fmla="*/ 313497 h 1318917"/>
                  <a:gd name="connsiteX2" fmla="*/ 439631 w 1755589"/>
                  <a:gd name="connsiteY2" fmla="*/ 1318917 h 1318917"/>
                  <a:gd name="connsiteX0" fmla="*/ 0 w 1755581"/>
                  <a:gd name="connsiteY0" fmla="*/ 431067 h 1455368"/>
                  <a:gd name="connsiteX1" fmla="*/ 1755559 w 1755581"/>
                  <a:gd name="connsiteY1" fmla="*/ 449948 h 1455368"/>
                  <a:gd name="connsiteX2" fmla="*/ 439631 w 1755581"/>
                  <a:gd name="connsiteY2" fmla="*/ 1455368 h 1455368"/>
                  <a:gd name="connsiteX0" fmla="*/ 0 w 1819080"/>
                  <a:gd name="connsiteY0" fmla="*/ 461008 h 1435032"/>
                  <a:gd name="connsiteX1" fmla="*/ 1819059 w 1819080"/>
                  <a:gd name="connsiteY1" fmla="*/ 429612 h 1435032"/>
                  <a:gd name="connsiteX2" fmla="*/ 503131 w 1819080"/>
                  <a:gd name="connsiteY2" fmla="*/ 1435032 h 1435032"/>
                  <a:gd name="connsiteX0" fmla="*/ 78 w 1819157"/>
                  <a:gd name="connsiteY0" fmla="*/ 485204 h 1459228"/>
                  <a:gd name="connsiteX1" fmla="*/ 1819137 w 1819157"/>
                  <a:gd name="connsiteY1" fmla="*/ 453808 h 1459228"/>
                  <a:gd name="connsiteX2" fmla="*/ 503209 w 1819157"/>
                  <a:gd name="connsiteY2" fmla="*/ 1459228 h 1459228"/>
                  <a:gd name="connsiteX0" fmla="*/ 188 w 753524"/>
                  <a:gd name="connsiteY0" fmla="*/ 1393136 h 2367160"/>
                  <a:gd name="connsiteX1" fmla="*/ 739747 w 753524"/>
                  <a:gd name="connsiteY1" fmla="*/ 205364 h 2367160"/>
                  <a:gd name="connsiteX2" fmla="*/ 503319 w 753524"/>
                  <a:gd name="connsiteY2" fmla="*/ 2367160 h 2367160"/>
                  <a:gd name="connsiteX0" fmla="*/ 188 w 1257412"/>
                  <a:gd name="connsiteY0" fmla="*/ 1628081 h 2602105"/>
                  <a:gd name="connsiteX1" fmla="*/ 739747 w 1257412"/>
                  <a:gd name="connsiteY1" fmla="*/ 440309 h 2602105"/>
                  <a:gd name="connsiteX2" fmla="*/ 1254872 w 1257412"/>
                  <a:gd name="connsiteY2" fmla="*/ 115632 h 2602105"/>
                  <a:gd name="connsiteX3" fmla="*/ 503319 w 1257412"/>
                  <a:gd name="connsiteY3" fmla="*/ 2602105 h 2602105"/>
                  <a:gd name="connsiteX0" fmla="*/ 188 w 755729"/>
                  <a:gd name="connsiteY0" fmla="*/ 1393137 h 2367161"/>
                  <a:gd name="connsiteX1" fmla="*/ 739747 w 755729"/>
                  <a:gd name="connsiteY1" fmla="*/ 205365 h 2367161"/>
                  <a:gd name="connsiteX2" fmla="*/ 503319 w 755729"/>
                  <a:gd name="connsiteY2" fmla="*/ 2367161 h 2367161"/>
                  <a:gd name="connsiteX0" fmla="*/ 209 w 755750"/>
                  <a:gd name="connsiteY0" fmla="*/ 1388338 h 2362362"/>
                  <a:gd name="connsiteX1" fmla="*/ 739768 w 755750"/>
                  <a:gd name="connsiteY1" fmla="*/ 200566 h 2362362"/>
                  <a:gd name="connsiteX2" fmla="*/ 503340 w 755750"/>
                  <a:gd name="connsiteY2" fmla="*/ 2362362 h 2362362"/>
                  <a:gd name="connsiteX0" fmla="*/ 213 w 755754"/>
                  <a:gd name="connsiteY0" fmla="*/ 1208173 h 2182197"/>
                  <a:gd name="connsiteX1" fmla="*/ 739772 w 755754"/>
                  <a:gd name="connsiteY1" fmla="*/ 20401 h 2182197"/>
                  <a:gd name="connsiteX2" fmla="*/ 503344 w 755754"/>
                  <a:gd name="connsiteY2" fmla="*/ 2182197 h 2182197"/>
                  <a:gd name="connsiteX0" fmla="*/ 399 w 879269"/>
                  <a:gd name="connsiteY0" fmla="*/ 1199445 h 2173469"/>
                  <a:gd name="connsiteX1" fmla="*/ 739958 w 879269"/>
                  <a:gd name="connsiteY1" fmla="*/ 11673 h 2173469"/>
                  <a:gd name="connsiteX2" fmla="*/ 503530 w 879269"/>
                  <a:gd name="connsiteY2" fmla="*/ 2173469 h 2173469"/>
                  <a:gd name="connsiteX0" fmla="*/ 313 w 1800998"/>
                  <a:gd name="connsiteY0" fmla="*/ 1976285 h 1976285"/>
                  <a:gd name="connsiteX1" fmla="*/ 739872 w 1800998"/>
                  <a:gd name="connsiteY1" fmla="*/ 788513 h 1976285"/>
                  <a:gd name="connsiteX2" fmla="*/ 1798844 w 1800998"/>
                  <a:gd name="connsiteY2" fmla="*/ 134785 h 1976285"/>
                  <a:gd name="connsiteX0" fmla="*/ 313 w 1798844"/>
                  <a:gd name="connsiteY0" fmla="*/ 1841500 h 1841500"/>
                  <a:gd name="connsiteX1" fmla="*/ 739872 w 1798844"/>
                  <a:gd name="connsiteY1" fmla="*/ 653728 h 1841500"/>
                  <a:gd name="connsiteX2" fmla="*/ 1798844 w 1798844"/>
                  <a:gd name="connsiteY2" fmla="*/ 0 h 1841500"/>
                  <a:gd name="connsiteX0" fmla="*/ 313 w 1798844"/>
                  <a:gd name="connsiteY0" fmla="*/ 1841500 h 1841500"/>
                  <a:gd name="connsiteX1" fmla="*/ 739872 w 1798844"/>
                  <a:gd name="connsiteY1" fmla="*/ 653728 h 1841500"/>
                  <a:gd name="connsiteX2" fmla="*/ 1798844 w 1798844"/>
                  <a:gd name="connsiteY2" fmla="*/ 0 h 1841500"/>
                  <a:gd name="connsiteX0" fmla="*/ 313 w 1798844"/>
                  <a:gd name="connsiteY0" fmla="*/ 1841500 h 1841500"/>
                  <a:gd name="connsiteX1" fmla="*/ 739872 w 1798844"/>
                  <a:gd name="connsiteY1" fmla="*/ 653728 h 1841500"/>
                  <a:gd name="connsiteX2" fmla="*/ 1798844 w 1798844"/>
                  <a:gd name="connsiteY2" fmla="*/ 0 h 1841500"/>
                  <a:gd name="connsiteX0" fmla="*/ 313 w 1798844"/>
                  <a:gd name="connsiteY0" fmla="*/ 1841500 h 1841500"/>
                  <a:gd name="connsiteX1" fmla="*/ 739872 w 1798844"/>
                  <a:gd name="connsiteY1" fmla="*/ 653728 h 1841500"/>
                  <a:gd name="connsiteX2" fmla="*/ 1798844 w 1798844"/>
                  <a:gd name="connsiteY2" fmla="*/ 0 h 1841500"/>
                  <a:gd name="connsiteX0" fmla="*/ 313 w 1798844"/>
                  <a:gd name="connsiteY0" fmla="*/ 1841500 h 1841500"/>
                  <a:gd name="connsiteX1" fmla="*/ 739872 w 1798844"/>
                  <a:gd name="connsiteY1" fmla="*/ 653728 h 1841500"/>
                  <a:gd name="connsiteX2" fmla="*/ 1798844 w 1798844"/>
                  <a:gd name="connsiteY2" fmla="*/ 0 h 1841500"/>
                  <a:gd name="connsiteX0" fmla="*/ 283 w 1798814"/>
                  <a:gd name="connsiteY0" fmla="*/ 1841500 h 1841500"/>
                  <a:gd name="connsiteX1" fmla="*/ 790642 w 1798814"/>
                  <a:gd name="connsiteY1" fmla="*/ 905115 h 1841500"/>
                  <a:gd name="connsiteX2" fmla="*/ 1798814 w 1798814"/>
                  <a:gd name="connsiteY2" fmla="*/ 0 h 1841500"/>
                  <a:gd name="connsiteX0" fmla="*/ 276 w 1798807"/>
                  <a:gd name="connsiteY0" fmla="*/ 1841500 h 1841500"/>
                  <a:gd name="connsiteX1" fmla="*/ 803335 w 1798807"/>
                  <a:gd name="connsiteY1" fmla="*/ 854837 h 1841500"/>
                  <a:gd name="connsiteX2" fmla="*/ 1798807 w 1798807"/>
                  <a:gd name="connsiteY2" fmla="*/ 0 h 1841500"/>
                  <a:gd name="connsiteX0" fmla="*/ 214 w 1798745"/>
                  <a:gd name="connsiteY0" fmla="*/ 1841500 h 1841500"/>
                  <a:gd name="connsiteX1" fmla="*/ 803273 w 1798745"/>
                  <a:gd name="connsiteY1" fmla="*/ 854837 h 1841500"/>
                  <a:gd name="connsiteX2" fmla="*/ 1798745 w 1798745"/>
                  <a:gd name="connsiteY2" fmla="*/ 0 h 1841500"/>
                  <a:gd name="connsiteX0" fmla="*/ 222 w 1798753"/>
                  <a:gd name="connsiteY0" fmla="*/ 1841500 h 1841500"/>
                  <a:gd name="connsiteX1" fmla="*/ 777881 w 1798753"/>
                  <a:gd name="connsiteY1" fmla="*/ 842268 h 1841500"/>
                  <a:gd name="connsiteX2" fmla="*/ 1798753 w 1798753"/>
                  <a:gd name="connsiteY2" fmla="*/ 0 h 1841500"/>
                  <a:gd name="connsiteX0" fmla="*/ 257 w 1798788"/>
                  <a:gd name="connsiteY0" fmla="*/ 1841500 h 1841500"/>
                  <a:gd name="connsiteX1" fmla="*/ 689016 w 1798788"/>
                  <a:gd name="connsiteY1" fmla="*/ 955392 h 1841500"/>
                  <a:gd name="connsiteX2" fmla="*/ 1798788 w 1798788"/>
                  <a:gd name="connsiteY2" fmla="*/ 0 h 1841500"/>
                  <a:gd name="connsiteX0" fmla="*/ 247 w 1798778"/>
                  <a:gd name="connsiteY0" fmla="*/ 1841500 h 1841500"/>
                  <a:gd name="connsiteX1" fmla="*/ 689006 w 1798778"/>
                  <a:gd name="connsiteY1" fmla="*/ 955392 h 1841500"/>
                  <a:gd name="connsiteX2" fmla="*/ 1798778 w 1798778"/>
                  <a:gd name="connsiteY2" fmla="*/ 0 h 1841500"/>
                  <a:gd name="connsiteX0" fmla="*/ 322 w 1798853"/>
                  <a:gd name="connsiteY0" fmla="*/ 1841500 h 1841500"/>
                  <a:gd name="connsiteX1" fmla="*/ 549381 w 1798853"/>
                  <a:gd name="connsiteY1" fmla="*/ 1043377 h 1841500"/>
                  <a:gd name="connsiteX2" fmla="*/ 1798853 w 1798853"/>
                  <a:gd name="connsiteY2" fmla="*/ 0 h 1841500"/>
                  <a:gd name="connsiteX0" fmla="*/ 322 w 1798853"/>
                  <a:gd name="connsiteY0" fmla="*/ 1841500 h 1841500"/>
                  <a:gd name="connsiteX1" fmla="*/ 549381 w 1798853"/>
                  <a:gd name="connsiteY1" fmla="*/ 1043377 h 1841500"/>
                  <a:gd name="connsiteX2" fmla="*/ 1798853 w 1798853"/>
                  <a:gd name="connsiteY2" fmla="*/ 0 h 1841500"/>
                  <a:gd name="connsiteX0" fmla="*/ 486 w 1799017"/>
                  <a:gd name="connsiteY0" fmla="*/ 1841500 h 1841500"/>
                  <a:gd name="connsiteX1" fmla="*/ 397145 w 1799017"/>
                  <a:gd name="connsiteY1" fmla="*/ 1194209 h 1841500"/>
                  <a:gd name="connsiteX2" fmla="*/ 1799017 w 1799017"/>
                  <a:gd name="connsiteY2" fmla="*/ 0 h 1841500"/>
                  <a:gd name="connsiteX0" fmla="*/ 432 w 1798963"/>
                  <a:gd name="connsiteY0" fmla="*/ 1841500 h 1841500"/>
                  <a:gd name="connsiteX1" fmla="*/ 397091 w 1798963"/>
                  <a:gd name="connsiteY1" fmla="*/ 1194209 h 1841500"/>
                  <a:gd name="connsiteX2" fmla="*/ 1798963 w 1798963"/>
                  <a:gd name="connsiteY2" fmla="*/ 0 h 1841500"/>
                  <a:gd name="connsiteX0" fmla="*/ 911 w 1799442"/>
                  <a:gd name="connsiteY0" fmla="*/ 1841500 h 1841500"/>
                  <a:gd name="connsiteX1" fmla="*/ 219770 w 1799442"/>
                  <a:gd name="connsiteY1" fmla="*/ 1407887 h 1841500"/>
                  <a:gd name="connsiteX2" fmla="*/ 1799442 w 1799442"/>
                  <a:gd name="connsiteY2" fmla="*/ 0 h 1841500"/>
                  <a:gd name="connsiteX0" fmla="*/ 911 w 1799442"/>
                  <a:gd name="connsiteY0" fmla="*/ 1841500 h 1841500"/>
                  <a:gd name="connsiteX1" fmla="*/ 219770 w 1799442"/>
                  <a:gd name="connsiteY1" fmla="*/ 1407887 h 1841500"/>
                  <a:gd name="connsiteX2" fmla="*/ 1799442 w 1799442"/>
                  <a:gd name="connsiteY2" fmla="*/ 0 h 1841500"/>
                  <a:gd name="connsiteX0" fmla="*/ 911 w 1799442"/>
                  <a:gd name="connsiteY0" fmla="*/ 1841500 h 1841500"/>
                  <a:gd name="connsiteX1" fmla="*/ 219770 w 1799442"/>
                  <a:gd name="connsiteY1" fmla="*/ 1407887 h 1841500"/>
                  <a:gd name="connsiteX2" fmla="*/ 1799442 w 1799442"/>
                  <a:gd name="connsiteY2" fmla="*/ 0 h 1841500"/>
                  <a:gd name="connsiteX0" fmla="*/ 911 w 1799442"/>
                  <a:gd name="connsiteY0" fmla="*/ 1841500 h 1841500"/>
                  <a:gd name="connsiteX1" fmla="*/ 219770 w 1799442"/>
                  <a:gd name="connsiteY1" fmla="*/ 1407887 h 1841500"/>
                  <a:gd name="connsiteX2" fmla="*/ 1799442 w 1799442"/>
                  <a:gd name="connsiteY2" fmla="*/ 0 h 1841500"/>
                  <a:gd name="connsiteX0" fmla="*/ 26912 w 2066743"/>
                  <a:gd name="connsiteY0" fmla="*/ 1926755 h 1926755"/>
                  <a:gd name="connsiteX1" fmla="*/ 245771 w 2066743"/>
                  <a:gd name="connsiteY1" fmla="*/ 1493142 h 1926755"/>
                  <a:gd name="connsiteX2" fmla="*/ 2066743 w 2066743"/>
                  <a:gd name="connsiteY2" fmla="*/ 0 h 1926755"/>
                  <a:gd name="connsiteX0" fmla="*/ 1095 w 2040926"/>
                  <a:gd name="connsiteY0" fmla="*/ 1926755 h 1926755"/>
                  <a:gd name="connsiteX1" fmla="*/ 219954 w 2040926"/>
                  <a:gd name="connsiteY1" fmla="*/ 1493142 h 1926755"/>
                  <a:gd name="connsiteX2" fmla="*/ 2040926 w 2040926"/>
                  <a:gd name="connsiteY2" fmla="*/ 0 h 1926755"/>
                  <a:gd name="connsiteX0" fmla="*/ 26912 w 2066743"/>
                  <a:gd name="connsiteY0" fmla="*/ 1963293 h 1963293"/>
                  <a:gd name="connsiteX1" fmla="*/ 245771 w 2066743"/>
                  <a:gd name="connsiteY1" fmla="*/ 1493142 h 1963293"/>
                  <a:gd name="connsiteX2" fmla="*/ 2066743 w 2066743"/>
                  <a:gd name="connsiteY2" fmla="*/ 0 h 1963293"/>
                  <a:gd name="connsiteX0" fmla="*/ 26912 w 2066743"/>
                  <a:gd name="connsiteY0" fmla="*/ 1963293 h 1963293"/>
                  <a:gd name="connsiteX1" fmla="*/ 245771 w 2066743"/>
                  <a:gd name="connsiteY1" fmla="*/ 1493142 h 1963293"/>
                  <a:gd name="connsiteX2" fmla="*/ 2066743 w 2066743"/>
                  <a:gd name="connsiteY2" fmla="*/ 0 h 1963293"/>
                  <a:gd name="connsiteX0" fmla="*/ 21485 w 2061316"/>
                  <a:gd name="connsiteY0" fmla="*/ 1963293 h 1963293"/>
                  <a:gd name="connsiteX1" fmla="*/ 240344 w 2061316"/>
                  <a:gd name="connsiteY1" fmla="*/ 1493142 h 1963293"/>
                  <a:gd name="connsiteX2" fmla="*/ 2061316 w 2061316"/>
                  <a:gd name="connsiteY2" fmla="*/ 0 h 1963293"/>
                  <a:gd name="connsiteX0" fmla="*/ 7 w 2039838"/>
                  <a:gd name="connsiteY0" fmla="*/ 1963293 h 1963293"/>
                  <a:gd name="connsiteX1" fmla="*/ 218866 w 2039838"/>
                  <a:gd name="connsiteY1" fmla="*/ 1493142 h 1963293"/>
                  <a:gd name="connsiteX2" fmla="*/ 2039838 w 2039838"/>
                  <a:gd name="connsiteY2" fmla="*/ 0 h 1963293"/>
                  <a:gd name="connsiteX0" fmla="*/ 10 w 2039841"/>
                  <a:gd name="connsiteY0" fmla="*/ 1963293 h 1963293"/>
                  <a:gd name="connsiteX1" fmla="*/ 218869 w 2039841"/>
                  <a:gd name="connsiteY1" fmla="*/ 1493142 h 1963293"/>
                  <a:gd name="connsiteX2" fmla="*/ 2039841 w 2039841"/>
                  <a:gd name="connsiteY2" fmla="*/ 0 h 1963293"/>
                  <a:gd name="connsiteX0" fmla="*/ 4 w 2039835"/>
                  <a:gd name="connsiteY0" fmla="*/ 1963293 h 1963293"/>
                  <a:gd name="connsiteX1" fmla="*/ 422063 w 2039835"/>
                  <a:gd name="connsiteY1" fmla="*/ 1334812 h 1963293"/>
                  <a:gd name="connsiteX2" fmla="*/ 2039835 w 2039835"/>
                  <a:gd name="connsiteY2" fmla="*/ 0 h 1963293"/>
                  <a:gd name="connsiteX0" fmla="*/ 4 w 2039835"/>
                  <a:gd name="connsiteY0" fmla="*/ 1963293 h 1963293"/>
                  <a:gd name="connsiteX1" fmla="*/ 422063 w 2039835"/>
                  <a:gd name="connsiteY1" fmla="*/ 1334812 h 1963293"/>
                  <a:gd name="connsiteX2" fmla="*/ 2039835 w 2039835"/>
                  <a:gd name="connsiteY2" fmla="*/ 0 h 1963293"/>
                  <a:gd name="connsiteX0" fmla="*/ 4 w 2039835"/>
                  <a:gd name="connsiteY0" fmla="*/ 1963293 h 1963293"/>
                  <a:gd name="connsiteX1" fmla="*/ 345863 w 2039835"/>
                  <a:gd name="connsiteY1" fmla="*/ 1458758 h 1963293"/>
                  <a:gd name="connsiteX2" fmla="*/ 2039835 w 2039835"/>
                  <a:gd name="connsiteY2" fmla="*/ 0 h 1963293"/>
                  <a:gd name="connsiteX0" fmla="*/ 0 w 2039831"/>
                  <a:gd name="connsiteY0" fmla="*/ 1963293 h 1963293"/>
                  <a:gd name="connsiteX1" fmla="*/ 345859 w 2039831"/>
                  <a:gd name="connsiteY1" fmla="*/ 1458758 h 1963293"/>
                  <a:gd name="connsiteX2" fmla="*/ 2039831 w 2039831"/>
                  <a:gd name="connsiteY2" fmla="*/ 0 h 1963293"/>
                  <a:gd name="connsiteX0" fmla="*/ 4 w 2039835"/>
                  <a:gd name="connsiteY0" fmla="*/ 1963293 h 1963293"/>
                  <a:gd name="connsiteX1" fmla="*/ 345863 w 2039835"/>
                  <a:gd name="connsiteY1" fmla="*/ 1458758 h 1963293"/>
                  <a:gd name="connsiteX2" fmla="*/ 2039835 w 2039835"/>
                  <a:gd name="connsiteY2" fmla="*/ 0 h 1963293"/>
                  <a:gd name="connsiteX0" fmla="*/ 6 w 2039837"/>
                  <a:gd name="connsiteY0" fmla="*/ 1963293 h 1963293"/>
                  <a:gd name="connsiteX1" fmla="*/ 345865 w 2039837"/>
                  <a:gd name="connsiteY1" fmla="*/ 1458758 h 1963293"/>
                  <a:gd name="connsiteX2" fmla="*/ 2039837 w 2039837"/>
                  <a:gd name="connsiteY2" fmla="*/ 0 h 1963293"/>
                  <a:gd name="connsiteX0" fmla="*/ 6 w 2039837"/>
                  <a:gd name="connsiteY0" fmla="*/ 1963293 h 1963293"/>
                  <a:gd name="connsiteX1" fmla="*/ 345865 w 2039837"/>
                  <a:gd name="connsiteY1" fmla="*/ 1458758 h 1963293"/>
                  <a:gd name="connsiteX2" fmla="*/ 2039837 w 2039837"/>
                  <a:gd name="connsiteY2" fmla="*/ 0 h 1963293"/>
                  <a:gd name="connsiteX0" fmla="*/ 6 w 2039837"/>
                  <a:gd name="connsiteY0" fmla="*/ 1963293 h 1963293"/>
                  <a:gd name="connsiteX1" fmla="*/ 345865 w 2039837"/>
                  <a:gd name="connsiteY1" fmla="*/ 1458758 h 1963293"/>
                  <a:gd name="connsiteX2" fmla="*/ 2039837 w 2039837"/>
                  <a:gd name="connsiteY2" fmla="*/ 0 h 1963293"/>
                  <a:gd name="connsiteX0" fmla="*/ 6 w 2039837"/>
                  <a:gd name="connsiteY0" fmla="*/ 1963293 h 1963293"/>
                  <a:gd name="connsiteX1" fmla="*/ 345865 w 2039837"/>
                  <a:gd name="connsiteY1" fmla="*/ 1458758 h 1963293"/>
                  <a:gd name="connsiteX2" fmla="*/ 2039837 w 2039837"/>
                  <a:gd name="connsiteY2" fmla="*/ 0 h 1963293"/>
                  <a:gd name="connsiteX0" fmla="*/ 696 w 2040527"/>
                  <a:gd name="connsiteY0" fmla="*/ 1963293 h 1963293"/>
                  <a:gd name="connsiteX1" fmla="*/ 346555 w 2040527"/>
                  <a:gd name="connsiteY1" fmla="*/ 1458758 h 1963293"/>
                  <a:gd name="connsiteX2" fmla="*/ 2040527 w 2040527"/>
                  <a:gd name="connsiteY2" fmla="*/ 0 h 1963293"/>
                  <a:gd name="connsiteX0" fmla="*/ 3291 w 2068522"/>
                  <a:gd name="connsiteY0" fmla="*/ 1950898 h 1950898"/>
                  <a:gd name="connsiteX1" fmla="*/ 349150 w 2068522"/>
                  <a:gd name="connsiteY1" fmla="*/ 1446363 h 1950898"/>
                  <a:gd name="connsiteX2" fmla="*/ 2068522 w 2068522"/>
                  <a:gd name="connsiteY2" fmla="*/ 0 h 1950898"/>
                  <a:gd name="connsiteX0" fmla="*/ 3291 w 2068522"/>
                  <a:gd name="connsiteY0" fmla="*/ 1950898 h 1950898"/>
                  <a:gd name="connsiteX1" fmla="*/ 349150 w 2068522"/>
                  <a:gd name="connsiteY1" fmla="*/ 1446363 h 1950898"/>
                  <a:gd name="connsiteX2" fmla="*/ 2068522 w 2068522"/>
                  <a:gd name="connsiteY2" fmla="*/ 0 h 1950898"/>
                  <a:gd name="connsiteX0" fmla="*/ 1110 w 2066341"/>
                  <a:gd name="connsiteY0" fmla="*/ 1950898 h 1950898"/>
                  <a:gd name="connsiteX1" fmla="*/ 346969 w 2066341"/>
                  <a:gd name="connsiteY1" fmla="*/ 1446363 h 1950898"/>
                  <a:gd name="connsiteX2" fmla="*/ 2066341 w 2066341"/>
                  <a:gd name="connsiteY2" fmla="*/ 0 h 1950898"/>
                  <a:gd name="connsiteX0" fmla="*/ 3423 w 2068654"/>
                  <a:gd name="connsiteY0" fmla="*/ 1950898 h 1950898"/>
                  <a:gd name="connsiteX1" fmla="*/ 349282 w 2068654"/>
                  <a:gd name="connsiteY1" fmla="*/ 1446363 h 1950898"/>
                  <a:gd name="connsiteX2" fmla="*/ 2068654 w 2068654"/>
                  <a:gd name="connsiteY2" fmla="*/ 0 h 1950898"/>
                  <a:gd name="connsiteX0" fmla="*/ 3423 w 3643835"/>
                  <a:gd name="connsiteY0" fmla="*/ 2644991 h 2644991"/>
                  <a:gd name="connsiteX1" fmla="*/ 349282 w 3643835"/>
                  <a:gd name="connsiteY1" fmla="*/ 2140456 h 2644991"/>
                  <a:gd name="connsiteX2" fmla="*/ 3643835 w 3643835"/>
                  <a:gd name="connsiteY2" fmla="*/ 0 h 2644991"/>
                  <a:gd name="connsiteX0" fmla="*/ 3423 w 2686125"/>
                  <a:gd name="connsiteY0" fmla="*/ 1802164 h 1802164"/>
                  <a:gd name="connsiteX1" fmla="*/ 349282 w 2686125"/>
                  <a:gd name="connsiteY1" fmla="*/ 1297629 h 1802164"/>
                  <a:gd name="connsiteX2" fmla="*/ 2686125 w 2686125"/>
                  <a:gd name="connsiteY2" fmla="*/ 0 h 1802164"/>
                  <a:gd name="connsiteX0" fmla="*/ 323 w 2683025"/>
                  <a:gd name="connsiteY0" fmla="*/ 1916944 h 1916944"/>
                  <a:gd name="connsiteX1" fmla="*/ 1845755 w 2683025"/>
                  <a:gd name="connsiteY1" fmla="*/ 73801 h 1916944"/>
                  <a:gd name="connsiteX2" fmla="*/ 2683025 w 2683025"/>
                  <a:gd name="connsiteY2" fmla="*/ 114780 h 1916944"/>
                  <a:gd name="connsiteX0" fmla="*/ 92628 w 960721"/>
                  <a:gd name="connsiteY0" fmla="*/ 6358 h 940426"/>
                  <a:gd name="connsiteX1" fmla="*/ 123451 w 960721"/>
                  <a:gd name="connsiteY1" fmla="*/ 852825 h 940426"/>
                  <a:gd name="connsiteX2" fmla="*/ 960721 w 960721"/>
                  <a:gd name="connsiteY2" fmla="*/ 893804 h 940426"/>
                  <a:gd name="connsiteX0" fmla="*/ 82836 w 950929"/>
                  <a:gd name="connsiteY0" fmla="*/ 0 h 934068"/>
                  <a:gd name="connsiteX1" fmla="*/ 113659 w 950929"/>
                  <a:gd name="connsiteY1" fmla="*/ 846467 h 934068"/>
                  <a:gd name="connsiteX2" fmla="*/ 950929 w 950929"/>
                  <a:gd name="connsiteY2" fmla="*/ 887446 h 934068"/>
                  <a:gd name="connsiteX0" fmla="*/ 121948 w 990041"/>
                  <a:gd name="connsiteY0" fmla="*/ 0 h 934068"/>
                  <a:gd name="connsiteX1" fmla="*/ 152771 w 990041"/>
                  <a:gd name="connsiteY1" fmla="*/ 846467 h 934068"/>
                  <a:gd name="connsiteX2" fmla="*/ 990041 w 990041"/>
                  <a:gd name="connsiteY2" fmla="*/ 887446 h 934068"/>
                  <a:gd name="connsiteX0" fmla="*/ 82836 w 950929"/>
                  <a:gd name="connsiteY0" fmla="*/ 0 h 934068"/>
                  <a:gd name="connsiteX1" fmla="*/ 113659 w 950929"/>
                  <a:gd name="connsiteY1" fmla="*/ 846467 h 934068"/>
                  <a:gd name="connsiteX2" fmla="*/ 950929 w 950929"/>
                  <a:gd name="connsiteY2" fmla="*/ 887446 h 934068"/>
                  <a:gd name="connsiteX0" fmla="*/ 149911 w 1018004"/>
                  <a:gd name="connsiteY0" fmla="*/ 0 h 1026943"/>
                  <a:gd name="connsiteX1" fmla="*/ 180734 w 1018004"/>
                  <a:gd name="connsiteY1" fmla="*/ 846467 h 1026943"/>
                  <a:gd name="connsiteX2" fmla="*/ 1018004 w 1018004"/>
                  <a:gd name="connsiteY2" fmla="*/ 887446 h 1026943"/>
                  <a:gd name="connsiteX0" fmla="*/ 52865 w 920958"/>
                  <a:gd name="connsiteY0" fmla="*/ 0 h 993168"/>
                  <a:gd name="connsiteX1" fmla="*/ 234905 w 920958"/>
                  <a:gd name="connsiteY1" fmla="*/ 759705 h 993168"/>
                  <a:gd name="connsiteX2" fmla="*/ 920958 w 920958"/>
                  <a:gd name="connsiteY2" fmla="*/ 887446 h 993168"/>
                  <a:gd name="connsiteX0" fmla="*/ 0 w 868093"/>
                  <a:gd name="connsiteY0" fmla="*/ 0 h 957324"/>
                  <a:gd name="connsiteX1" fmla="*/ 182040 w 868093"/>
                  <a:gd name="connsiteY1" fmla="*/ 759705 h 957324"/>
                  <a:gd name="connsiteX2" fmla="*/ 868093 w 868093"/>
                  <a:gd name="connsiteY2" fmla="*/ 887446 h 957324"/>
                  <a:gd name="connsiteX0" fmla="*/ 0 w 868093"/>
                  <a:gd name="connsiteY0" fmla="*/ 0 h 887446"/>
                  <a:gd name="connsiteX1" fmla="*/ 182040 w 868093"/>
                  <a:gd name="connsiteY1" fmla="*/ 759705 h 887446"/>
                  <a:gd name="connsiteX2" fmla="*/ 868093 w 868093"/>
                  <a:gd name="connsiteY2" fmla="*/ 887446 h 887446"/>
                  <a:gd name="connsiteX0" fmla="*/ 0 w 868093"/>
                  <a:gd name="connsiteY0" fmla="*/ 0 h 887446"/>
                  <a:gd name="connsiteX1" fmla="*/ 219845 w 868093"/>
                  <a:gd name="connsiteY1" fmla="*/ 734916 h 887446"/>
                  <a:gd name="connsiteX2" fmla="*/ 868093 w 868093"/>
                  <a:gd name="connsiteY2" fmla="*/ 887446 h 887446"/>
                  <a:gd name="connsiteX0" fmla="*/ 0 w 905897"/>
                  <a:gd name="connsiteY0" fmla="*/ 0 h 1122942"/>
                  <a:gd name="connsiteX1" fmla="*/ 257649 w 905897"/>
                  <a:gd name="connsiteY1" fmla="*/ 970412 h 1122942"/>
                  <a:gd name="connsiteX2" fmla="*/ 905897 w 905897"/>
                  <a:gd name="connsiteY2" fmla="*/ 1122942 h 1122942"/>
                  <a:gd name="connsiteX0" fmla="*/ 0 w 905897"/>
                  <a:gd name="connsiteY0" fmla="*/ 0 h 1122942"/>
                  <a:gd name="connsiteX1" fmla="*/ 257649 w 905897"/>
                  <a:gd name="connsiteY1" fmla="*/ 970412 h 1122942"/>
                  <a:gd name="connsiteX2" fmla="*/ 905897 w 905897"/>
                  <a:gd name="connsiteY2" fmla="*/ 1122942 h 1122942"/>
                  <a:gd name="connsiteX0" fmla="*/ 0 w 968904"/>
                  <a:gd name="connsiteY0" fmla="*/ 0 h 1110547"/>
                  <a:gd name="connsiteX1" fmla="*/ 257649 w 968904"/>
                  <a:gd name="connsiteY1" fmla="*/ 970412 h 1110547"/>
                  <a:gd name="connsiteX2" fmla="*/ 968904 w 968904"/>
                  <a:gd name="connsiteY2" fmla="*/ 1110547 h 1110547"/>
                  <a:gd name="connsiteX0" fmla="*/ 0 w 956303"/>
                  <a:gd name="connsiteY0" fmla="*/ 0 h 1147731"/>
                  <a:gd name="connsiteX1" fmla="*/ 257649 w 956303"/>
                  <a:gd name="connsiteY1" fmla="*/ 970412 h 1147731"/>
                  <a:gd name="connsiteX2" fmla="*/ 956303 w 956303"/>
                  <a:gd name="connsiteY2" fmla="*/ 1147731 h 1147731"/>
                  <a:gd name="connsiteX0" fmla="*/ 0 w 956303"/>
                  <a:gd name="connsiteY0" fmla="*/ 0 h 1147731"/>
                  <a:gd name="connsiteX1" fmla="*/ 257649 w 956303"/>
                  <a:gd name="connsiteY1" fmla="*/ 970412 h 1147731"/>
                  <a:gd name="connsiteX2" fmla="*/ 956303 w 956303"/>
                  <a:gd name="connsiteY2" fmla="*/ 1147731 h 1147731"/>
                  <a:gd name="connsiteX0" fmla="*/ 0 w 968904"/>
                  <a:gd name="connsiteY0" fmla="*/ 0 h 1123178"/>
                  <a:gd name="connsiteX1" fmla="*/ 257649 w 968904"/>
                  <a:gd name="connsiteY1" fmla="*/ 970412 h 1123178"/>
                  <a:gd name="connsiteX2" fmla="*/ 968904 w 968904"/>
                  <a:gd name="connsiteY2" fmla="*/ 1122942 h 1123178"/>
                  <a:gd name="connsiteX0" fmla="*/ 0 w 943701"/>
                  <a:gd name="connsiteY0" fmla="*/ 0 h 1135336"/>
                  <a:gd name="connsiteX1" fmla="*/ 257649 w 943701"/>
                  <a:gd name="connsiteY1" fmla="*/ 970412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57649 w 943701"/>
                  <a:gd name="connsiteY1" fmla="*/ 970412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57649 w 943701"/>
                  <a:gd name="connsiteY1" fmla="*/ 970412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57649 w 943701"/>
                  <a:gd name="connsiteY1" fmla="*/ 970412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57649 w 943701"/>
                  <a:gd name="connsiteY1" fmla="*/ 970412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57649 w 943701"/>
                  <a:gd name="connsiteY1" fmla="*/ 970412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32446 w 943701"/>
                  <a:gd name="connsiteY1" fmla="*/ 958017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32446 w 943701"/>
                  <a:gd name="connsiteY1" fmla="*/ 958017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32446 w 943701"/>
                  <a:gd name="connsiteY1" fmla="*/ 958017 h 1135336"/>
                  <a:gd name="connsiteX2" fmla="*/ 943701 w 943701"/>
                  <a:gd name="connsiteY2" fmla="*/ 1135336 h 1135336"/>
                  <a:gd name="connsiteX0" fmla="*/ 0 w 943701"/>
                  <a:gd name="connsiteY0" fmla="*/ 0 h 1234492"/>
                  <a:gd name="connsiteX1" fmla="*/ 232446 w 943701"/>
                  <a:gd name="connsiteY1" fmla="*/ 1057173 h 1234492"/>
                  <a:gd name="connsiteX2" fmla="*/ 943701 w 943701"/>
                  <a:gd name="connsiteY2" fmla="*/ 1234492 h 1234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3701" h="1234492">
                    <a:moveTo>
                      <a:pt x="0" y="0"/>
                    </a:moveTo>
                    <a:cubicBezTo>
                      <a:pt x="36386" y="565677"/>
                      <a:pt x="75163" y="851424"/>
                      <a:pt x="232446" y="1057173"/>
                    </a:cubicBezTo>
                    <a:cubicBezTo>
                      <a:pt x="389730" y="1262922"/>
                      <a:pt x="497952" y="1229156"/>
                      <a:pt x="943701" y="1234492"/>
                    </a:cubicBezTo>
                  </a:path>
                </a:pathLst>
              </a:custGeom>
              <a:ln w="28575">
                <a:solidFill>
                  <a:srgbClr val="0000FF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 rot="5400000">
              <a:off x="1527757" y="2790138"/>
              <a:ext cx="1892405" cy="1264919"/>
              <a:chOff x="876300" y="2155952"/>
              <a:chExt cx="1892405" cy="1264919"/>
            </a:xfrm>
          </p:grpSpPr>
          <p:sp>
            <p:nvSpPr>
              <p:cNvPr id="37" name="Freeform 36"/>
              <p:cNvSpPr/>
              <p:nvPr/>
            </p:nvSpPr>
            <p:spPr>
              <a:xfrm flipH="1">
                <a:off x="1817623" y="2155952"/>
                <a:ext cx="951082" cy="1264919"/>
              </a:xfrm>
              <a:custGeom>
                <a:avLst/>
                <a:gdLst>
                  <a:gd name="connsiteX0" fmla="*/ 0 w 62630"/>
                  <a:gd name="connsiteY0" fmla="*/ 137888 h 137888"/>
                  <a:gd name="connsiteX1" fmla="*/ 37578 w 62630"/>
                  <a:gd name="connsiteY1" fmla="*/ 37679 h 137888"/>
                  <a:gd name="connsiteX2" fmla="*/ 62630 w 62630"/>
                  <a:gd name="connsiteY2" fmla="*/ 101 h 137888"/>
                  <a:gd name="connsiteX0" fmla="*/ 0 w 37578"/>
                  <a:gd name="connsiteY0" fmla="*/ 100209 h 100209"/>
                  <a:gd name="connsiteX1" fmla="*/ 37578 w 37578"/>
                  <a:gd name="connsiteY1" fmla="*/ 0 h 100209"/>
                  <a:gd name="connsiteX0" fmla="*/ 0 w 2154477"/>
                  <a:gd name="connsiteY0" fmla="*/ 989556 h 989556"/>
                  <a:gd name="connsiteX1" fmla="*/ 2154477 w 2154477"/>
                  <a:gd name="connsiteY1" fmla="*/ 0 h 989556"/>
                  <a:gd name="connsiteX0" fmla="*/ 0 w 1678488"/>
                  <a:gd name="connsiteY0" fmla="*/ 1340285 h 1340285"/>
                  <a:gd name="connsiteX1" fmla="*/ 1678488 w 1678488"/>
                  <a:gd name="connsiteY1" fmla="*/ 0 h 1340285"/>
                  <a:gd name="connsiteX0" fmla="*/ 0 w 1853852"/>
                  <a:gd name="connsiteY0" fmla="*/ 1841327 h 1841327"/>
                  <a:gd name="connsiteX1" fmla="*/ 1853852 w 1853852"/>
                  <a:gd name="connsiteY1" fmla="*/ 0 h 1841327"/>
                  <a:gd name="connsiteX0" fmla="*/ 0 w 1853852"/>
                  <a:gd name="connsiteY0" fmla="*/ 1841327 h 1841327"/>
                  <a:gd name="connsiteX1" fmla="*/ 901875 w 1853852"/>
                  <a:gd name="connsiteY1" fmla="*/ 926927 h 1841327"/>
                  <a:gd name="connsiteX2" fmla="*/ 1853852 w 1853852"/>
                  <a:gd name="connsiteY2" fmla="*/ 0 h 1841327"/>
                  <a:gd name="connsiteX0" fmla="*/ 0 w 1853852"/>
                  <a:gd name="connsiteY0" fmla="*/ 1841327 h 1841327"/>
                  <a:gd name="connsiteX1" fmla="*/ 951979 w 1853852"/>
                  <a:gd name="connsiteY1" fmla="*/ 413360 h 1841327"/>
                  <a:gd name="connsiteX2" fmla="*/ 1853852 w 1853852"/>
                  <a:gd name="connsiteY2" fmla="*/ 0 h 1841327"/>
                  <a:gd name="connsiteX0" fmla="*/ 0 w 1853852"/>
                  <a:gd name="connsiteY0" fmla="*/ 1841327 h 1841327"/>
                  <a:gd name="connsiteX1" fmla="*/ 951979 w 1853852"/>
                  <a:gd name="connsiteY1" fmla="*/ 413360 h 1841327"/>
                  <a:gd name="connsiteX2" fmla="*/ 1853852 w 1853852"/>
                  <a:gd name="connsiteY2" fmla="*/ 0 h 1841327"/>
                  <a:gd name="connsiteX0" fmla="*/ 80 w 1853932"/>
                  <a:gd name="connsiteY0" fmla="*/ 1841327 h 1841327"/>
                  <a:gd name="connsiteX1" fmla="*/ 952059 w 1853932"/>
                  <a:gd name="connsiteY1" fmla="*/ 413360 h 1841327"/>
                  <a:gd name="connsiteX2" fmla="*/ 1853932 w 1853932"/>
                  <a:gd name="connsiteY2" fmla="*/ 0 h 1841327"/>
                  <a:gd name="connsiteX0" fmla="*/ 107 w 1853959"/>
                  <a:gd name="connsiteY0" fmla="*/ 1841327 h 1841327"/>
                  <a:gd name="connsiteX1" fmla="*/ 952086 w 1853959"/>
                  <a:gd name="connsiteY1" fmla="*/ 413360 h 1841327"/>
                  <a:gd name="connsiteX2" fmla="*/ 1853959 w 1853959"/>
                  <a:gd name="connsiteY2" fmla="*/ 0 h 1841327"/>
                  <a:gd name="connsiteX0" fmla="*/ 110 w 1853962"/>
                  <a:gd name="connsiteY0" fmla="*/ 1841327 h 1841327"/>
                  <a:gd name="connsiteX1" fmla="*/ 939563 w 1853962"/>
                  <a:gd name="connsiteY1" fmla="*/ 400834 h 1841327"/>
                  <a:gd name="connsiteX2" fmla="*/ 1853962 w 1853962"/>
                  <a:gd name="connsiteY2" fmla="*/ 0 h 1841327"/>
                  <a:gd name="connsiteX0" fmla="*/ 116 w 1853968"/>
                  <a:gd name="connsiteY0" fmla="*/ 1841327 h 1841327"/>
                  <a:gd name="connsiteX1" fmla="*/ 914517 w 1853968"/>
                  <a:gd name="connsiteY1" fmla="*/ 388308 h 1841327"/>
                  <a:gd name="connsiteX2" fmla="*/ 1853968 w 1853968"/>
                  <a:gd name="connsiteY2" fmla="*/ 0 h 1841327"/>
                  <a:gd name="connsiteX0" fmla="*/ 174 w 1854026"/>
                  <a:gd name="connsiteY0" fmla="*/ 1841327 h 1841327"/>
                  <a:gd name="connsiteX1" fmla="*/ 764263 w 1854026"/>
                  <a:gd name="connsiteY1" fmla="*/ 501043 h 1841327"/>
                  <a:gd name="connsiteX2" fmla="*/ 1854026 w 1854026"/>
                  <a:gd name="connsiteY2" fmla="*/ 0 h 1841327"/>
                  <a:gd name="connsiteX0" fmla="*/ 237 w 3369738"/>
                  <a:gd name="connsiteY0" fmla="*/ 2279738 h 2279738"/>
                  <a:gd name="connsiteX1" fmla="*/ 764326 w 3369738"/>
                  <a:gd name="connsiteY1" fmla="*/ 939454 h 2279738"/>
                  <a:gd name="connsiteX2" fmla="*/ 3369738 w 3369738"/>
                  <a:gd name="connsiteY2" fmla="*/ 0 h 2279738"/>
                  <a:gd name="connsiteX0" fmla="*/ 237 w 3369738"/>
                  <a:gd name="connsiteY0" fmla="*/ 2279738 h 2279738"/>
                  <a:gd name="connsiteX1" fmla="*/ 764326 w 3369738"/>
                  <a:gd name="connsiteY1" fmla="*/ 939454 h 2279738"/>
                  <a:gd name="connsiteX2" fmla="*/ 1841565 w 3369738"/>
                  <a:gd name="connsiteY2" fmla="*/ 475991 h 2279738"/>
                  <a:gd name="connsiteX3" fmla="*/ 3369738 w 3369738"/>
                  <a:gd name="connsiteY3" fmla="*/ 0 h 2279738"/>
                  <a:gd name="connsiteX0" fmla="*/ 111 w 3369612"/>
                  <a:gd name="connsiteY0" fmla="*/ 2279738 h 2279738"/>
                  <a:gd name="connsiteX1" fmla="*/ 764200 w 3369612"/>
                  <a:gd name="connsiteY1" fmla="*/ 939454 h 2279738"/>
                  <a:gd name="connsiteX2" fmla="*/ 1841439 w 3369612"/>
                  <a:gd name="connsiteY2" fmla="*/ 450938 h 2279738"/>
                  <a:gd name="connsiteX3" fmla="*/ 3369612 w 3369612"/>
                  <a:gd name="connsiteY3" fmla="*/ 0 h 2279738"/>
                  <a:gd name="connsiteX0" fmla="*/ 111 w 3369612"/>
                  <a:gd name="connsiteY0" fmla="*/ 2279738 h 2279738"/>
                  <a:gd name="connsiteX1" fmla="*/ 764200 w 3369612"/>
                  <a:gd name="connsiteY1" fmla="*/ 939454 h 2279738"/>
                  <a:gd name="connsiteX2" fmla="*/ 1841439 w 3369612"/>
                  <a:gd name="connsiteY2" fmla="*/ 450938 h 2279738"/>
                  <a:gd name="connsiteX3" fmla="*/ 3369612 w 3369612"/>
                  <a:gd name="connsiteY3" fmla="*/ 0 h 2279738"/>
                  <a:gd name="connsiteX0" fmla="*/ 111 w 3369612"/>
                  <a:gd name="connsiteY0" fmla="*/ 2279738 h 2279738"/>
                  <a:gd name="connsiteX1" fmla="*/ 764200 w 3369612"/>
                  <a:gd name="connsiteY1" fmla="*/ 939454 h 2279738"/>
                  <a:gd name="connsiteX2" fmla="*/ 1841439 w 3369612"/>
                  <a:gd name="connsiteY2" fmla="*/ 450938 h 2279738"/>
                  <a:gd name="connsiteX3" fmla="*/ 3369612 w 3369612"/>
                  <a:gd name="connsiteY3" fmla="*/ 0 h 2279738"/>
                  <a:gd name="connsiteX0" fmla="*/ 98 w 3369599"/>
                  <a:gd name="connsiteY0" fmla="*/ 2279738 h 2279738"/>
                  <a:gd name="connsiteX1" fmla="*/ 764187 w 3369599"/>
                  <a:gd name="connsiteY1" fmla="*/ 939454 h 2279738"/>
                  <a:gd name="connsiteX2" fmla="*/ 1841426 w 3369599"/>
                  <a:gd name="connsiteY2" fmla="*/ 450938 h 2279738"/>
                  <a:gd name="connsiteX3" fmla="*/ 3369599 w 3369599"/>
                  <a:gd name="connsiteY3" fmla="*/ 0 h 2279738"/>
                  <a:gd name="connsiteX0" fmla="*/ 98 w 3394651"/>
                  <a:gd name="connsiteY0" fmla="*/ 2242159 h 2242159"/>
                  <a:gd name="connsiteX1" fmla="*/ 764187 w 3394651"/>
                  <a:gd name="connsiteY1" fmla="*/ 901875 h 2242159"/>
                  <a:gd name="connsiteX2" fmla="*/ 1841426 w 3394651"/>
                  <a:gd name="connsiteY2" fmla="*/ 413359 h 2242159"/>
                  <a:gd name="connsiteX3" fmla="*/ 3394651 w 3394651"/>
                  <a:gd name="connsiteY3" fmla="*/ 0 h 2242159"/>
                  <a:gd name="connsiteX0" fmla="*/ 98 w 3394651"/>
                  <a:gd name="connsiteY0" fmla="*/ 2242159 h 2242159"/>
                  <a:gd name="connsiteX1" fmla="*/ 764187 w 3394651"/>
                  <a:gd name="connsiteY1" fmla="*/ 901875 h 2242159"/>
                  <a:gd name="connsiteX2" fmla="*/ 1841426 w 3394651"/>
                  <a:gd name="connsiteY2" fmla="*/ 413359 h 2242159"/>
                  <a:gd name="connsiteX3" fmla="*/ 3394651 w 3394651"/>
                  <a:gd name="connsiteY3" fmla="*/ 0 h 2242159"/>
                  <a:gd name="connsiteX0" fmla="*/ 98 w 3457282"/>
                  <a:gd name="connsiteY0" fmla="*/ 2204581 h 2204581"/>
                  <a:gd name="connsiteX1" fmla="*/ 764187 w 3457282"/>
                  <a:gd name="connsiteY1" fmla="*/ 864297 h 2204581"/>
                  <a:gd name="connsiteX2" fmla="*/ 1841426 w 3457282"/>
                  <a:gd name="connsiteY2" fmla="*/ 375781 h 2204581"/>
                  <a:gd name="connsiteX3" fmla="*/ 3457282 w 3457282"/>
                  <a:gd name="connsiteY3" fmla="*/ 0 h 2204581"/>
                  <a:gd name="connsiteX0" fmla="*/ 110 w 3457294"/>
                  <a:gd name="connsiteY0" fmla="*/ 2204581 h 2204581"/>
                  <a:gd name="connsiteX1" fmla="*/ 764199 w 3457294"/>
                  <a:gd name="connsiteY1" fmla="*/ 864297 h 2204581"/>
                  <a:gd name="connsiteX2" fmla="*/ 1828912 w 3457294"/>
                  <a:gd name="connsiteY2" fmla="*/ 375781 h 2204581"/>
                  <a:gd name="connsiteX3" fmla="*/ 3457294 w 3457294"/>
                  <a:gd name="connsiteY3" fmla="*/ 0 h 2204581"/>
                  <a:gd name="connsiteX0" fmla="*/ 110 w 3457294"/>
                  <a:gd name="connsiteY0" fmla="*/ 2204581 h 2204581"/>
                  <a:gd name="connsiteX1" fmla="*/ 764199 w 3457294"/>
                  <a:gd name="connsiteY1" fmla="*/ 864297 h 2204581"/>
                  <a:gd name="connsiteX2" fmla="*/ 1828912 w 3457294"/>
                  <a:gd name="connsiteY2" fmla="*/ 375781 h 2204581"/>
                  <a:gd name="connsiteX3" fmla="*/ 3457294 w 3457294"/>
                  <a:gd name="connsiteY3" fmla="*/ 0 h 2204581"/>
                  <a:gd name="connsiteX0" fmla="*/ 119 w 3457303"/>
                  <a:gd name="connsiteY0" fmla="*/ 2204581 h 2204581"/>
                  <a:gd name="connsiteX1" fmla="*/ 764208 w 3457303"/>
                  <a:gd name="connsiteY1" fmla="*/ 864297 h 2204581"/>
                  <a:gd name="connsiteX2" fmla="*/ 2041863 w 3457303"/>
                  <a:gd name="connsiteY2" fmla="*/ 313151 h 2204581"/>
                  <a:gd name="connsiteX3" fmla="*/ 3457303 w 3457303"/>
                  <a:gd name="connsiteY3" fmla="*/ 0 h 2204581"/>
                  <a:gd name="connsiteX0" fmla="*/ 127 w 3457311"/>
                  <a:gd name="connsiteY0" fmla="*/ 2204581 h 2204581"/>
                  <a:gd name="connsiteX1" fmla="*/ 764216 w 3457311"/>
                  <a:gd name="connsiteY1" fmla="*/ 864297 h 2204581"/>
                  <a:gd name="connsiteX2" fmla="*/ 2204710 w 3457311"/>
                  <a:gd name="connsiteY2" fmla="*/ 275573 h 2204581"/>
                  <a:gd name="connsiteX3" fmla="*/ 3457311 w 3457311"/>
                  <a:gd name="connsiteY3" fmla="*/ 0 h 2204581"/>
                  <a:gd name="connsiteX0" fmla="*/ 127 w 3457311"/>
                  <a:gd name="connsiteY0" fmla="*/ 2204581 h 2204581"/>
                  <a:gd name="connsiteX1" fmla="*/ 764216 w 3457311"/>
                  <a:gd name="connsiteY1" fmla="*/ 864297 h 2204581"/>
                  <a:gd name="connsiteX2" fmla="*/ 2204710 w 3457311"/>
                  <a:gd name="connsiteY2" fmla="*/ 275573 h 2204581"/>
                  <a:gd name="connsiteX3" fmla="*/ 3457311 w 3457311"/>
                  <a:gd name="connsiteY3" fmla="*/ 0 h 2204581"/>
                  <a:gd name="connsiteX0" fmla="*/ 127 w 3457311"/>
                  <a:gd name="connsiteY0" fmla="*/ 2204581 h 2204581"/>
                  <a:gd name="connsiteX1" fmla="*/ 764216 w 3457311"/>
                  <a:gd name="connsiteY1" fmla="*/ 864297 h 2204581"/>
                  <a:gd name="connsiteX2" fmla="*/ 2204710 w 3457311"/>
                  <a:gd name="connsiteY2" fmla="*/ 275573 h 2204581"/>
                  <a:gd name="connsiteX3" fmla="*/ 3457311 w 3457311"/>
                  <a:gd name="connsiteY3" fmla="*/ 0 h 2204581"/>
                  <a:gd name="connsiteX0" fmla="*/ 127 w 3494889"/>
                  <a:gd name="connsiteY0" fmla="*/ 2217107 h 2217107"/>
                  <a:gd name="connsiteX1" fmla="*/ 764216 w 3494889"/>
                  <a:gd name="connsiteY1" fmla="*/ 876823 h 2217107"/>
                  <a:gd name="connsiteX2" fmla="*/ 2204710 w 3494889"/>
                  <a:gd name="connsiteY2" fmla="*/ 288099 h 2217107"/>
                  <a:gd name="connsiteX3" fmla="*/ 3494889 w 3494889"/>
                  <a:gd name="connsiteY3" fmla="*/ 0 h 2217107"/>
                  <a:gd name="connsiteX0" fmla="*/ 0 w 3494762"/>
                  <a:gd name="connsiteY0" fmla="*/ 2217107 h 2217107"/>
                  <a:gd name="connsiteX1" fmla="*/ 187892 w 3494762"/>
                  <a:gd name="connsiteY1" fmla="*/ 1390390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37788 w 3494762"/>
                  <a:gd name="connsiteY1" fmla="*/ 1315234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37788 w 3494762"/>
                  <a:gd name="connsiteY1" fmla="*/ 1277656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37788 w 3494762"/>
                  <a:gd name="connsiteY1" fmla="*/ 1277656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37788 w 3494762"/>
                  <a:gd name="connsiteY1" fmla="*/ 1277656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200418 w 3494762"/>
                  <a:gd name="connsiteY1" fmla="*/ 1177448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200418 w 3494762"/>
                  <a:gd name="connsiteY1" fmla="*/ 1177448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263049 w 3494762"/>
                  <a:gd name="connsiteY1" fmla="*/ 1152396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250523 w 3494762"/>
                  <a:gd name="connsiteY1" fmla="*/ 1127344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250523 w 3494762"/>
                  <a:gd name="connsiteY1" fmla="*/ 112734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250523 w 3494762"/>
                  <a:gd name="connsiteY1" fmla="*/ 112734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50314 w 3494762"/>
                  <a:gd name="connsiteY1" fmla="*/ 125260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50314 w 3494762"/>
                  <a:gd name="connsiteY1" fmla="*/ 125260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50314 w 3494762"/>
                  <a:gd name="connsiteY1" fmla="*/ 125260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75573 h 2217107"/>
                  <a:gd name="connsiteX4" fmla="*/ 3494762 w 3494762"/>
                  <a:gd name="connsiteY4" fmla="*/ 0 h 2217107"/>
                  <a:gd name="connsiteX0" fmla="*/ 5786 w 3500548"/>
                  <a:gd name="connsiteY0" fmla="*/ 2217107 h 2217107"/>
                  <a:gd name="connsiteX1" fmla="*/ 156100 w 3500548"/>
                  <a:gd name="connsiteY1" fmla="*/ 1252604 h 2217107"/>
                  <a:gd name="connsiteX2" fmla="*/ 782401 w 3500548"/>
                  <a:gd name="connsiteY2" fmla="*/ 839244 h 2217107"/>
                  <a:gd name="connsiteX3" fmla="*/ 2210369 w 3500548"/>
                  <a:gd name="connsiteY3" fmla="*/ 275573 h 2217107"/>
                  <a:gd name="connsiteX4" fmla="*/ 3500548 w 3500548"/>
                  <a:gd name="connsiteY4" fmla="*/ 0 h 2217107"/>
                  <a:gd name="connsiteX0" fmla="*/ 0 w 3494762"/>
                  <a:gd name="connsiteY0" fmla="*/ 2217107 h 2217107"/>
                  <a:gd name="connsiteX1" fmla="*/ 150314 w 3494762"/>
                  <a:gd name="connsiteY1" fmla="*/ 125260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75573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50314 w 3494762"/>
                  <a:gd name="connsiteY1" fmla="*/ 125260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75573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87892 w 3494762"/>
                  <a:gd name="connsiteY1" fmla="*/ 1215026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75573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87892 w 3494762"/>
                  <a:gd name="connsiteY1" fmla="*/ 1215026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75573 h 2217107"/>
                  <a:gd name="connsiteX4" fmla="*/ 3494762 w 3494762"/>
                  <a:gd name="connsiteY4" fmla="*/ 0 h 2217107"/>
                  <a:gd name="connsiteX0" fmla="*/ 0 w 2204583"/>
                  <a:gd name="connsiteY0" fmla="*/ 1941534 h 1941534"/>
                  <a:gd name="connsiteX1" fmla="*/ 187892 w 2204583"/>
                  <a:gd name="connsiteY1" fmla="*/ 939453 h 1941534"/>
                  <a:gd name="connsiteX2" fmla="*/ 776615 w 2204583"/>
                  <a:gd name="connsiteY2" fmla="*/ 563671 h 1941534"/>
                  <a:gd name="connsiteX3" fmla="*/ 2204583 w 2204583"/>
                  <a:gd name="connsiteY3" fmla="*/ 0 h 1941534"/>
                  <a:gd name="connsiteX0" fmla="*/ 0 w 2204583"/>
                  <a:gd name="connsiteY0" fmla="*/ 1941534 h 1941534"/>
                  <a:gd name="connsiteX1" fmla="*/ 776615 w 2204583"/>
                  <a:gd name="connsiteY1" fmla="*/ 563671 h 1941534"/>
                  <a:gd name="connsiteX2" fmla="*/ 2204583 w 2204583"/>
                  <a:gd name="connsiteY2" fmla="*/ 0 h 1941534"/>
                  <a:gd name="connsiteX0" fmla="*/ 0 w 2204583"/>
                  <a:gd name="connsiteY0" fmla="*/ 1941534 h 1941534"/>
                  <a:gd name="connsiteX1" fmla="*/ 1177448 w 2204583"/>
                  <a:gd name="connsiteY1" fmla="*/ 450937 h 1941534"/>
                  <a:gd name="connsiteX2" fmla="*/ 2204583 w 2204583"/>
                  <a:gd name="connsiteY2" fmla="*/ 0 h 1941534"/>
                  <a:gd name="connsiteX0" fmla="*/ 0 w 2204583"/>
                  <a:gd name="connsiteY0" fmla="*/ 1941534 h 1941534"/>
                  <a:gd name="connsiteX1" fmla="*/ 1177448 w 2204583"/>
                  <a:gd name="connsiteY1" fmla="*/ 450937 h 1941534"/>
                  <a:gd name="connsiteX2" fmla="*/ 2204583 w 2204583"/>
                  <a:gd name="connsiteY2" fmla="*/ 0 h 1941534"/>
                  <a:gd name="connsiteX0" fmla="*/ 0 w 2204583"/>
                  <a:gd name="connsiteY0" fmla="*/ 1941534 h 1941534"/>
                  <a:gd name="connsiteX1" fmla="*/ 1177448 w 2204583"/>
                  <a:gd name="connsiteY1" fmla="*/ 450937 h 1941534"/>
                  <a:gd name="connsiteX2" fmla="*/ 2204583 w 2204583"/>
                  <a:gd name="connsiteY2" fmla="*/ 0 h 1941534"/>
                  <a:gd name="connsiteX0" fmla="*/ 0 w 2204583"/>
                  <a:gd name="connsiteY0" fmla="*/ 1941534 h 1941534"/>
                  <a:gd name="connsiteX1" fmla="*/ 1177448 w 2204583"/>
                  <a:gd name="connsiteY1" fmla="*/ 450937 h 1941534"/>
                  <a:gd name="connsiteX2" fmla="*/ 2204583 w 2204583"/>
                  <a:gd name="connsiteY2" fmla="*/ 0 h 1941534"/>
                  <a:gd name="connsiteX0" fmla="*/ 1 w 2204584"/>
                  <a:gd name="connsiteY0" fmla="*/ 1941534 h 1941534"/>
                  <a:gd name="connsiteX1" fmla="*/ 1177449 w 2204584"/>
                  <a:gd name="connsiteY1" fmla="*/ 450937 h 1941534"/>
                  <a:gd name="connsiteX2" fmla="*/ 2204584 w 2204584"/>
                  <a:gd name="connsiteY2" fmla="*/ 0 h 1941534"/>
                  <a:gd name="connsiteX0" fmla="*/ 1 w 2204584"/>
                  <a:gd name="connsiteY0" fmla="*/ 1941534 h 1941534"/>
                  <a:gd name="connsiteX1" fmla="*/ 1327761 w 2204584"/>
                  <a:gd name="connsiteY1" fmla="*/ 488515 h 1941534"/>
                  <a:gd name="connsiteX2" fmla="*/ 2204584 w 2204584"/>
                  <a:gd name="connsiteY2" fmla="*/ 0 h 1941534"/>
                  <a:gd name="connsiteX0" fmla="*/ 1 w 2204584"/>
                  <a:gd name="connsiteY0" fmla="*/ 1941534 h 1941534"/>
                  <a:gd name="connsiteX1" fmla="*/ 1327761 w 2204584"/>
                  <a:gd name="connsiteY1" fmla="*/ 488515 h 1941534"/>
                  <a:gd name="connsiteX2" fmla="*/ 2204584 w 2204584"/>
                  <a:gd name="connsiteY2" fmla="*/ 0 h 1941534"/>
                  <a:gd name="connsiteX0" fmla="*/ 1 w 2379949"/>
                  <a:gd name="connsiteY0" fmla="*/ 2016690 h 2016690"/>
                  <a:gd name="connsiteX1" fmla="*/ 1327761 w 2379949"/>
                  <a:gd name="connsiteY1" fmla="*/ 563671 h 2016690"/>
                  <a:gd name="connsiteX2" fmla="*/ 2379949 w 2379949"/>
                  <a:gd name="connsiteY2" fmla="*/ 0 h 2016690"/>
                  <a:gd name="connsiteX0" fmla="*/ 1 w 2379949"/>
                  <a:gd name="connsiteY0" fmla="*/ 2016690 h 2016690"/>
                  <a:gd name="connsiteX1" fmla="*/ 1327761 w 2379949"/>
                  <a:gd name="connsiteY1" fmla="*/ 563671 h 2016690"/>
                  <a:gd name="connsiteX2" fmla="*/ 2379949 w 2379949"/>
                  <a:gd name="connsiteY2" fmla="*/ 0 h 2016690"/>
                  <a:gd name="connsiteX0" fmla="*/ 1 w 2379949"/>
                  <a:gd name="connsiteY0" fmla="*/ 2016690 h 2016690"/>
                  <a:gd name="connsiteX1" fmla="*/ 1327761 w 2379949"/>
                  <a:gd name="connsiteY1" fmla="*/ 563671 h 2016690"/>
                  <a:gd name="connsiteX2" fmla="*/ 2379949 w 2379949"/>
                  <a:gd name="connsiteY2" fmla="*/ 0 h 2016690"/>
                  <a:gd name="connsiteX0" fmla="*/ 1 w 2379949"/>
                  <a:gd name="connsiteY0" fmla="*/ 2016690 h 2016690"/>
                  <a:gd name="connsiteX1" fmla="*/ 1327761 w 2379949"/>
                  <a:gd name="connsiteY1" fmla="*/ 563671 h 2016690"/>
                  <a:gd name="connsiteX2" fmla="*/ 2379949 w 2379949"/>
                  <a:gd name="connsiteY2" fmla="*/ 0 h 2016690"/>
                  <a:gd name="connsiteX0" fmla="*/ 0 w 2379948"/>
                  <a:gd name="connsiteY0" fmla="*/ 2016690 h 2016690"/>
                  <a:gd name="connsiteX1" fmla="*/ 1327760 w 2379948"/>
                  <a:gd name="connsiteY1" fmla="*/ 563671 h 2016690"/>
                  <a:gd name="connsiteX2" fmla="*/ 2379948 w 2379948"/>
                  <a:gd name="connsiteY2" fmla="*/ 0 h 2016690"/>
                  <a:gd name="connsiteX0" fmla="*/ 0 w 2379948"/>
                  <a:gd name="connsiteY0" fmla="*/ 2016690 h 2016690"/>
                  <a:gd name="connsiteX1" fmla="*/ 1327760 w 2379948"/>
                  <a:gd name="connsiteY1" fmla="*/ 563671 h 2016690"/>
                  <a:gd name="connsiteX2" fmla="*/ 2379948 w 2379948"/>
                  <a:gd name="connsiteY2" fmla="*/ 0 h 2016690"/>
                  <a:gd name="connsiteX0" fmla="*/ 0 w 2379948"/>
                  <a:gd name="connsiteY0" fmla="*/ 2016690 h 2016690"/>
                  <a:gd name="connsiteX1" fmla="*/ 1327760 w 2379948"/>
                  <a:gd name="connsiteY1" fmla="*/ 563671 h 2016690"/>
                  <a:gd name="connsiteX2" fmla="*/ 2379948 w 2379948"/>
                  <a:gd name="connsiteY2" fmla="*/ 0 h 2016690"/>
                  <a:gd name="connsiteX0" fmla="*/ 0 w 2354896"/>
                  <a:gd name="connsiteY0" fmla="*/ 2054269 h 2054269"/>
                  <a:gd name="connsiteX1" fmla="*/ 1327760 w 2354896"/>
                  <a:gd name="connsiteY1" fmla="*/ 601250 h 2054269"/>
                  <a:gd name="connsiteX2" fmla="*/ 2354896 w 2354896"/>
                  <a:gd name="connsiteY2" fmla="*/ 0 h 2054269"/>
                  <a:gd name="connsiteX0" fmla="*/ 0 w 2354896"/>
                  <a:gd name="connsiteY0" fmla="*/ 2054269 h 2054269"/>
                  <a:gd name="connsiteX1" fmla="*/ 1327760 w 2354896"/>
                  <a:gd name="connsiteY1" fmla="*/ 601250 h 2054269"/>
                  <a:gd name="connsiteX2" fmla="*/ 2354896 w 2354896"/>
                  <a:gd name="connsiteY2" fmla="*/ 0 h 2054269"/>
                  <a:gd name="connsiteX0" fmla="*/ 0 w 2354896"/>
                  <a:gd name="connsiteY0" fmla="*/ 2054269 h 2054269"/>
                  <a:gd name="connsiteX1" fmla="*/ 1327760 w 2354896"/>
                  <a:gd name="connsiteY1" fmla="*/ 601250 h 2054269"/>
                  <a:gd name="connsiteX2" fmla="*/ 2354896 w 2354896"/>
                  <a:gd name="connsiteY2" fmla="*/ 0 h 2054269"/>
                  <a:gd name="connsiteX0" fmla="*/ 0 w 2354896"/>
                  <a:gd name="connsiteY0" fmla="*/ 2054269 h 2054269"/>
                  <a:gd name="connsiteX1" fmla="*/ 1327760 w 2354896"/>
                  <a:gd name="connsiteY1" fmla="*/ 601250 h 2054269"/>
                  <a:gd name="connsiteX2" fmla="*/ 2354896 w 2354896"/>
                  <a:gd name="connsiteY2" fmla="*/ 0 h 2054269"/>
                  <a:gd name="connsiteX0" fmla="*/ 1 w 2354897"/>
                  <a:gd name="connsiteY0" fmla="*/ 2054269 h 2054269"/>
                  <a:gd name="connsiteX1" fmla="*/ 1302709 w 2354897"/>
                  <a:gd name="connsiteY1" fmla="*/ 588724 h 2054269"/>
                  <a:gd name="connsiteX2" fmla="*/ 2354897 w 2354897"/>
                  <a:gd name="connsiteY2" fmla="*/ 0 h 2054269"/>
                  <a:gd name="connsiteX0" fmla="*/ 1 w 2354897"/>
                  <a:gd name="connsiteY0" fmla="*/ 2054269 h 2054269"/>
                  <a:gd name="connsiteX1" fmla="*/ 1302709 w 2354897"/>
                  <a:gd name="connsiteY1" fmla="*/ 588724 h 2054269"/>
                  <a:gd name="connsiteX2" fmla="*/ 2354897 w 2354897"/>
                  <a:gd name="connsiteY2" fmla="*/ 0 h 2054269"/>
                  <a:gd name="connsiteX0" fmla="*/ 1 w 2392475"/>
                  <a:gd name="connsiteY0" fmla="*/ 1966586 h 1966586"/>
                  <a:gd name="connsiteX1" fmla="*/ 1302709 w 2392475"/>
                  <a:gd name="connsiteY1" fmla="*/ 501041 h 1966586"/>
                  <a:gd name="connsiteX2" fmla="*/ 2392475 w 2392475"/>
                  <a:gd name="connsiteY2" fmla="*/ 0 h 1966586"/>
                  <a:gd name="connsiteX0" fmla="*/ 1 w 2392475"/>
                  <a:gd name="connsiteY0" fmla="*/ 1966586 h 1966586"/>
                  <a:gd name="connsiteX1" fmla="*/ 1302709 w 2392475"/>
                  <a:gd name="connsiteY1" fmla="*/ 501041 h 1966586"/>
                  <a:gd name="connsiteX2" fmla="*/ 2392475 w 2392475"/>
                  <a:gd name="connsiteY2" fmla="*/ 0 h 1966586"/>
                  <a:gd name="connsiteX0" fmla="*/ 1 w 2392475"/>
                  <a:gd name="connsiteY0" fmla="*/ 1966586 h 1966586"/>
                  <a:gd name="connsiteX1" fmla="*/ 1302709 w 2392475"/>
                  <a:gd name="connsiteY1" fmla="*/ 501041 h 1966586"/>
                  <a:gd name="connsiteX2" fmla="*/ 2392475 w 2392475"/>
                  <a:gd name="connsiteY2" fmla="*/ 0 h 1966586"/>
                  <a:gd name="connsiteX0" fmla="*/ 0 w 2392474"/>
                  <a:gd name="connsiteY0" fmla="*/ 1966586 h 1966586"/>
                  <a:gd name="connsiteX1" fmla="*/ 1302708 w 2392474"/>
                  <a:gd name="connsiteY1" fmla="*/ 501041 h 1966586"/>
                  <a:gd name="connsiteX2" fmla="*/ 2392474 w 2392474"/>
                  <a:gd name="connsiteY2" fmla="*/ 0 h 1966586"/>
                  <a:gd name="connsiteX0" fmla="*/ 0 w 2392474"/>
                  <a:gd name="connsiteY0" fmla="*/ 1966586 h 1966586"/>
                  <a:gd name="connsiteX1" fmla="*/ 1302708 w 2392474"/>
                  <a:gd name="connsiteY1" fmla="*/ 501041 h 1966586"/>
                  <a:gd name="connsiteX2" fmla="*/ 2392474 w 2392474"/>
                  <a:gd name="connsiteY2" fmla="*/ 0 h 1966586"/>
                  <a:gd name="connsiteX0" fmla="*/ 0 w 2392474"/>
                  <a:gd name="connsiteY0" fmla="*/ 1966586 h 1966586"/>
                  <a:gd name="connsiteX1" fmla="*/ 1302708 w 2392474"/>
                  <a:gd name="connsiteY1" fmla="*/ 501041 h 1966586"/>
                  <a:gd name="connsiteX2" fmla="*/ 2392474 w 2392474"/>
                  <a:gd name="connsiteY2" fmla="*/ 0 h 1966586"/>
                  <a:gd name="connsiteX0" fmla="*/ 0 w 2392474"/>
                  <a:gd name="connsiteY0" fmla="*/ 1966586 h 1966586"/>
                  <a:gd name="connsiteX1" fmla="*/ 1302708 w 2392474"/>
                  <a:gd name="connsiteY1" fmla="*/ 501041 h 1966586"/>
                  <a:gd name="connsiteX2" fmla="*/ 2392474 w 2392474"/>
                  <a:gd name="connsiteY2" fmla="*/ 0 h 1966586"/>
                  <a:gd name="connsiteX0" fmla="*/ 0 w 2392474"/>
                  <a:gd name="connsiteY0" fmla="*/ 1966586 h 1966586"/>
                  <a:gd name="connsiteX1" fmla="*/ 1453021 w 2392474"/>
                  <a:gd name="connsiteY1" fmla="*/ 463463 h 1966586"/>
                  <a:gd name="connsiteX2" fmla="*/ 2392474 w 2392474"/>
                  <a:gd name="connsiteY2" fmla="*/ 0 h 1966586"/>
                  <a:gd name="connsiteX0" fmla="*/ 0 w 2392474"/>
                  <a:gd name="connsiteY0" fmla="*/ 1966586 h 1966586"/>
                  <a:gd name="connsiteX1" fmla="*/ 1453021 w 2392474"/>
                  <a:gd name="connsiteY1" fmla="*/ 463463 h 1966586"/>
                  <a:gd name="connsiteX2" fmla="*/ 2392474 w 2392474"/>
                  <a:gd name="connsiteY2" fmla="*/ 0 h 1966586"/>
                  <a:gd name="connsiteX0" fmla="*/ 0 w 2054271"/>
                  <a:gd name="connsiteY0" fmla="*/ 1891430 h 1891430"/>
                  <a:gd name="connsiteX1" fmla="*/ 1453021 w 2054271"/>
                  <a:gd name="connsiteY1" fmla="*/ 388307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453021 w 2054271"/>
                  <a:gd name="connsiteY1" fmla="*/ 388307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453021 w 2054271"/>
                  <a:gd name="connsiteY1" fmla="*/ 388307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440495 w 2054271"/>
                  <a:gd name="connsiteY1" fmla="*/ 338203 h 1891430"/>
                  <a:gd name="connsiteX2" fmla="*/ 2054271 w 2054271"/>
                  <a:gd name="connsiteY2" fmla="*/ 0 h 1891430"/>
                  <a:gd name="connsiteX0" fmla="*/ 123 w 2054394"/>
                  <a:gd name="connsiteY0" fmla="*/ 1891430 h 1891430"/>
                  <a:gd name="connsiteX1" fmla="*/ 1440618 w 2054394"/>
                  <a:gd name="connsiteY1" fmla="*/ 338203 h 1891430"/>
                  <a:gd name="connsiteX2" fmla="*/ 2054394 w 2054394"/>
                  <a:gd name="connsiteY2" fmla="*/ 0 h 1891430"/>
                  <a:gd name="connsiteX0" fmla="*/ 140 w 2054411"/>
                  <a:gd name="connsiteY0" fmla="*/ 1891430 h 1891430"/>
                  <a:gd name="connsiteX1" fmla="*/ 1302848 w 2054411"/>
                  <a:gd name="connsiteY1" fmla="*/ 388307 h 1891430"/>
                  <a:gd name="connsiteX2" fmla="*/ 2054411 w 2054411"/>
                  <a:gd name="connsiteY2" fmla="*/ 0 h 1891430"/>
                  <a:gd name="connsiteX0" fmla="*/ 1 w 2054272"/>
                  <a:gd name="connsiteY0" fmla="*/ 1891430 h 1891430"/>
                  <a:gd name="connsiteX1" fmla="*/ 1302709 w 2054272"/>
                  <a:gd name="connsiteY1" fmla="*/ 388307 h 1891430"/>
                  <a:gd name="connsiteX2" fmla="*/ 2054272 w 2054272"/>
                  <a:gd name="connsiteY2" fmla="*/ 0 h 1891430"/>
                  <a:gd name="connsiteX0" fmla="*/ 1 w 2054272"/>
                  <a:gd name="connsiteY0" fmla="*/ 1891430 h 1891430"/>
                  <a:gd name="connsiteX1" fmla="*/ 1302709 w 2054272"/>
                  <a:gd name="connsiteY1" fmla="*/ 388307 h 1891430"/>
                  <a:gd name="connsiteX2" fmla="*/ 2054272 w 2054272"/>
                  <a:gd name="connsiteY2" fmla="*/ 0 h 1891430"/>
                  <a:gd name="connsiteX0" fmla="*/ 0 w 2054271"/>
                  <a:gd name="connsiteY0" fmla="*/ 1891430 h 1891430"/>
                  <a:gd name="connsiteX1" fmla="*/ 1302708 w 2054271"/>
                  <a:gd name="connsiteY1" fmla="*/ 388307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390390 w 2054271"/>
                  <a:gd name="connsiteY1" fmla="*/ 400833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390390 w 2054271"/>
                  <a:gd name="connsiteY1" fmla="*/ 400833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352812 w 2054271"/>
                  <a:gd name="connsiteY1" fmla="*/ 413359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114818 w 2054271"/>
                  <a:gd name="connsiteY1" fmla="*/ 538619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114818 w 2054271"/>
                  <a:gd name="connsiteY1" fmla="*/ 538619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152396 w 2054271"/>
                  <a:gd name="connsiteY1" fmla="*/ 563671 h 1891430"/>
                  <a:gd name="connsiteX2" fmla="*/ 2054271 w 2054271"/>
                  <a:gd name="connsiteY2" fmla="*/ 0 h 1891430"/>
                  <a:gd name="connsiteX0" fmla="*/ 597 w 2054868"/>
                  <a:gd name="connsiteY0" fmla="*/ 1891430 h 1891430"/>
                  <a:gd name="connsiteX1" fmla="*/ 1152993 w 2054868"/>
                  <a:gd name="connsiteY1" fmla="*/ 563671 h 1891430"/>
                  <a:gd name="connsiteX2" fmla="*/ 2054868 w 2054868"/>
                  <a:gd name="connsiteY2" fmla="*/ 0 h 1891430"/>
                  <a:gd name="connsiteX0" fmla="*/ 0 w 2054271"/>
                  <a:gd name="connsiteY0" fmla="*/ 1891430 h 1891430"/>
                  <a:gd name="connsiteX1" fmla="*/ 1152396 w 2054271"/>
                  <a:gd name="connsiteY1" fmla="*/ 563671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588725 w 2054271"/>
                  <a:gd name="connsiteY1" fmla="*/ 427303 h 1891430"/>
                  <a:gd name="connsiteX2" fmla="*/ 2054271 w 2054271"/>
                  <a:gd name="connsiteY2" fmla="*/ 0 h 1891430"/>
                  <a:gd name="connsiteX0" fmla="*/ 0 w 2167005"/>
                  <a:gd name="connsiteY0" fmla="*/ 1879035 h 1879035"/>
                  <a:gd name="connsiteX1" fmla="*/ 588725 w 2167005"/>
                  <a:gd name="connsiteY1" fmla="*/ 414908 h 1879035"/>
                  <a:gd name="connsiteX2" fmla="*/ 2167005 w 2167005"/>
                  <a:gd name="connsiteY2" fmla="*/ 0 h 1879035"/>
                  <a:gd name="connsiteX0" fmla="*/ 0 w 2167005"/>
                  <a:gd name="connsiteY0" fmla="*/ 1879035 h 1879035"/>
                  <a:gd name="connsiteX1" fmla="*/ 588725 w 2167005"/>
                  <a:gd name="connsiteY1" fmla="*/ 414908 h 1879035"/>
                  <a:gd name="connsiteX2" fmla="*/ 2167005 w 2167005"/>
                  <a:gd name="connsiteY2" fmla="*/ 0 h 1879035"/>
                  <a:gd name="connsiteX0" fmla="*/ 0 w 2167005"/>
                  <a:gd name="connsiteY0" fmla="*/ 1879035 h 1879035"/>
                  <a:gd name="connsiteX1" fmla="*/ 588725 w 2167005"/>
                  <a:gd name="connsiteY1" fmla="*/ 414908 h 1879035"/>
                  <a:gd name="connsiteX2" fmla="*/ 2167005 w 2167005"/>
                  <a:gd name="connsiteY2" fmla="*/ 0 h 1879035"/>
                  <a:gd name="connsiteX0" fmla="*/ 0 w 2179531"/>
                  <a:gd name="connsiteY0" fmla="*/ 1866640 h 1866640"/>
                  <a:gd name="connsiteX1" fmla="*/ 588725 w 2179531"/>
                  <a:gd name="connsiteY1" fmla="*/ 402513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588725 w 2179531"/>
                  <a:gd name="connsiteY1" fmla="*/ 402513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588725 w 2179531"/>
                  <a:gd name="connsiteY1" fmla="*/ 402513 h 1866640"/>
                  <a:gd name="connsiteX2" fmla="*/ 2179531 w 2179531"/>
                  <a:gd name="connsiteY2" fmla="*/ 0 h 1866640"/>
                  <a:gd name="connsiteX0" fmla="*/ 606 w 2180137"/>
                  <a:gd name="connsiteY0" fmla="*/ 1866640 h 1866640"/>
                  <a:gd name="connsiteX1" fmla="*/ 589331 w 2180137"/>
                  <a:gd name="connsiteY1" fmla="*/ 402513 h 1866640"/>
                  <a:gd name="connsiteX2" fmla="*/ 2180137 w 2180137"/>
                  <a:gd name="connsiteY2" fmla="*/ 0 h 1866640"/>
                  <a:gd name="connsiteX0" fmla="*/ 459 w 2179990"/>
                  <a:gd name="connsiteY0" fmla="*/ 1866640 h 1866640"/>
                  <a:gd name="connsiteX1" fmla="*/ 589184 w 2179990"/>
                  <a:gd name="connsiteY1" fmla="*/ 402513 h 1866640"/>
                  <a:gd name="connsiteX2" fmla="*/ 2179990 w 2179990"/>
                  <a:gd name="connsiteY2" fmla="*/ 0 h 1866640"/>
                  <a:gd name="connsiteX0" fmla="*/ 335 w 2179866"/>
                  <a:gd name="connsiteY0" fmla="*/ 1866640 h 1866640"/>
                  <a:gd name="connsiteX1" fmla="*/ 701794 w 2179866"/>
                  <a:gd name="connsiteY1" fmla="*/ 414910 h 1866640"/>
                  <a:gd name="connsiteX2" fmla="*/ 2179866 w 2179866"/>
                  <a:gd name="connsiteY2" fmla="*/ 0 h 1866640"/>
                  <a:gd name="connsiteX0" fmla="*/ 335 w 2179866"/>
                  <a:gd name="connsiteY0" fmla="*/ 1866640 h 1866640"/>
                  <a:gd name="connsiteX1" fmla="*/ 701794 w 2179866"/>
                  <a:gd name="connsiteY1" fmla="*/ 414910 h 1866640"/>
                  <a:gd name="connsiteX2" fmla="*/ 2179866 w 2179866"/>
                  <a:gd name="connsiteY2" fmla="*/ 0 h 1866640"/>
                  <a:gd name="connsiteX0" fmla="*/ 335 w 2179866"/>
                  <a:gd name="connsiteY0" fmla="*/ 1866640 h 1866640"/>
                  <a:gd name="connsiteX1" fmla="*/ 701794 w 2179866"/>
                  <a:gd name="connsiteY1" fmla="*/ 414910 h 1866640"/>
                  <a:gd name="connsiteX2" fmla="*/ 2179866 w 2179866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334 w 2179865"/>
                  <a:gd name="connsiteY0" fmla="*/ 1866640 h 1866640"/>
                  <a:gd name="connsiteX1" fmla="*/ 701793 w 2179865"/>
                  <a:gd name="connsiteY1" fmla="*/ 414910 h 1866640"/>
                  <a:gd name="connsiteX2" fmla="*/ 2179865 w 2179865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1328631"/>
                  <a:gd name="connsiteY0" fmla="*/ 1458506 h 2219342"/>
                  <a:gd name="connsiteX1" fmla="*/ 701459 w 1328631"/>
                  <a:gd name="connsiteY1" fmla="*/ 6776 h 2219342"/>
                  <a:gd name="connsiteX2" fmla="*/ 1328631 w 1328631"/>
                  <a:gd name="connsiteY2" fmla="*/ 2218852 h 2219342"/>
                  <a:gd name="connsiteX0" fmla="*/ 0 w 1431166"/>
                  <a:gd name="connsiteY0" fmla="*/ 1459170 h 2219516"/>
                  <a:gd name="connsiteX1" fmla="*/ 701459 w 1431166"/>
                  <a:gd name="connsiteY1" fmla="*/ 7440 h 2219516"/>
                  <a:gd name="connsiteX2" fmla="*/ 1328631 w 1431166"/>
                  <a:gd name="connsiteY2" fmla="*/ 2219516 h 2219516"/>
                  <a:gd name="connsiteX0" fmla="*/ 0 w 1251125"/>
                  <a:gd name="connsiteY0" fmla="*/ 1458638 h 2394954"/>
                  <a:gd name="connsiteX1" fmla="*/ 701459 w 1251125"/>
                  <a:gd name="connsiteY1" fmla="*/ 6908 h 2394954"/>
                  <a:gd name="connsiteX2" fmla="*/ 1125431 w 1251125"/>
                  <a:gd name="connsiteY2" fmla="*/ 2394954 h 2394954"/>
                  <a:gd name="connsiteX0" fmla="*/ 0 w 2281358"/>
                  <a:gd name="connsiteY0" fmla="*/ 392530 h 1328846"/>
                  <a:gd name="connsiteX1" fmla="*/ 2250859 w 2281358"/>
                  <a:gd name="connsiteY1" fmla="*/ 260578 h 1328846"/>
                  <a:gd name="connsiteX2" fmla="*/ 1125431 w 2281358"/>
                  <a:gd name="connsiteY2" fmla="*/ 1328846 h 1328846"/>
                  <a:gd name="connsiteX0" fmla="*/ 0 w 2270036"/>
                  <a:gd name="connsiteY0" fmla="*/ 392530 h 1328846"/>
                  <a:gd name="connsiteX1" fmla="*/ 2250859 w 2270036"/>
                  <a:gd name="connsiteY1" fmla="*/ 260578 h 1328846"/>
                  <a:gd name="connsiteX2" fmla="*/ 1125431 w 2270036"/>
                  <a:gd name="connsiteY2" fmla="*/ 1328846 h 1328846"/>
                  <a:gd name="connsiteX0" fmla="*/ 0 w 2270036"/>
                  <a:gd name="connsiteY0" fmla="*/ 581646 h 1517962"/>
                  <a:gd name="connsiteX1" fmla="*/ 2250859 w 2270036"/>
                  <a:gd name="connsiteY1" fmla="*/ 449694 h 1517962"/>
                  <a:gd name="connsiteX2" fmla="*/ 1125431 w 2270036"/>
                  <a:gd name="connsiteY2" fmla="*/ 1517962 h 1517962"/>
                  <a:gd name="connsiteX0" fmla="*/ 0 w 2270036"/>
                  <a:gd name="connsiteY0" fmla="*/ 531220 h 1467536"/>
                  <a:gd name="connsiteX1" fmla="*/ 2250859 w 2270036"/>
                  <a:gd name="connsiteY1" fmla="*/ 399268 h 1467536"/>
                  <a:gd name="connsiteX2" fmla="*/ 1125431 w 2270036"/>
                  <a:gd name="connsiteY2" fmla="*/ 1467536 h 1467536"/>
                  <a:gd name="connsiteX0" fmla="*/ 0 w 2250946"/>
                  <a:gd name="connsiteY0" fmla="*/ 569374 h 1505690"/>
                  <a:gd name="connsiteX1" fmla="*/ 2250859 w 2250946"/>
                  <a:gd name="connsiteY1" fmla="*/ 437422 h 1505690"/>
                  <a:gd name="connsiteX2" fmla="*/ 1125431 w 2250946"/>
                  <a:gd name="connsiteY2" fmla="*/ 1505690 h 1505690"/>
                  <a:gd name="connsiteX0" fmla="*/ 0 w 4261052"/>
                  <a:gd name="connsiteY0" fmla="*/ 208235 h 3117933"/>
                  <a:gd name="connsiteX1" fmla="*/ 4143159 w 4261052"/>
                  <a:gd name="connsiteY1" fmla="*/ 2049665 h 3117933"/>
                  <a:gd name="connsiteX2" fmla="*/ 3017731 w 4261052"/>
                  <a:gd name="connsiteY2" fmla="*/ 3117933 h 3117933"/>
                  <a:gd name="connsiteX0" fmla="*/ 0 w 4261052"/>
                  <a:gd name="connsiteY0" fmla="*/ 0 h 2909698"/>
                  <a:gd name="connsiteX1" fmla="*/ 4143159 w 4261052"/>
                  <a:gd name="connsiteY1" fmla="*/ 1841430 h 2909698"/>
                  <a:gd name="connsiteX2" fmla="*/ 3017731 w 4261052"/>
                  <a:gd name="connsiteY2" fmla="*/ 2909698 h 2909698"/>
                  <a:gd name="connsiteX0" fmla="*/ 0 w 4287909"/>
                  <a:gd name="connsiteY0" fmla="*/ 0 h 3161084"/>
                  <a:gd name="connsiteX1" fmla="*/ 4168559 w 4287909"/>
                  <a:gd name="connsiteY1" fmla="*/ 2092816 h 3161084"/>
                  <a:gd name="connsiteX2" fmla="*/ 3043131 w 4287909"/>
                  <a:gd name="connsiteY2" fmla="*/ 3161084 h 3161084"/>
                  <a:gd name="connsiteX0" fmla="*/ 0 w 4268212"/>
                  <a:gd name="connsiteY0" fmla="*/ 0 h 3135945"/>
                  <a:gd name="connsiteX1" fmla="*/ 4168559 w 4268212"/>
                  <a:gd name="connsiteY1" fmla="*/ 2092816 h 3135945"/>
                  <a:gd name="connsiteX2" fmla="*/ 2878031 w 4268212"/>
                  <a:gd name="connsiteY2" fmla="*/ 3135945 h 3135945"/>
                  <a:gd name="connsiteX0" fmla="*/ 0 w 4168607"/>
                  <a:gd name="connsiteY0" fmla="*/ 0 h 3135945"/>
                  <a:gd name="connsiteX1" fmla="*/ 4168559 w 4168607"/>
                  <a:gd name="connsiteY1" fmla="*/ 2092816 h 3135945"/>
                  <a:gd name="connsiteX2" fmla="*/ 2878031 w 4168607"/>
                  <a:gd name="connsiteY2" fmla="*/ 3135945 h 3135945"/>
                  <a:gd name="connsiteX0" fmla="*/ 0 w 4294957"/>
                  <a:gd name="connsiteY0" fmla="*/ 0 h 3098237"/>
                  <a:gd name="connsiteX1" fmla="*/ 4193959 w 4294957"/>
                  <a:gd name="connsiteY1" fmla="*/ 2055108 h 3098237"/>
                  <a:gd name="connsiteX2" fmla="*/ 2903431 w 4294957"/>
                  <a:gd name="connsiteY2" fmla="*/ 3098237 h 3098237"/>
                  <a:gd name="connsiteX0" fmla="*/ 0 w 4297057"/>
                  <a:gd name="connsiteY0" fmla="*/ 0 h 3098237"/>
                  <a:gd name="connsiteX1" fmla="*/ 4193959 w 4297057"/>
                  <a:gd name="connsiteY1" fmla="*/ 2055108 h 3098237"/>
                  <a:gd name="connsiteX2" fmla="*/ 2903431 w 4297057"/>
                  <a:gd name="connsiteY2" fmla="*/ 3098237 h 3098237"/>
                  <a:gd name="connsiteX0" fmla="*/ 0 w 4291453"/>
                  <a:gd name="connsiteY0" fmla="*/ 0 h 3060529"/>
                  <a:gd name="connsiteX1" fmla="*/ 4193959 w 4291453"/>
                  <a:gd name="connsiteY1" fmla="*/ 2055108 h 3060529"/>
                  <a:gd name="connsiteX2" fmla="*/ 2852631 w 4291453"/>
                  <a:gd name="connsiteY2" fmla="*/ 3060529 h 3060529"/>
                  <a:gd name="connsiteX0" fmla="*/ 0 w 4193983"/>
                  <a:gd name="connsiteY0" fmla="*/ 0 h 3060529"/>
                  <a:gd name="connsiteX1" fmla="*/ 4193959 w 4193983"/>
                  <a:gd name="connsiteY1" fmla="*/ 2055108 h 3060529"/>
                  <a:gd name="connsiteX2" fmla="*/ 2852631 w 4193983"/>
                  <a:gd name="connsiteY2" fmla="*/ 3060529 h 3060529"/>
                  <a:gd name="connsiteX0" fmla="*/ 0 w 4193983"/>
                  <a:gd name="connsiteY0" fmla="*/ 0 h 3060529"/>
                  <a:gd name="connsiteX1" fmla="*/ 4193959 w 4193983"/>
                  <a:gd name="connsiteY1" fmla="*/ 2055108 h 3060529"/>
                  <a:gd name="connsiteX2" fmla="*/ 2852631 w 4193983"/>
                  <a:gd name="connsiteY2" fmla="*/ 3060529 h 3060529"/>
                  <a:gd name="connsiteX0" fmla="*/ 0 w 4291453"/>
                  <a:gd name="connsiteY0" fmla="*/ 0 h 3022821"/>
                  <a:gd name="connsiteX1" fmla="*/ 4193959 w 4291453"/>
                  <a:gd name="connsiteY1" fmla="*/ 2017400 h 3022821"/>
                  <a:gd name="connsiteX2" fmla="*/ 2852631 w 4291453"/>
                  <a:gd name="connsiteY2" fmla="*/ 3022821 h 3022821"/>
                  <a:gd name="connsiteX0" fmla="*/ 0 w 4193983"/>
                  <a:gd name="connsiteY0" fmla="*/ 0 h 3022821"/>
                  <a:gd name="connsiteX1" fmla="*/ 4193959 w 4193983"/>
                  <a:gd name="connsiteY1" fmla="*/ 2017400 h 3022821"/>
                  <a:gd name="connsiteX2" fmla="*/ 2852631 w 4193983"/>
                  <a:gd name="connsiteY2" fmla="*/ 3022821 h 3022821"/>
                  <a:gd name="connsiteX0" fmla="*/ 0 w 4294219"/>
                  <a:gd name="connsiteY0" fmla="*/ 0 h 3010252"/>
                  <a:gd name="connsiteX1" fmla="*/ 4193959 w 4294219"/>
                  <a:gd name="connsiteY1" fmla="*/ 2017400 h 3010252"/>
                  <a:gd name="connsiteX2" fmla="*/ 2878031 w 4294219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2017400 h 3010252"/>
                  <a:gd name="connsiteX2" fmla="*/ 2878031 w 4194037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2017400 h 3010252"/>
                  <a:gd name="connsiteX2" fmla="*/ 2878031 w 4194037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2017400 h 3010252"/>
                  <a:gd name="connsiteX2" fmla="*/ 2878031 w 4194037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2017400 h 3010252"/>
                  <a:gd name="connsiteX2" fmla="*/ 2878031 w 4194037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2017400 h 3010252"/>
                  <a:gd name="connsiteX2" fmla="*/ 2878031 w 4194037"/>
                  <a:gd name="connsiteY2" fmla="*/ 3010252 h 3010252"/>
                  <a:gd name="connsiteX0" fmla="*/ 0 w 4206736"/>
                  <a:gd name="connsiteY0" fmla="*/ 0 h 3010252"/>
                  <a:gd name="connsiteX1" fmla="*/ 4206659 w 4206736"/>
                  <a:gd name="connsiteY1" fmla="*/ 2004831 h 3010252"/>
                  <a:gd name="connsiteX2" fmla="*/ 2878031 w 4206736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1967123 h 3010252"/>
                  <a:gd name="connsiteX2" fmla="*/ 2878031 w 4194037"/>
                  <a:gd name="connsiteY2" fmla="*/ 3010252 h 3010252"/>
                  <a:gd name="connsiteX0" fmla="*/ 0 w 4181338"/>
                  <a:gd name="connsiteY0" fmla="*/ 0 h 3010252"/>
                  <a:gd name="connsiteX1" fmla="*/ 4181259 w 4181338"/>
                  <a:gd name="connsiteY1" fmla="*/ 2004831 h 3010252"/>
                  <a:gd name="connsiteX2" fmla="*/ 2878031 w 4181338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1954554 h 3010252"/>
                  <a:gd name="connsiteX2" fmla="*/ 2878031 w 4194037"/>
                  <a:gd name="connsiteY2" fmla="*/ 3010252 h 3010252"/>
                  <a:gd name="connsiteX0" fmla="*/ 0 w 4294219"/>
                  <a:gd name="connsiteY0" fmla="*/ 0 h 2972544"/>
                  <a:gd name="connsiteX1" fmla="*/ 4193959 w 4294219"/>
                  <a:gd name="connsiteY1" fmla="*/ 1916846 h 2972544"/>
                  <a:gd name="connsiteX2" fmla="*/ 2878031 w 4294219"/>
                  <a:gd name="connsiteY2" fmla="*/ 2972544 h 2972544"/>
                  <a:gd name="connsiteX0" fmla="*/ 0 w 4194007"/>
                  <a:gd name="connsiteY0" fmla="*/ 0 h 2972544"/>
                  <a:gd name="connsiteX1" fmla="*/ 4193959 w 4194007"/>
                  <a:gd name="connsiteY1" fmla="*/ 1916846 h 2972544"/>
                  <a:gd name="connsiteX2" fmla="*/ 2878031 w 4194007"/>
                  <a:gd name="connsiteY2" fmla="*/ 2972544 h 2972544"/>
                  <a:gd name="connsiteX0" fmla="*/ 0 w 4193960"/>
                  <a:gd name="connsiteY0" fmla="*/ 0 h 2972544"/>
                  <a:gd name="connsiteX1" fmla="*/ 4193959 w 4193960"/>
                  <a:gd name="connsiteY1" fmla="*/ 1916846 h 2972544"/>
                  <a:gd name="connsiteX2" fmla="*/ 2878031 w 4193960"/>
                  <a:gd name="connsiteY2" fmla="*/ 2972544 h 2972544"/>
                  <a:gd name="connsiteX0" fmla="*/ 0 w 4193960"/>
                  <a:gd name="connsiteY0" fmla="*/ 0 h 2972544"/>
                  <a:gd name="connsiteX1" fmla="*/ 4193959 w 4193960"/>
                  <a:gd name="connsiteY1" fmla="*/ 1916846 h 2972544"/>
                  <a:gd name="connsiteX2" fmla="*/ 2878031 w 4193960"/>
                  <a:gd name="connsiteY2" fmla="*/ 2972544 h 2972544"/>
                  <a:gd name="connsiteX0" fmla="*/ 0 w 3946877"/>
                  <a:gd name="connsiteY0" fmla="*/ 0 h 2871990"/>
                  <a:gd name="connsiteX1" fmla="*/ 3863759 w 3946877"/>
                  <a:gd name="connsiteY1" fmla="*/ 1816292 h 2871990"/>
                  <a:gd name="connsiteX2" fmla="*/ 2547831 w 3946877"/>
                  <a:gd name="connsiteY2" fmla="*/ 2871990 h 2871990"/>
                  <a:gd name="connsiteX0" fmla="*/ 0 w 3864028"/>
                  <a:gd name="connsiteY0" fmla="*/ 0 h 2871990"/>
                  <a:gd name="connsiteX1" fmla="*/ 3863759 w 3864028"/>
                  <a:gd name="connsiteY1" fmla="*/ 1816292 h 2871990"/>
                  <a:gd name="connsiteX2" fmla="*/ 2547831 w 3864028"/>
                  <a:gd name="connsiteY2" fmla="*/ 2871990 h 2871990"/>
                  <a:gd name="connsiteX0" fmla="*/ 0 w 3863784"/>
                  <a:gd name="connsiteY0" fmla="*/ 0 h 2871990"/>
                  <a:gd name="connsiteX1" fmla="*/ 3863759 w 3863784"/>
                  <a:gd name="connsiteY1" fmla="*/ 1816292 h 2871990"/>
                  <a:gd name="connsiteX2" fmla="*/ 2547831 w 3863784"/>
                  <a:gd name="connsiteY2" fmla="*/ 2871990 h 2871990"/>
                  <a:gd name="connsiteX0" fmla="*/ 0 w 3863785"/>
                  <a:gd name="connsiteY0" fmla="*/ 0 h 2871990"/>
                  <a:gd name="connsiteX1" fmla="*/ 3863759 w 3863785"/>
                  <a:gd name="connsiteY1" fmla="*/ 1816292 h 2871990"/>
                  <a:gd name="connsiteX2" fmla="*/ 2547831 w 3863785"/>
                  <a:gd name="connsiteY2" fmla="*/ 2871990 h 2871990"/>
                  <a:gd name="connsiteX0" fmla="*/ 0 w 3863787"/>
                  <a:gd name="connsiteY0" fmla="*/ 0 h 2871990"/>
                  <a:gd name="connsiteX1" fmla="*/ 3863759 w 3863787"/>
                  <a:gd name="connsiteY1" fmla="*/ 1816292 h 2871990"/>
                  <a:gd name="connsiteX2" fmla="*/ 2547831 w 3863787"/>
                  <a:gd name="connsiteY2" fmla="*/ 2871990 h 2871990"/>
                  <a:gd name="connsiteX0" fmla="*/ 0 w 3863784"/>
                  <a:gd name="connsiteY0" fmla="*/ 0 h 2871990"/>
                  <a:gd name="connsiteX1" fmla="*/ 3863759 w 3863784"/>
                  <a:gd name="connsiteY1" fmla="*/ 1816292 h 2871990"/>
                  <a:gd name="connsiteX2" fmla="*/ 2547831 w 3863784"/>
                  <a:gd name="connsiteY2" fmla="*/ 2871990 h 2871990"/>
                  <a:gd name="connsiteX0" fmla="*/ 0 w 3863784"/>
                  <a:gd name="connsiteY0" fmla="*/ 0 h 2871990"/>
                  <a:gd name="connsiteX1" fmla="*/ 3863759 w 3863784"/>
                  <a:gd name="connsiteY1" fmla="*/ 1816292 h 2871990"/>
                  <a:gd name="connsiteX2" fmla="*/ 2547831 w 3863784"/>
                  <a:gd name="connsiteY2" fmla="*/ 2871990 h 2871990"/>
                  <a:gd name="connsiteX0" fmla="*/ 0 w 3863770"/>
                  <a:gd name="connsiteY0" fmla="*/ 0 h 2871990"/>
                  <a:gd name="connsiteX1" fmla="*/ 3863759 w 3863770"/>
                  <a:gd name="connsiteY1" fmla="*/ 1816292 h 2871990"/>
                  <a:gd name="connsiteX2" fmla="*/ 2547831 w 3863770"/>
                  <a:gd name="connsiteY2" fmla="*/ 2871990 h 2871990"/>
                  <a:gd name="connsiteX0" fmla="*/ 0 w 3863770"/>
                  <a:gd name="connsiteY0" fmla="*/ 0 h 2871990"/>
                  <a:gd name="connsiteX1" fmla="*/ 3863759 w 3863770"/>
                  <a:gd name="connsiteY1" fmla="*/ 1866570 h 2871990"/>
                  <a:gd name="connsiteX2" fmla="*/ 2547831 w 3863770"/>
                  <a:gd name="connsiteY2" fmla="*/ 2871990 h 2871990"/>
                  <a:gd name="connsiteX0" fmla="*/ 0 w 3863770"/>
                  <a:gd name="connsiteY0" fmla="*/ 0 h 2871990"/>
                  <a:gd name="connsiteX1" fmla="*/ 3863759 w 3863770"/>
                  <a:gd name="connsiteY1" fmla="*/ 1866570 h 2871990"/>
                  <a:gd name="connsiteX2" fmla="*/ 2547831 w 3863770"/>
                  <a:gd name="connsiteY2" fmla="*/ 2871990 h 2871990"/>
                  <a:gd name="connsiteX0" fmla="*/ 0 w 3863770"/>
                  <a:gd name="connsiteY0" fmla="*/ 0 h 2871990"/>
                  <a:gd name="connsiteX1" fmla="*/ 3863759 w 3863770"/>
                  <a:gd name="connsiteY1" fmla="*/ 1866570 h 2871990"/>
                  <a:gd name="connsiteX2" fmla="*/ 2547831 w 3863770"/>
                  <a:gd name="connsiteY2" fmla="*/ 2871990 h 2871990"/>
                  <a:gd name="connsiteX0" fmla="*/ 0 w 1755589"/>
                  <a:gd name="connsiteY0" fmla="*/ 294616 h 1318917"/>
                  <a:gd name="connsiteX1" fmla="*/ 1755559 w 1755589"/>
                  <a:gd name="connsiteY1" fmla="*/ 313497 h 1318917"/>
                  <a:gd name="connsiteX2" fmla="*/ 439631 w 1755589"/>
                  <a:gd name="connsiteY2" fmla="*/ 1318917 h 1318917"/>
                  <a:gd name="connsiteX0" fmla="*/ 0 w 1755581"/>
                  <a:gd name="connsiteY0" fmla="*/ 431067 h 1455368"/>
                  <a:gd name="connsiteX1" fmla="*/ 1755559 w 1755581"/>
                  <a:gd name="connsiteY1" fmla="*/ 449948 h 1455368"/>
                  <a:gd name="connsiteX2" fmla="*/ 439631 w 1755581"/>
                  <a:gd name="connsiteY2" fmla="*/ 1455368 h 1455368"/>
                  <a:gd name="connsiteX0" fmla="*/ 0 w 1819080"/>
                  <a:gd name="connsiteY0" fmla="*/ 461008 h 1435032"/>
                  <a:gd name="connsiteX1" fmla="*/ 1819059 w 1819080"/>
                  <a:gd name="connsiteY1" fmla="*/ 429612 h 1435032"/>
                  <a:gd name="connsiteX2" fmla="*/ 503131 w 1819080"/>
                  <a:gd name="connsiteY2" fmla="*/ 1435032 h 1435032"/>
                  <a:gd name="connsiteX0" fmla="*/ 78 w 1819157"/>
                  <a:gd name="connsiteY0" fmla="*/ 485204 h 1459228"/>
                  <a:gd name="connsiteX1" fmla="*/ 1819137 w 1819157"/>
                  <a:gd name="connsiteY1" fmla="*/ 453808 h 1459228"/>
                  <a:gd name="connsiteX2" fmla="*/ 503209 w 1819157"/>
                  <a:gd name="connsiteY2" fmla="*/ 1459228 h 1459228"/>
                  <a:gd name="connsiteX0" fmla="*/ 188 w 753524"/>
                  <a:gd name="connsiteY0" fmla="*/ 1393136 h 2367160"/>
                  <a:gd name="connsiteX1" fmla="*/ 739747 w 753524"/>
                  <a:gd name="connsiteY1" fmla="*/ 205364 h 2367160"/>
                  <a:gd name="connsiteX2" fmla="*/ 503319 w 753524"/>
                  <a:gd name="connsiteY2" fmla="*/ 2367160 h 2367160"/>
                  <a:gd name="connsiteX0" fmla="*/ 188 w 1257412"/>
                  <a:gd name="connsiteY0" fmla="*/ 1628081 h 2602105"/>
                  <a:gd name="connsiteX1" fmla="*/ 739747 w 1257412"/>
                  <a:gd name="connsiteY1" fmla="*/ 440309 h 2602105"/>
                  <a:gd name="connsiteX2" fmla="*/ 1254872 w 1257412"/>
                  <a:gd name="connsiteY2" fmla="*/ 115632 h 2602105"/>
                  <a:gd name="connsiteX3" fmla="*/ 503319 w 1257412"/>
                  <a:gd name="connsiteY3" fmla="*/ 2602105 h 2602105"/>
                  <a:gd name="connsiteX0" fmla="*/ 188 w 755729"/>
                  <a:gd name="connsiteY0" fmla="*/ 1393137 h 2367161"/>
                  <a:gd name="connsiteX1" fmla="*/ 739747 w 755729"/>
                  <a:gd name="connsiteY1" fmla="*/ 205365 h 2367161"/>
                  <a:gd name="connsiteX2" fmla="*/ 503319 w 755729"/>
                  <a:gd name="connsiteY2" fmla="*/ 2367161 h 2367161"/>
                  <a:gd name="connsiteX0" fmla="*/ 209 w 755750"/>
                  <a:gd name="connsiteY0" fmla="*/ 1388338 h 2362362"/>
                  <a:gd name="connsiteX1" fmla="*/ 739768 w 755750"/>
                  <a:gd name="connsiteY1" fmla="*/ 200566 h 2362362"/>
                  <a:gd name="connsiteX2" fmla="*/ 503340 w 755750"/>
                  <a:gd name="connsiteY2" fmla="*/ 2362362 h 2362362"/>
                  <a:gd name="connsiteX0" fmla="*/ 213 w 755754"/>
                  <a:gd name="connsiteY0" fmla="*/ 1208173 h 2182197"/>
                  <a:gd name="connsiteX1" fmla="*/ 739772 w 755754"/>
                  <a:gd name="connsiteY1" fmla="*/ 20401 h 2182197"/>
                  <a:gd name="connsiteX2" fmla="*/ 503344 w 755754"/>
                  <a:gd name="connsiteY2" fmla="*/ 2182197 h 2182197"/>
                  <a:gd name="connsiteX0" fmla="*/ 399 w 879269"/>
                  <a:gd name="connsiteY0" fmla="*/ 1199445 h 2173469"/>
                  <a:gd name="connsiteX1" fmla="*/ 739958 w 879269"/>
                  <a:gd name="connsiteY1" fmla="*/ 11673 h 2173469"/>
                  <a:gd name="connsiteX2" fmla="*/ 503530 w 879269"/>
                  <a:gd name="connsiteY2" fmla="*/ 2173469 h 2173469"/>
                  <a:gd name="connsiteX0" fmla="*/ 313 w 1800998"/>
                  <a:gd name="connsiteY0" fmla="*/ 1976285 h 1976285"/>
                  <a:gd name="connsiteX1" fmla="*/ 739872 w 1800998"/>
                  <a:gd name="connsiteY1" fmla="*/ 788513 h 1976285"/>
                  <a:gd name="connsiteX2" fmla="*/ 1798844 w 1800998"/>
                  <a:gd name="connsiteY2" fmla="*/ 134785 h 1976285"/>
                  <a:gd name="connsiteX0" fmla="*/ 313 w 1798844"/>
                  <a:gd name="connsiteY0" fmla="*/ 1841500 h 1841500"/>
                  <a:gd name="connsiteX1" fmla="*/ 739872 w 1798844"/>
                  <a:gd name="connsiteY1" fmla="*/ 653728 h 1841500"/>
                  <a:gd name="connsiteX2" fmla="*/ 1798844 w 1798844"/>
                  <a:gd name="connsiteY2" fmla="*/ 0 h 1841500"/>
                  <a:gd name="connsiteX0" fmla="*/ 313 w 1798844"/>
                  <a:gd name="connsiteY0" fmla="*/ 1841500 h 1841500"/>
                  <a:gd name="connsiteX1" fmla="*/ 739872 w 1798844"/>
                  <a:gd name="connsiteY1" fmla="*/ 653728 h 1841500"/>
                  <a:gd name="connsiteX2" fmla="*/ 1798844 w 1798844"/>
                  <a:gd name="connsiteY2" fmla="*/ 0 h 1841500"/>
                  <a:gd name="connsiteX0" fmla="*/ 313 w 1798844"/>
                  <a:gd name="connsiteY0" fmla="*/ 1841500 h 1841500"/>
                  <a:gd name="connsiteX1" fmla="*/ 739872 w 1798844"/>
                  <a:gd name="connsiteY1" fmla="*/ 653728 h 1841500"/>
                  <a:gd name="connsiteX2" fmla="*/ 1798844 w 1798844"/>
                  <a:gd name="connsiteY2" fmla="*/ 0 h 1841500"/>
                  <a:gd name="connsiteX0" fmla="*/ 313 w 1798844"/>
                  <a:gd name="connsiteY0" fmla="*/ 1841500 h 1841500"/>
                  <a:gd name="connsiteX1" fmla="*/ 739872 w 1798844"/>
                  <a:gd name="connsiteY1" fmla="*/ 653728 h 1841500"/>
                  <a:gd name="connsiteX2" fmla="*/ 1798844 w 1798844"/>
                  <a:gd name="connsiteY2" fmla="*/ 0 h 1841500"/>
                  <a:gd name="connsiteX0" fmla="*/ 313 w 1798844"/>
                  <a:gd name="connsiteY0" fmla="*/ 1841500 h 1841500"/>
                  <a:gd name="connsiteX1" fmla="*/ 739872 w 1798844"/>
                  <a:gd name="connsiteY1" fmla="*/ 653728 h 1841500"/>
                  <a:gd name="connsiteX2" fmla="*/ 1798844 w 1798844"/>
                  <a:gd name="connsiteY2" fmla="*/ 0 h 1841500"/>
                  <a:gd name="connsiteX0" fmla="*/ 283 w 1798814"/>
                  <a:gd name="connsiteY0" fmla="*/ 1841500 h 1841500"/>
                  <a:gd name="connsiteX1" fmla="*/ 790642 w 1798814"/>
                  <a:gd name="connsiteY1" fmla="*/ 905115 h 1841500"/>
                  <a:gd name="connsiteX2" fmla="*/ 1798814 w 1798814"/>
                  <a:gd name="connsiteY2" fmla="*/ 0 h 1841500"/>
                  <a:gd name="connsiteX0" fmla="*/ 276 w 1798807"/>
                  <a:gd name="connsiteY0" fmla="*/ 1841500 h 1841500"/>
                  <a:gd name="connsiteX1" fmla="*/ 803335 w 1798807"/>
                  <a:gd name="connsiteY1" fmla="*/ 854837 h 1841500"/>
                  <a:gd name="connsiteX2" fmla="*/ 1798807 w 1798807"/>
                  <a:gd name="connsiteY2" fmla="*/ 0 h 1841500"/>
                  <a:gd name="connsiteX0" fmla="*/ 214 w 1798745"/>
                  <a:gd name="connsiteY0" fmla="*/ 1841500 h 1841500"/>
                  <a:gd name="connsiteX1" fmla="*/ 803273 w 1798745"/>
                  <a:gd name="connsiteY1" fmla="*/ 854837 h 1841500"/>
                  <a:gd name="connsiteX2" fmla="*/ 1798745 w 1798745"/>
                  <a:gd name="connsiteY2" fmla="*/ 0 h 1841500"/>
                  <a:gd name="connsiteX0" fmla="*/ 222 w 1798753"/>
                  <a:gd name="connsiteY0" fmla="*/ 1841500 h 1841500"/>
                  <a:gd name="connsiteX1" fmla="*/ 777881 w 1798753"/>
                  <a:gd name="connsiteY1" fmla="*/ 842268 h 1841500"/>
                  <a:gd name="connsiteX2" fmla="*/ 1798753 w 1798753"/>
                  <a:gd name="connsiteY2" fmla="*/ 0 h 1841500"/>
                  <a:gd name="connsiteX0" fmla="*/ 257 w 1798788"/>
                  <a:gd name="connsiteY0" fmla="*/ 1841500 h 1841500"/>
                  <a:gd name="connsiteX1" fmla="*/ 689016 w 1798788"/>
                  <a:gd name="connsiteY1" fmla="*/ 955392 h 1841500"/>
                  <a:gd name="connsiteX2" fmla="*/ 1798788 w 1798788"/>
                  <a:gd name="connsiteY2" fmla="*/ 0 h 1841500"/>
                  <a:gd name="connsiteX0" fmla="*/ 247 w 1798778"/>
                  <a:gd name="connsiteY0" fmla="*/ 1841500 h 1841500"/>
                  <a:gd name="connsiteX1" fmla="*/ 689006 w 1798778"/>
                  <a:gd name="connsiteY1" fmla="*/ 955392 h 1841500"/>
                  <a:gd name="connsiteX2" fmla="*/ 1798778 w 1798778"/>
                  <a:gd name="connsiteY2" fmla="*/ 0 h 1841500"/>
                  <a:gd name="connsiteX0" fmla="*/ 322 w 1798853"/>
                  <a:gd name="connsiteY0" fmla="*/ 1841500 h 1841500"/>
                  <a:gd name="connsiteX1" fmla="*/ 549381 w 1798853"/>
                  <a:gd name="connsiteY1" fmla="*/ 1043377 h 1841500"/>
                  <a:gd name="connsiteX2" fmla="*/ 1798853 w 1798853"/>
                  <a:gd name="connsiteY2" fmla="*/ 0 h 1841500"/>
                  <a:gd name="connsiteX0" fmla="*/ 322 w 1798853"/>
                  <a:gd name="connsiteY0" fmla="*/ 1841500 h 1841500"/>
                  <a:gd name="connsiteX1" fmla="*/ 549381 w 1798853"/>
                  <a:gd name="connsiteY1" fmla="*/ 1043377 h 1841500"/>
                  <a:gd name="connsiteX2" fmla="*/ 1798853 w 1798853"/>
                  <a:gd name="connsiteY2" fmla="*/ 0 h 1841500"/>
                  <a:gd name="connsiteX0" fmla="*/ 486 w 1799017"/>
                  <a:gd name="connsiteY0" fmla="*/ 1841500 h 1841500"/>
                  <a:gd name="connsiteX1" fmla="*/ 397145 w 1799017"/>
                  <a:gd name="connsiteY1" fmla="*/ 1194209 h 1841500"/>
                  <a:gd name="connsiteX2" fmla="*/ 1799017 w 1799017"/>
                  <a:gd name="connsiteY2" fmla="*/ 0 h 1841500"/>
                  <a:gd name="connsiteX0" fmla="*/ 432 w 1798963"/>
                  <a:gd name="connsiteY0" fmla="*/ 1841500 h 1841500"/>
                  <a:gd name="connsiteX1" fmla="*/ 397091 w 1798963"/>
                  <a:gd name="connsiteY1" fmla="*/ 1194209 h 1841500"/>
                  <a:gd name="connsiteX2" fmla="*/ 1798963 w 1798963"/>
                  <a:gd name="connsiteY2" fmla="*/ 0 h 1841500"/>
                  <a:gd name="connsiteX0" fmla="*/ 911 w 1799442"/>
                  <a:gd name="connsiteY0" fmla="*/ 1841500 h 1841500"/>
                  <a:gd name="connsiteX1" fmla="*/ 219770 w 1799442"/>
                  <a:gd name="connsiteY1" fmla="*/ 1407887 h 1841500"/>
                  <a:gd name="connsiteX2" fmla="*/ 1799442 w 1799442"/>
                  <a:gd name="connsiteY2" fmla="*/ 0 h 1841500"/>
                  <a:gd name="connsiteX0" fmla="*/ 911 w 1799442"/>
                  <a:gd name="connsiteY0" fmla="*/ 1841500 h 1841500"/>
                  <a:gd name="connsiteX1" fmla="*/ 219770 w 1799442"/>
                  <a:gd name="connsiteY1" fmla="*/ 1407887 h 1841500"/>
                  <a:gd name="connsiteX2" fmla="*/ 1799442 w 1799442"/>
                  <a:gd name="connsiteY2" fmla="*/ 0 h 1841500"/>
                  <a:gd name="connsiteX0" fmla="*/ 911 w 1799442"/>
                  <a:gd name="connsiteY0" fmla="*/ 1841500 h 1841500"/>
                  <a:gd name="connsiteX1" fmla="*/ 219770 w 1799442"/>
                  <a:gd name="connsiteY1" fmla="*/ 1407887 h 1841500"/>
                  <a:gd name="connsiteX2" fmla="*/ 1799442 w 1799442"/>
                  <a:gd name="connsiteY2" fmla="*/ 0 h 1841500"/>
                  <a:gd name="connsiteX0" fmla="*/ 911 w 1799442"/>
                  <a:gd name="connsiteY0" fmla="*/ 1841500 h 1841500"/>
                  <a:gd name="connsiteX1" fmla="*/ 219770 w 1799442"/>
                  <a:gd name="connsiteY1" fmla="*/ 1407887 h 1841500"/>
                  <a:gd name="connsiteX2" fmla="*/ 1799442 w 1799442"/>
                  <a:gd name="connsiteY2" fmla="*/ 0 h 1841500"/>
                  <a:gd name="connsiteX0" fmla="*/ 26912 w 2066743"/>
                  <a:gd name="connsiteY0" fmla="*/ 1926755 h 1926755"/>
                  <a:gd name="connsiteX1" fmla="*/ 245771 w 2066743"/>
                  <a:gd name="connsiteY1" fmla="*/ 1493142 h 1926755"/>
                  <a:gd name="connsiteX2" fmla="*/ 2066743 w 2066743"/>
                  <a:gd name="connsiteY2" fmla="*/ 0 h 1926755"/>
                  <a:gd name="connsiteX0" fmla="*/ 1095 w 2040926"/>
                  <a:gd name="connsiteY0" fmla="*/ 1926755 h 1926755"/>
                  <a:gd name="connsiteX1" fmla="*/ 219954 w 2040926"/>
                  <a:gd name="connsiteY1" fmla="*/ 1493142 h 1926755"/>
                  <a:gd name="connsiteX2" fmla="*/ 2040926 w 2040926"/>
                  <a:gd name="connsiteY2" fmla="*/ 0 h 1926755"/>
                  <a:gd name="connsiteX0" fmla="*/ 26912 w 2066743"/>
                  <a:gd name="connsiteY0" fmla="*/ 1963293 h 1963293"/>
                  <a:gd name="connsiteX1" fmla="*/ 245771 w 2066743"/>
                  <a:gd name="connsiteY1" fmla="*/ 1493142 h 1963293"/>
                  <a:gd name="connsiteX2" fmla="*/ 2066743 w 2066743"/>
                  <a:gd name="connsiteY2" fmla="*/ 0 h 1963293"/>
                  <a:gd name="connsiteX0" fmla="*/ 26912 w 2066743"/>
                  <a:gd name="connsiteY0" fmla="*/ 1963293 h 1963293"/>
                  <a:gd name="connsiteX1" fmla="*/ 245771 w 2066743"/>
                  <a:gd name="connsiteY1" fmla="*/ 1493142 h 1963293"/>
                  <a:gd name="connsiteX2" fmla="*/ 2066743 w 2066743"/>
                  <a:gd name="connsiteY2" fmla="*/ 0 h 1963293"/>
                  <a:gd name="connsiteX0" fmla="*/ 21485 w 2061316"/>
                  <a:gd name="connsiteY0" fmla="*/ 1963293 h 1963293"/>
                  <a:gd name="connsiteX1" fmla="*/ 240344 w 2061316"/>
                  <a:gd name="connsiteY1" fmla="*/ 1493142 h 1963293"/>
                  <a:gd name="connsiteX2" fmla="*/ 2061316 w 2061316"/>
                  <a:gd name="connsiteY2" fmla="*/ 0 h 1963293"/>
                  <a:gd name="connsiteX0" fmla="*/ 7 w 2039838"/>
                  <a:gd name="connsiteY0" fmla="*/ 1963293 h 1963293"/>
                  <a:gd name="connsiteX1" fmla="*/ 218866 w 2039838"/>
                  <a:gd name="connsiteY1" fmla="*/ 1493142 h 1963293"/>
                  <a:gd name="connsiteX2" fmla="*/ 2039838 w 2039838"/>
                  <a:gd name="connsiteY2" fmla="*/ 0 h 1963293"/>
                  <a:gd name="connsiteX0" fmla="*/ 10 w 2039841"/>
                  <a:gd name="connsiteY0" fmla="*/ 1963293 h 1963293"/>
                  <a:gd name="connsiteX1" fmla="*/ 218869 w 2039841"/>
                  <a:gd name="connsiteY1" fmla="*/ 1493142 h 1963293"/>
                  <a:gd name="connsiteX2" fmla="*/ 2039841 w 2039841"/>
                  <a:gd name="connsiteY2" fmla="*/ 0 h 1963293"/>
                  <a:gd name="connsiteX0" fmla="*/ 4 w 2039835"/>
                  <a:gd name="connsiteY0" fmla="*/ 1963293 h 1963293"/>
                  <a:gd name="connsiteX1" fmla="*/ 422063 w 2039835"/>
                  <a:gd name="connsiteY1" fmla="*/ 1334812 h 1963293"/>
                  <a:gd name="connsiteX2" fmla="*/ 2039835 w 2039835"/>
                  <a:gd name="connsiteY2" fmla="*/ 0 h 1963293"/>
                  <a:gd name="connsiteX0" fmla="*/ 4 w 2039835"/>
                  <a:gd name="connsiteY0" fmla="*/ 1963293 h 1963293"/>
                  <a:gd name="connsiteX1" fmla="*/ 422063 w 2039835"/>
                  <a:gd name="connsiteY1" fmla="*/ 1334812 h 1963293"/>
                  <a:gd name="connsiteX2" fmla="*/ 2039835 w 2039835"/>
                  <a:gd name="connsiteY2" fmla="*/ 0 h 1963293"/>
                  <a:gd name="connsiteX0" fmla="*/ 4 w 2039835"/>
                  <a:gd name="connsiteY0" fmla="*/ 1963293 h 1963293"/>
                  <a:gd name="connsiteX1" fmla="*/ 345863 w 2039835"/>
                  <a:gd name="connsiteY1" fmla="*/ 1458758 h 1963293"/>
                  <a:gd name="connsiteX2" fmla="*/ 2039835 w 2039835"/>
                  <a:gd name="connsiteY2" fmla="*/ 0 h 1963293"/>
                  <a:gd name="connsiteX0" fmla="*/ 0 w 2039831"/>
                  <a:gd name="connsiteY0" fmla="*/ 1963293 h 1963293"/>
                  <a:gd name="connsiteX1" fmla="*/ 345859 w 2039831"/>
                  <a:gd name="connsiteY1" fmla="*/ 1458758 h 1963293"/>
                  <a:gd name="connsiteX2" fmla="*/ 2039831 w 2039831"/>
                  <a:gd name="connsiteY2" fmla="*/ 0 h 1963293"/>
                  <a:gd name="connsiteX0" fmla="*/ 4 w 2039835"/>
                  <a:gd name="connsiteY0" fmla="*/ 1963293 h 1963293"/>
                  <a:gd name="connsiteX1" fmla="*/ 345863 w 2039835"/>
                  <a:gd name="connsiteY1" fmla="*/ 1458758 h 1963293"/>
                  <a:gd name="connsiteX2" fmla="*/ 2039835 w 2039835"/>
                  <a:gd name="connsiteY2" fmla="*/ 0 h 1963293"/>
                  <a:gd name="connsiteX0" fmla="*/ 6 w 2039837"/>
                  <a:gd name="connsiteY0" fmla="*/ 1963293 h 1963293"/>
                  <a:gd name="connsiteX1" fmla="*/ 345865 w 2039837"/>
                  <a:gd name="connsiteY1" fmla="*/ 1458758 h 1963293"/>
                  <a:gd name="connsiteX2" fmla="*/ 2039837 w 2039837"/>
                  <a:gd name="connsiteY2" fmla="*/ 0 h 1963293"/>
                  <a:gd name="connsiteX0" fmla="*/ 6 w 2039837"/>
                  <a:gd name="connsiteY0" fmla="*/ 1963293 h 1963293"/>
                  <a:gd name="connsiteX1" fmla="*/ 345865 w 2039837"/>
                  <a:gd name="connsiteY1" fmla="*/ 1458758 h 1963293"/>
                  <a:gd name="connsiteX2" fmla="*/ 2039837 w 2039837"/>
                  <a:gd name="connsiteY2" fmla="*/ 0 h 1963293"/>
                  <a:gd name="connsiteX0" fmla="*/ 6 w 2039837"/>
                  <a:gd name="connsiteY0" fmla="*/ 1963293 h 1963293"/>
                  <a:gd name="connsiteX1" fmla="*/ 345865 w 2039837"/>
                  <a:gd name="connsiteY1" fmla="*/ 1458758 h 1963293"/>
                  <a:gd name="connsiteX2" fmla="*/ 2039837 w 2039837"/>
                  <a:gd name="connsiteY2" fmla="*/ 0 h 1963293"/>
                  <a:gd name="connsiteX0" fmla="*/ 6 w 2039837"/>
                  <a:gd name="connsiteY0" fmla="*/ 1963293 h 1963293"/>
                  <a:gd name="connsiteX1" fmla="*/ 345865 w 2039837"/>
                  <a:gd name="connsiteY1" fmla="*/ 1458758 h 1963293"/>
                  <a:gd name="connsiteX2" fmla="*/ 2039837 w 2039837"/>
                  <a:gd name="connsiteY2" fmla="*/ 0 h 1963293"/>
                  <a:gd name="connsiteX0" fmla="*/ 696 w 2040527"/>
                  <a:gd name="connsiteY0" fmla="*/ 1963293 h 1963293"/>
                  <a:gd name="connsiteX1" fmla="*/ 346555 w 2040527"/>
                  <a:gd name="connsiteY1" fmla="*/ 1458758 h 1963293"/>
                  <a:gd name="connsiteX2" fmla="*/ 2040527 w 2040527"/>
                  <a:gd name="connsiteY2" fmla="*/ 0 h 1963293"/>
                  <a:gd name="connsiteX0" fmla="*/ 3291 w 2068522"/>
                  <a:gd name="connsiteY0" fmla="*/ 1950898 h 1950898"/>
                  <a:gd name="connsiteX1" fmla="*/ 349150 w 2068522"/>
                  <a:gd name="connsiteY1" fmla="*/ 1446363 h 1950898"/>
                  <a:gd name="connsiteX2" fmla="*/ 2068522 w 2068522"/>
                  <a:gd name="connsiteY2" fmla="*/ 0 h 1950898"/>
                  <a:gd name="connsiteX0" fmla="*/ 3291 w 2068522"/>
                  <a:gd name="connsiteY0" fmla="*/ 1950898 h 1950898"/>
                  <a:gd name="connsiteX1" fmla="*/ 349150 w 2068522"/>
                  <a:gd name="connsiteY1" fmla="*/ 1446363 h 1950898"/>
                  <a:gd name="connsiteX2" fmla="*/ 2068522 w 2068522"/>
                  <a:gd name="connsiteY2" fmla="*/ 0 h 1950898"/>
                  <a:gd name="connsiteX0" fmla="*/ 1110 w 2066341"/>
                  <a:gd name="connsiteY0" fmla="*/ 1950898 h 1950898"/>
                  <a:gd name="connsiteX1" fmla="*/ 346969 w 2066341"/>
                  <a:gd name="connsiteY1" fmla="*/ 1446363 h 1950898"/>
                  <a:gd name="connsiteX2" fmla="*/ 2066341 w 2066341"/>
                  <a:gd name="connsiteY2" fmla="*/ 0 h 1950898"/>
                  <a:gd name="connsiteX0" fmla="*/ 3423 w 2068654"/>
                  <a:gd name="connsiteY0" fmla="*/ 1950898 h 1950898"/>
                  <a:gd name="connsiteX1" fmla="*/ 349282 w 2068654"/>
                  <a:gd name="connsiteY1" fmla="*/ 1446363 h 1950898"/>
                  <a:gd name="connsiteX2" fmla="*/ 2068654 w 2068654"/>
                  <a:gd name="connsiteY2" fmla="*/ 0 h 1950898"/>
                  <a:gd name="connsiteX0" fmla="*/ 3423 w 3643835"/>
                  <a:gd name="connsiteY0" fmla="*/ 2644991 h 2644991"/>
                  <a:gd name="connsiteX1" fmla="*/ 349282 w 3643835"/>
                  <a:gd name="connsiteY1" fmla="*/ 2140456 h 2644991"/>
                  <a:gd name="connsiteX2" fmla="*/ 3643835 w 3643835"/>
                  <a:gd name="connsiteY2" fmla="*/ 0 h 2644991"/>
                  <a:gd name="connsiteX0" fmla="*/ 3423 w 2686125"/>
                  <a:gd name="connsiteY0" fmla="*/ 1802164 h 1802164"/>
                  <a:gd name="connsiteX1" fmla="*/ 349282 w 2686125"/>
                  <a:gd name="connsiteY1" fmla="*/ 1297629 h 1802164"/>
                  <a:gd name="connsiteX2" fmla="*/ 2686125 w 2686125"/>
                  <a:gd name="connsiteY2" fmla="*/ 0 h 1802164"/>
                  <a:gd name="connsiteX0" fmla="*/ 323 w 2683025"/>
                  <a:gd name="connsiteY0" fmla="*/ 1916944 h 1916944"/>
                  <a:gd name="connsiteX1" fmla="*/ 1845755 w 2683025"/>
                  <a:gd name="connsiteY1" fmla="*/ 73801 h 1916944"/>
                  <a:gd name="connsiteX2" fmla="*/ 2683025 w 2683025"/>
                  <a:gd name="connsiteY2" fmla="*/ 114780 h 1916944"/>
                  <a:gd name="connsiteX0" fmla="*/ 92628 w 960721"/>
                  <a:gd name="connsiteY0" fmla="*/ 6358 h 940426"/>
                  <a:gd name="connsiteX1" fmla="*/ 123451 w 960721"/>
                  <a:gd name="connsiteY1" fmla="*/ 852825 h 940426"/>
                  <a:gd name="connsiteX2" fmla="*/ 960721 w 960721"/>
                  <a:gd name="connsiteY2" fmla="*/ 893804 h 940426"/>
                  <a:gd name="connsiteX0" fmla="*/ 82836 w 950929"/>
                  <a:gd name="connsiteY0" fmla="*/ 0 h 934068"/>
                  <a:gd name="connsiteX1" fmla="*/ 113659 w 950929"/>
                  <a:gd name="connsiteY1" fmla="*/ 846467 h 934068"/>
                  <a:gd name="connsiteX2" fmla="*/ 950929 w 950929"/>
                  <a:gd name="connsiteY2" fmla="*/ 887446 h 934068"/>
                  <a:gd name="connsiteX0" fmla="*/ 121948 w 990041"/>
                  <a:gd name="connsiteY0" fmla="*/ 0 h 934068"/>
                  <a:gd name="connsiteX1" fmla="*/ 152771 w 990041"/>
                  <a:gd name="connsiteY1" fmla="*/ 846467 h 934068"/>
                  <a:gd name="connsiteX2" fmla="*/ 990041 w 990041"/>
                  <a:gd name="connsiteY2" fmla="*/ 887446 h 934068"/>
                  <a:gd name="connsiteX0" fmla="*/ 82836 w 950929"/>
                  <a:gd name="connsiteY0" fmla="*/ 0 h 934068"/>
                  <a:gd name="connsiteX1" fmla="*/ 113659 w 950929"/>
                  <a:gd name="connsiteY1" fmla="*/ 846467 h 934068"/>
                  <a:gd name="connsiteX2" fmla="*/ 950929 w 950929"/>
                  <a:gd name="connsiteY2" fmla="*/ 887446 h 934068"/>
                  <a:gd name="connsiteX0" fmla="*/ 149911 w 1018004"/>
                  <a:gd name="connsiteY0" fmla="*/ 0 h 1026943"/>
                  <a:gd name="connsiteX1" fmla="*/ 180734 w 1018004"/>
                  <a:gd name="connsiteY1" fmla="*/ 846467 h 1026943"/>
                  <a:gd name="connsiteX2" fmla="*/ 1018004 w 1018004"/>
                  <a:gd name="connsiteY2" fmla="*/ 887446 h 1026943"/>
                  <a:gd name="connsiteX0" fmla="*/ 52865 w 920958"/>
                  <a:gd name="connsiteY0" fmla="*/ 0 h 993168"/>
                  <a:gd name="connsiteX1" fmla="*/ 234905 w 920958"/>
                  <a:gd name="connsiteY1" fmla="*/ 759705 h 993168"/>
                  <a:gd name="connsiteX2" fmla="*/ 920958 w 920958"/>
                  <a:gd name="connsiteY2" fmla="*/ 887446 h 993168"/>
                  <a:gd name="connsiteX0" fmla="*/ 0 w 868093"/>
                  <a:gd name="connsiteY0" fmla="*/ 0 h 957324"/>
                  <a:gd name="connsiteX1" fmla="*/ 182040 w 868093"/>
                  <a:gd name="connsiteY1" fmla="*/ 759705 h 957324"/>
                  <a:gd name="connsiteX2" fmla="*/ 868093 w 868093"/>
                  <a:gd name="connsiteY2" fmla="*/ 887446 h 957324"/>
                  <a:gd name="connsiteX0" fmla="*/ 0 w 868093"/>
                  <a:gd name="connsiteY0" fmla="*/ 0 h 887446"/>
                  <a:gd name="connsiteX1" fmla="*/ 182040 w 868093"/>
                  <a:gd name="connsiteY1" fmla="*/ 759705 h 887446"/>
                  <a:gd name="connsiteX2" fmla="*/ 868093 w 868093"/>
                  <a:gd name="connsiteY2" fmla="*/ 887446 h 887446"/>
                  <a:gd name="connsiteX0" fmla="*/ 0 w 868093"/>
                  <a:gd name="connsiteY0" fmla="*/ 0 h 887446"/>
                  <a:gd name="connsiteX1" fmla="*/ 219845 w 868093"/>
                  <a:gd name="connsiteY1" fmla="*/ 734916 h 887446"/>
                  <a:gd name="connsiteX2" fmla="*/ 868093 w 868093"/>
                  <a:gd name="connsiteY2" fmla="*/ 887446 h 887446"/>
                  <a:gd name="connsiteX0" fmla="*/ 0 w 905897"/>
                  <a:gd name="connsiteY0" fmla="*/ 0 h 1122942"/>
                  <a:gd name="connsiteX1" fmla="*/ 257649 w 905897"/>
                  <a:gd name="connsiteY1" fmla="*/ 970412 h 1122942"/>
                  <a:gd name="connsiteX2" fmla="*/ 905897 w 905897"/>
                  <a:gd name="connsiteY2" fmla="*/ 1122942 h 1122942"/>
                  <a:gd name="connsiteX0" fmla="*/ 0 w 905897"/>
                  <a:gd name="connsiteY0" fmla="*/ 0 h 1122942"/>
                  <a:gd name="connsiteX1" fmla="*/ 257649 w 905897"/>
                  <a:gd name="connsiteY1" fmla="*/ 970412 h 1122942"/>
                  <a:gd name="connsiteX2" fmla="*/ 905897 w 905897"/>
                  <a:gd name="connsiteY2" fmla="*/ 1122942 h 1122942"/>
                  <a:gd name="connsiteX0" fmla="*/ 0 w 968904"/>
                  <a:gd name="connsiteY0" fmla="*/ 0 h 1110547"/>
                  <a:gd name="connsiteX1" fmla="*/ 257649 w 968904"/>
                  <a:gd name="connsiteY1" fmla="*/ 970412 h 1110547"/>
                  <a:gd name="connsiteX2" fmla="*/ 968904 w 968904"/>
                  <a:gd name="connsiteY2" fmla="*/ 1110547 h 1110547"/>
                  <a:gd name="connsiteX0" fmla="*/ 0 w 956303"/>
                  <a:gd name="connsiteY0" fmla="*/ 0 h 1147731"/>
                  <a:gd name="connsiteX1" fmla="*/ 257649 w 956303"/>
                  <a:gd name="connsiteY1" fmla="*/ 970412 h 1147731"/>
                  <a:gd name="connsiteX2" fmla="*/ 956303 w 956303"/>
                  <a:gd name="connsiteY2" fmla="*/ 1147731 h 1147731"/>
                  <a:gd name="connsiteX0" fmla="*/ 0 w 956303"/>
                  <a:gd name="connsiteY0" fmla="*/ 0 h 1147731"/>
                  <a:gd name="connsiteX1" fmla="*/ 257649 w 956303"/>
                  <a:gd name="connsiteY1" fmla="*/ 970412 h 1147731"/>
                  <a:gd name="connsiteX2" fmla="*/ 956303 w 956303"/>
                  <a:gd name="connsiteY2" fmla="*/ 1147731 h 1147731"/>
                  <a:gd name="connsiteX0" fmla="*/ 0 w 968904"/>
                  <a:gd name="connsiteY0" fmla="*/ 0 h 1123178"/>
                  <a:gd name="connsiteX1" fmla="*/ 257649 w 968904"/>
                  <a:gd name="connsiteY1" fmla="*/ 970412 h 1123178"/>
                  <a:gd name="connsiteX2" fmla="*/ 968904 w 968904"/>
                  <a:gd name="connsiteY2" fmla="*/ 1122942 h 1123178"/>
                  <a:gd name="connsiteX0" fmla="*/ 0 w 943701"/>
                  <a:gd name="connsiteY0" fmla="*/ 0 h 1135336"/>
                  <a:gd name="connsiteX1" fmla="*/ 257649 w 943701"/>
                  <a:gd name="connsiteY1" fmla="*/ 970412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57649 w 943701"/>
                  <a:gd name="connsiteY1" fmla="*/ 970412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57649 w 943701"/>
                  <a:gd name="connsiteY1" fmla="*/ 970412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57649 w 943701"/>
                  <a:gd name="connsiteY1" fmla="*/ 970412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57649 w 943701"/>
                  <a:gd name="connsiteY1" fmla="*/ 970412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57649 w 943701"/>
                  <a:gd name="connsiteY1" fmla="*/ 970412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32446 w 943701"/>
                  <a:gd name="connsiteY1" fmla="*/ 958017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32446 w 943701"/>
                  <a:gd name="connsiteY1" fmla="*/ 958017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32446 w 943701"/>
                  <a:gd name="connsiteY1" fmla="*/ 958017 h 1135336"/>
                  <a:gd name="connsiteX2" fmla="*/ 943701 w 943701"/>
                  <a:gd name="connsiteY2" fmla="*/ 1135336 h 1135336"/>
                  <a:gd name="connsiteX0" fmla="*/ 0 w 943701"/>
                  <a:gd name="connsiteY0" fmla="*/ 0 h 1234492"/>
                  <a:gd name="connsiteX1" fmla="*/ 232446 w 943701"/>
                  <a:gd name="connsiteY1" fmla="*/ 1057173 h 1234492"/>
                  <a:gd name="connsiteX2" fmla="*/ 943701 w 943701"/>
                  <a:gd name="connsiteY2" fmla="*/ 1234492 h 1234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3701" h="1234492">
                    <a:moveTo>
                      <a:pt x="0" y="0"/>
                    </a:moveTo>
                    <a:cubicBezTo>
                      <a:pt x="36386" y="565677"/>
                      <a:pt x="75163" y="851424"/>
                      <a:pt x="232446" y="1057173"/>
                    </a:cubicBezTo>
                    <a:cubicBezTo>
                      <a:pt x="389730" y="1262922"/>
                      <a:pt x="497952" y="1229156"/>
                      <a:pt x="943701" y="1234492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876300" y="2155952"/>
                <a:ext cx="951082" cy="1264919"/>
              </a:xfrm>
              <a:custGeom>
                <a:avLst/>
                <a:gdLst>
                  <a:gd name="connsiteX0" fmla="*/ 0 w 62630"/>
                  <a:gd name="connsiteY0" fmla="*/ 137888 h 137888"/>
                  <a:gd name="connsiteX1" fmla="*/ 37578 w 62630"/>
                  <a:gd name="connsiteY1" fmla="*/ 37679 h 137888"/>
                  <a:gd name="connsiteX2" fmla="*/ 62630 w 62630"/>
                  <a:gd name="connsiteY2" fmla="*/ 101 h 137888"/>
                  <a:gd name="connsiteX0" fmla="*/ 0 w 37578"/>
                  <a:gd name="connsiteY0" fmla="*/ 100209 h 100209"/>
                  <a:gd name="connsiteX1" fmla="*/ 37578 w 37578"/>
                  <a:gd name="connsiteY1" fmla="*/ 0 h 100209"/>
                  <a:gd name="connsiteX0" fmla="*/ 0 w 2154477"/>
                  <a:gd name="connsiteY0" fmla="*/ 989556 h 989556"/>
                  <a:gd name="connsiteX1" fmla="*/ 2154477 w 2154477"/>
                  <a:gd name="connsiteY1" fmla="*/ 0 h 989556"/>
                  <a:gd name="connsiteX0" fmla="*/ 0 w 1678488"/>
                  <a:gd name="connsiteY0" fmla="*/ 1340285 h 1340285"/>
                  <a:gd name="connsiteX1" fmla="*/ 1678488 w 1678488"/>
                  <a:gd name="connsiteY1" fmla="*/ 0 h 1340285"/>
                  <a:gd name="connsiteX0" fmla="*/ 0 w 1853852"/>
                  <a:gd name="connsiteY0" fmla="*/ 1841327 h 1841327"/>
                  <a:gd name="connsiteX1" fmla="*/ 1853852 w 1853852"/>
                  <a:gd name="connsiteY1" fmla="*/ 0 h 1841327"/>
                  <a:gd name="connsiteX0" fmla="*/ 0 w 1853852"/>
                  <a:gd name="connsiteY0" fmla="*/ 1841327 h 1841327"/>
                  <a:gd name="connsiteX1" fmla="*/ 901875 w 1853852"/>
                  <a:gd name="connsiteY1" fmla="*/ 926927 h 1841327"/>
                  <a:gd name="connsiteX2" fmla="*/ 1853852 w 1853852"/>
                  <a:gd name="connsiteY2" fmla="*/ 0 h 1841327"/>
                  <a:gd name="connsiteX0" fmla="*/ 0 w 1853852"/>
                  <a:gd name="connsiteY0" fmla="*/ 1841327 h 1841327"/>
                  <a:gd name="connsiteX1" fmla="*/ 951979 w 1853852"/>
                  <a:gd name="connsiteY1" fmla="*/ 413360 h 1841327"/>
                  <a:gd name="connsiteX2" fmla="*/ 1853852 w 1853852"/>
                  <a:gd name="connsiteY2" fmla="*/ 0 h 1841327"/>
                  <a:gd name="connsiteX0" fmla="*/ 0 w 1853852"/>
                  <a:gd name="connsiteY0" fmla="*/ 1841327 h 1841327"/>
                  <a:gd name="connsiteX1" fmla="*/ 951979 w 1853852"/>
                  <a:gd name="connsiteY1" fmla="*/ 413360 h 1841327"/>
                  <a:gd name="connsiteX2" fmla="*/ 1853852 w 1853852"/>
                  <a:gd name="connsiteY2" fmla="*/ 0 h 1841327"/>
                  <a:gd name="connsiteX0" fmla="*/ 80 w 1853932"/>
                  <a:gd name="connsiteY0" fmla="*/ 1841327 h 1841327"/>
                  <a:gd name="connsiteX1" fmla="*/ 952059 w 1853932"/>
                  <a:gd name="connsiteY1" fmla="*/ 413360 h 1841327"/>
                  <a:gd name="connsiteX2" fmla="*/ 1853932 w 1853932"/>
                  <a:gd name="connsiteY2" fmla="*/ 0 h 1841327"/>
                  <a:gd name="connsiteX0" fmla="*/ 107 w 1853959"/>
                  <a:gd name="connsiteY0" fmla="*/ 1841327 h 1841327"/>
                  <a:gd name="connsiteX1" fmla="*/ 952086 w 1853959"/>
                  <a:gd name="connsiteY1" fmla="*/ 413360 h 1841327"/>
                  <a:gd name="connsiteX2" fmla="*/ 1853959 w 1853959"/>
                  <a:gd name="connsiteY2" fmla="*/ 0 h 1841327"/>
                  <a:gd name="connsiteX0" fmla="*/ 110 w 1853962"/>
                  <a:gd name="connsiteY0" fmla="*/ 1841327 h 1841327"/>
                  <a:gd name="connsiteX1" fmla="*/ 939563 w 1853962"/>
                  <a:gd name="connsiteY1" fmla="*/ 400834 h 1841327"/>
                  <a:gd name="connsiteX2" fmla="*/ 1853962 w 1853962"/>
                  <a:gd name="connsiteY2" fmla="*/ 0 h 1841327"/>
                  <a:gd name="connsiteX0" fmla="*/ 116 w 1853968"/>
                  <a:gd name="connsiteY0" fmla="*/ 1841327 h 1841327"/>
                  <a:gd name="connsiteX1" fmla="*/ 914517 w 1853968"/>
                  <a:gd name="connsiteY1" fmla="*/ 388308 h 1841327"/>
                  <a:gd name="connsiteX2" fmla="*/ 1853968 w 1853968"/>
                  <a:gd name="connsiteY2" fmla="*/ 0 h 1841327"/>
                  <a:gd name="connsiteX0" fmla="*/ 174 w 1854026"/>
                  <a:gd name="connsiteY0" fmla="*/ 1841327 h 1841327"/>
                  <a:gd name="connsiteX1" fmla="*/ 764263 w 1854026"/>
                  <a:gd name="connsiteY1" fmla="*/ 501043 h 1841327"/>
                  <a:gd name="connsiteX2" fmla="*/ 1854026 w 1854026"/>
                  <a:gd name="connsiteY2" fmla="*/ 0 h 1841327"/>
                  <a:gd name="connsiteX0" fmla="*/ 237 w 3369738"/>
                  <a:gd name="connsiteY0" fmla="*/ 2279738 h 2279738"/>
                  <a:gd name="connsiteX1" fmla="*/ 764326 w 3369738"/>
                  <a:gd name="connsiteY1" fmla="*/ 939454 h 2279738"/>
                  <a:gd name="connsiteX2" fmla="*/ 3369738 w 3369738"/>
                  <a:gd name="connsiteY2" fmla="*/ 0 h 2279738"/>
                  <a:gd name="connsiteX0" fmla="*/ 237 w 3369738"/>
                  <a:gd name="connsiteY0" fmla="*/ 2279738 h 2279738"/>
                  <a:gd name="connsiteX1" fmla="*/ 764326 w 3369738"/>
                  <a:gd name="connsiteY1" fmla="*/ 939454 h 2279738"/>
                  <a:gd name="connsiteX2" fmla="*/ 1841565 w 3369738"/>
                  <a:gd name="connsiteY2" fmla="*/ 475991 h 2279738"/>
                  <a:gd name="connsiteX3" fmla="*/ 3369738 w 3369738"/>
                  <a:gd name="connsiteY3" fmla="*/ 0 h 2279738"/>
                  <a:gd name="connsiteX0" fmla="*/ 111 w 3369612"/>
                  <a:gd name="connsiteY0" fmla="*/ 2279738 h 2279738"/>
                  <a:gd name="connsiteX1" fmla="*/ 764200 w 3369612"/>
                  <a:gd name="connsiteY1" fmla="*/ 939454 h 2279738"/>
                  <a:gd name="connsiteX2" fmla="*/ 1841439 w 3369612"/>
                  <a:gd name="connsiteY2" fmla="*/ 450938 h 2279738"/>
                  <a:gd name="connsiteX3" fmla="*/ 3369612 w 3369612"/>
                  <a:gd name="connsiteY3" fmla="*/ 0 h 2279738"/>
                  <a:gd name="connsiteX0" fmla="*/ 111 w 3369612"/>
                  <a:gd name="connsiteY0" fmla="*/ 2279738 h 2279738"/>
                  <a:gd name="connsiteX1" fmla="*/ 764200 w 3369612"/>
                  <a:gd name="connsiteY1" fmla="*/ 939454 h 2279738"/>
                  <a:gd name="connsiteX2" fmla="*/ 1841439 w 3369612"/>
                  <a:gd name="connsiteY2" fmla="*/ 450938 h 2279738"/>
                  <a:gd name="connsiteX3" fmla="*/ 3369612 w 3369612"/>
                  <a:gd name="connsiteY3" fmla="*/ 0 h 2279738"/>
                  <a:gd name="connsiteX0" fmla="*/ 111 w 3369612"/>
                  <a:gd name="connsiteY0" fmla="*/ 2279738 h 2279738"/>
                  <a:gd name="connsiteX1" fmla="*/ 764200 w 3369612"/>
                  <a:gd name="connsiteY1" fmla="*/ 939454 h 2279738"/>
                  <a:gd name="connsiteX2" fmla="*/ 1841439 w 3369612"/>
                  <a:gd name="connsiteY2" fmla="*/ 450938 h 2279738"/>
                  <a:gd name="connsiteX3" fmla="*/ 3369612 w 3369612"/>
                  <a:gd name="connsiteY3" fmla="*/ 0 h 2279738"/>
                  <a:gd name="connsiteX0" fmla="*/ 98 w 3369599"/>
                  <a:gd name="connsiteY0" fmla="*/ 2279738 h 2279738"/>
                  <a:gd name="connsiteX1" fmla="*/ 764187 w 3369599"/>
                  <a:gd name="connsiteY1" fmla="*/ 939454 h 2279738"/>
                  <a:gd name="connsiteX2" fmla="*/ 1841426 w 3369599"/>
                  <a:gd name="connsiteY2" fmla="*/ 450938 h 2279738"/>
                  <a:gd name="connsiteX3" fmla="*/ 3369599 w 3369599"/>
                  <a:gd name="connsiteY3" fmla="*/ 0 h 2279738"/>
                  <a:gd name="connsiteX0" fmla="*/ 98 w 3394651"/>
                  <a:gd name="connsiteY0" fmla="*/ 2242159 h 2242159"/>
                  <a:gd name="connsiteX1" fmla="*/ 764187 w 3394651"/>
                  <a:gd name="connsiteY1" fmla="*/ 901875 h 2242159"/>
                  <a:gd name="connsiteX2" fmla="*/ 1841426 w 3394651"/>
                  <a:gd name="connsiteY2" fmla="*/ 413359 h 2242159"/>
                  <a:gd name="connsiteX3" fmla="*/ 3394651 w 3394651"/>
                  <a:gd name="connsiteY3" fmla="*/ 0 h 2242159"/>
                  <a:gd name="connsiteX0" fmla="*/ 98 w 3394651"/>
                  <a:gd name="connsiteY0" fmla="*/ 2242159 h 2242159"/>
                  <a:gd name="connsiteX1" fmla="*/ 764187 w 3394651"/>
                  <a:gd name="connsiteY1" fmla="*/ 901875 h 2242159"/>
                  <a:gd name="connsiteX2" fmla="*/ 1841426 w 3394651"/>
                  <a:gd name="connsiteY2" fmla="*/ 413359 h 2242159"/>
                  <a:gd name="connsiteX3" fmla="*/ 3394651 w 3394651"/>
                  <a:gd name="connsiteY3" fmla="*/ 0 h 2242159"/>
                  <a:gd name="connsiteX0" fmla="*/ 98 w 3457282"/>
                  <a:gd name="connsiteY0" fmla="*/ 2204581 h 2204581"/>
                  <a:gd name="connsiteX1" fmla="*/ 764187 w 3457282"/>
                  <a:gd name="connsiteY1" fmla="*/ 864297 h 2204581"/>
                  <a:gd name="connsiteX2" fmla="*/ 1841426 w 3457282"/>
                  <a:gd name="connsiteY2" fmla="*/ 375781 h 2204581"/>
                  <a:gd name="connsiteX3" fmla="*/ 3457282 w 3457282"/>
                  <a:gd name="connsiteY3" fmla="*/ 0 h 2204581"/>
                  <a:gd name="connsiteX0" fmla="*/ 110 w 3457294"/>
                  <a:gd name="connsiteY0" fmla="*/ 2204581 h 2204581"/>
                  <a:gd name="connsiteX1" fmla="*/ 764199 w 3457294"/>
                  <a:gd name="connsiteY1" fmla="*/ 864297 h 2204581"/>
                  <a:gd name="connsiteX2" fmla="*/ 1828912 w 3457294"/>
                  <a:gd name="connsiteY2" fmla="*/ 375781 h 2204581"/>
                  <a:gd name="connsiteX3" fmla="*/ 3457294 w 3457294"/>
                  <a:gd name="connsiteY3" fmla="*/ 0 h 2204581"/>
                  <a:gd name="connsiteX0" fmla="*/ 110 w 3457294"/>
                  <a:gd name="connsiteY0" fmla="*/ 2204581 h 2204581"/>
                  <a:gd name="connsiteX1" fmla="*/ 764199 w 3457294"/>
                  <a:gd name="connsiteY1" fmla="*/ 864297 h 2204581"/>
                  <a:gd name="connsiteX2" fmla="*/ 1828912 w 3457294"/>
                  <a:gd name="connsiteY2" fmla="*/ 375781 h 2204581"/>
                  <a:gd name="connsiteX3" fmla="*/ 3457294 w 3457294"/>
                  <a:gd name="connsiteY3" fmla="*/ 0 h 2204581"/>
                  <a:gd name="connsiteX0" fmla="*/ 119 w 3457303"/>
                  <a:gd name="connsiteY0" fmla="*/ 2204581 h 2204581"/>
                  <a:gd name="connsiteX1" fmla="*/ 764208 w 3457303"/>
                  <a:gd name="connsiteY1" fmla="*/ 864297 h 2204581"/>
                  <a:gd name="connsiteX2" fmla="*/ 2041863 w 3457303"/>
                  <a:gd name="connsiteY2" fmla="*/ 313151 h 2204581"/>
                  <a:gd name="connsiteX3" fmla="*/ 3457303 w 3457303"/>
                  <a:gd name="connsiteY3" fmla="*/ 0 h 2204581"/>
                  <a:gd name="connsiteX0" fmla="*/ 127 w 3457311"/>
                  <a:gd name="connsiteY0" fmla="*/ 2204581 h 2204581"/>
                  <a:gd name="connsiteX1" fmla="*/ 764216 w 3457311"/>
                  <a:gd name="connsiteY1" fmla="*/ 864297 h 2204581"/>
                  <a:gd name="connsiteX2" fmla="*/ 2204710 w 3457311"/>
                  <a:gd name="connsiteY2" fmla="*/ 275573 h 2204581"/>
                  <a:gd name="connsiteX3" fmla="*/ 3457311 w 3457311"/>
                  <a:gd name="connsiteY3" fmla="*/ 0 h 2204581"/>
                  <a:gd name="connsiteX0" fmla="*/ 127 w 3457311"/>
                  <a:gd name="connsiteY0" fmla="*/ 2204581 h 2204581"/>
                  <a:gd name="connsiteX1" fmla="*/ 764216 w 3457311"/>
                  <a:gd name="connsiteY1" fmla="*/ 864297 h 2204581"/>
                  <a:gd name="connsiteX2" fmla="*/ 2204710 w 3457311"/>
                  <a:gd name="connsiteY2" fmla="*/ 275573 h 2204581"/>
                  <a:gd name="connsiteX3" fmla="*/ 3457311 w 3457311"/>
                  <a:gd name="connsiteY3" fmla="*/ 0 h 2204581"/>
                  <a:gd name="connsiteX0" fmla="*/ 127 w 3457311"/>
                  <a:gd name="connsiteY0" fmla="*/ 2204581 h 2204581"/>
                  <a:gd name="connsiteX1" fmla="*/ 764216 w 3457311"/>
                  <a:gd name="connsiteY1" fmla="*/ 864297 h 2204581"/>
                  <a:gd name="connsiteX2" fmla="*/ 2204710 w 3457311"/>
                  <a:gd name="connsiteY2" fmla="*/ 275573 h 2204581"/>
                  <a:gd name="connsiteX3" fmla="*/ 3457311 w 3457311"/>
                  <a:gd name="connsiteY3" fmla="*/ 0 h 2204581"/>
                  <a:gd name="connsiteX0" fmla="*/ 127 w 3494889"/>
                  <a:gd name="connsiteY0" fmla="*/ 2217107 h 2217107"/>
                  <a:gd name="connsiteX1" fmla="*/ 764216 w 3494889"/>
                  <a:gd name="connsiteY1" fmla="*/ 876823 h 2217107"/>
                  <a:gd name="connsiteX2" fmla="*/ 2204710 w 3494889"/>
                  <a:gd name="connsiteY2" fmla="*/ 288099 h 2217107"/>
                  <a:gd name="connsiteX3" fmla="*/ 3494889 w 3494889"/>
                  <a:gd name="connsiteY3" fmla="*/ 0 h 2217107"/>
                  <a:gd name="connsiteX0" fmla="*/ 0 w 3494762"/>
                  <a:gd name="connsiteY0" fmla="*/ 2217107 h 2217107"/>
                  <a:gd name="connsiteX1" fmla="*/ 187892 w 3494762"/>
                  <a:gd name="connsiteY1" fmla="*/ 1390390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37788 w 3494762"/>
                  <a:gd name="connsiteY1" fmla="*/ 1315234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37788 w 3494762"/>
                  <a:gd name="connsiteY1" fmla="*/ 1277656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37788 w 3494762"/>
                  <a:gd name="connsiteY1" fmla="*/ 1277656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37788 w 3494762"/>
                  <a:gd name="connsiteY1" fmla="*/ 1277656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200418 w 3494762"/>
                  <a:gd name="connsiteY1" fmla="*/ 1177448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200418 w 3494762"/>
                  <a:gd name="connsiteY1" fmla="*/ 1177448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263049 w 3494762"/>
                  <a:gd name="connsiteY1" fmla="*/ 1152396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250523 w 3494762"/>
                  <a:gd name="connsiteY1" fmla="*/ 1127344 h 2217107"/>
                  <a:gd name="connsiteX2" fmla="*/ 764089 w 3494762"/>
                  <a:gd name="connsiteY2" fmla="*/ 876823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250523 w 3494762"/>
                  <a:gd name="connsiteY1" fmla="*/ 112734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250523 w 3494762"/>
                  <a:gd name="connsiteY1" fmla="*/ 112734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50314 w 3494762"/>
                  <a:gd name="connsiteY1" fmla="*/ 125260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50314 w 3494762"/>
                  <a:gd name="connsiteY1" fmla="*/ 125260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88099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50314 w 3494762"/>
                  <a:gd name="connsiteY1" fmla="*/ 125260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75573 h 2217107"/>
                  <a:gd name="connsiteX4" fmla="*/ 3494762 w 3494762"/>
                  <a:gd name="connsiteY4" fmla="*/ 0 h 2217107"/>
                  <a:gd name="connsiteX0" fmla="*/ 5786 w 3500548"/>
                  <a:gd name="connsiteY0" fmla="*/ 2217107 h 2217107"/>
                  <a:gd name="connsiteX1" fmla="*/ 156100 w 3500548"/>
                  <a:gd name="connsiteY1" fmla="*/ 1252604 h 2217107"/>
                  <a:gd name="connsiteX2" fmla="*/ 782401 w 3500548"/>
                  <a:gd name="connsiteY2" fmla="*/ 839244 h 2217107"/>
                  <a:gd name="connsiteX3" fmla="*/ 2210369 w 3500548"/>
                  <a:gd name="connsiteY3" fmla="*/ 275573 h 2217107"/>
                  <a:gd name="connsiteX4" fmla="*/ 3500548 w 3500548"/>
                  <a:gd name="connsiteY4" fmla="*/ 0 h 2217107"/>
                  <a:gd name="connsiteX0" fmla="*/ 0 w 3494762"/>
                  <a:gd name="connsiteY0" fmla="*/ 2217107 h 2217107"/>
                  <a:gd name="connsiteX1" fmla="*/ 150314 w 3494762"/>
                  <a:gd name="connsiteY1" fmla="*/ 125260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75573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50314 w 3494762"/>
                  <a:gd name="connsiteY1" fmla="*/ 1252604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75573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87892 w 3494762"/>
                  <a:gd name="connsiteY1" fmla="*/ 1215026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75573 h 2217107"/>
                  <a:gd name="connsiteX4" fmla="*/ 3494762 w 3494762"/>
                  <a:gd name="connsiteY4" fmla="*/ 0 h 2217107"/>
                  <a:gd name="connsiteX0" fmla="*/ 0 w 3494762"/>
                  <a:gd name="connsiteY0" fmla="*/ 2217107 h 2217107"/>
                  <a:gd name="connsiteX1" fmla="*/ 187892 w 3494762"/>
                  <a:gd name="connsiteY1" fmla="*/ 1215026 h 2217107"/>
                  <a:gd name="connsiteX2" fmla="*/ 776615 w 3494762"/>
                  <a:gd name="connsiteY2" fmla="*/ 839244 h 2217107"/>
                  <a:gd name="connsiteX3" fmla="*/ 2204583 w 3494762"/>
                  <a:gd name="connsiteY3" fmla="*/ 275573 h 2217107"/>
                  <a:gd name="connsiteX4" fmla="*/ 3494762 w 3494762"/>
                  <a:gd name="connsiteY4" fmla="*/ 0 h 2217107"/>
                  <a:gd name="connsiteX0" fmla="*/ 0 w 2204583"/>
                  <a:gd name="connsiteY0" fmla="*/ 1941534 h 1941534"/>
                  <a:gd name="connsiteX1" fmla="*/ 187892 w 2204583"/>
                  <a:gd name="connsiteY1" fmla="*/ 939453 h 1941534"/>
                  <a:gd name="connsiteX2" fmla="*/ 776615 w 2204583"/>
                  <a:gd name="connsiteY2" fmla="*/ 563671 h 1941534"/>
                  <a:gd name="connsiteX3" fmla="*/ 2204583 w 2204583"/>
                  <a:gd name="connsiteY3" fmla="*/ 0 h 1941534"/>
                  <a:gd name="connsiteX0" fmla="*/ 0 w 2204583"/>
                  <a:gd name="connsiteY0" fmla="*/ 1941534 h 1941534"/>
                  <a:gd name="connsiteX1" fmla="*/ 776615 w 2204583"/>
                  <a:gd name="connsiteY1" fmla="*/ 563671 h 1941534"/>
                  <a:gd name="connsiteX2" fmla="*/ 2204583 w 2204583"/>
                  <a:gd name="connsiteY2" fmla="*/ 0 h 1941534"/>
                  <a:gd name="connsiteX0" fmla="*/ 0 w 2204583"/>
                  <a:gd name="connsiteY0" fmla="*/ 1941534 h 1941534"/>
                  <a:gd name="connsiteX1" fmla="*/ 1177448 w 2204583"/>
                  <a:gd name="connsiteY1" fmla="*/ 450937 h 1941534"/>
                  <a:gd name="connsiteX2" fmla="*/ 2204583 w 2204583"/>
                  <a:gd name="connsiteY2" fmla="*/ 0 h 1941534"/>
                  <a:gd name="connsiteX0" fmla="*/ 0 w 2204583"/>
                  <a:gd name="connsiteY0" fmla="*/ 1941534 h 1941534"/>
                  <a:gd name="connsiteX1" fmla="*/ 1177448 w 2204583"/>
                  <a:gd name="connsiteY1" fmla="*/ 450937 h 1941534"/>
                  <a:gd name="connsiteX2" fmla="*/ 2204583 w 2204583"/>
                  <a:gd name="connsiteY2" fmla="*/ 0 h 1941534"/>
                  <a:gd name="connsiteX0" fmla="*/ 0 w 2204583"/>
                  <a:gd name="connsiteY0" fmla="*/ 1941534 h 1941534"/>
                  <a:gd name="connsiteX1" fmla="*/ 1177448 w 2204583"/>
                  <a:gd name="connsiteY1" fmla="*/ 450937 h 1941534"/>
                  <a:gd name="connsiteX2" fmla="*/ 2204583 w 2204583"/>
                  <a:gd name="connsiteY2" fmla="*/ 0 h 1941534"/>
                  <a:gd name="connsiteX0" fmla="*/ 0 w 2204583"/>
                  <a:gd name="connsiteY0" fmla="*/ 1941534 h 1941534"/>
                  <a:gd name="connsiteX1" fmla="*/ 1177448 w 2204583"/>
                  <a:gd name="connsiteY1" fmla="*/ 450937 h 1941534"/>
                  <a:gd name="connsiteX2" fmla="*/ 2204583 w 2204583"/>
                  <a:gd name="connsiteY2" fmla="*/ 0 h 1941534"/>
                  <a:gd name="connsiteX0" fmla="*/ 1 w 2204584"/>
                  <a:gd name="connsiteY0" fmla="*/ 1941534 h 1941534"/>
                  <a:gd name="connsiteX1" fmla="*/ 1177449 w 2204584"/>
                  <a:gd name="connsiteY1" fmla="*/ 450937 h 1941534"/>
                  <a:gd name="connsiteX2" fmla="*/ 2204584 w 2204584"/>
                  <a:gd name="connsiteY2" fmla="*/ 0 h 1941534"/>
                  <a:gd name="connsiteX0" fmla="*/ 1 w 2204584"/>
                  <a:gd name="connsiteY0" fmla="*/ 1941534 h 1941534"/>
                  <a:gd name="connsiteX1" fmla="*/ 1327761 w 2204584"/>
                  <a:gd name="connsiteY1" fmla="*/ 488515 h 1941534"/>
                  <a:gd name="connsiteX2" fmla="*/ 2204584 w 2204584"/>
                  <a:gd name="connsiteY2" fmla="*/ 0 h 1941534"/>
                  <a:gd name="connsiteX0" fmla="*/ 1 w 2204584"/>
                  <a:gd name="connsiteY0" fmla="*/ 1941534 h 1941534"/>
                  <a:gd name="connsiteX1" fmla="*/ 1327761 w 2204584"/>
                  <a:gd name="connsiteY1" fmla="*/ 488515 h 1941534"/>
                  <a:gd name="connsiteX2" fmla="*/ 2204584 w 2204584"/>
                  <a:gd name="connsiteY2" fmla="*/ 0 h 1941534"/>
                  <a:gd name="connsiteX0" fmla="*/ 1 w 2379949"/>
                  <a:gd name="connsiteY0" fmla="*/ 2016690 h 2016690"/>
                  <a:gd name="connsiteX1" fmla="*/ 1327761 w 2379949"/>
                  <a:gd name="connsiteY1" fmla="*/ 563671 h 2016690"/>
                  <a:gd name="connsiteX2" fmla="*/ 2379949 w 2379949"/>
                  <a:gd name="connsiteY2" fmla="*/ 0 h 2016690"/>
                  <a:gd name="connsiteX0" fmla="*/ 1 w 2379949"/>
                  <a:gd name="connsiteY0" fmla="*/ 2016690 h 2016690"/>
                  <a:gd name="connsiteX1" fmla="*/ 1327761 w 2379949"/>
                  <a:gd name="connsiteY1" fmla="*/ 563671 h 2016690"/>
                  <a:gd name="connsiteX2" fmla="*/ 2379949 w 2379949"/>
                  <a:gd name="connsiteY2" fmla="*/ 0 h 2016690"/>
                  <a:gd name="connsiteX0" fmla="*/ 1 w 2379949"/>
                  <a:gd name="connsiteY0" fmla="*/ 2016690 h 2016690"/>
                  <a:gd name="connsiteX1" fmla="*/ 1327761 w 2379949"/>
                  <a:gd name="connsiteY1" fmla="*/ 563671 h 2016690"/>
                  <a:gd name="connsiteX2" fmla="*/ 2379949 w 2379949"/>
                  <a:gd name="connsiteY2" fmla="*/ 0 h 2016690"/>
                  <a:gd name="connsiteX0" fmla="*/ 1 w 2379949"/>
                  <a:gd name="connsiteY0" fmla="*/ 2016690 h 2016690"/>
                  <a:gd name="connsiteX1" fmla="*/ 1327761 w 2379949"/>
                  <a:gd name="connsiteY1" fmla="*/ 563671 h 2016690"/>
                  <a:gd name="connsiteX2" fmla="*/ 2379949 w 2379949"/>
                  <a:gd name="connsiteY2" fmla="*/ 0 h 2016690"/>
                  <a:gd name="connsiteX0" fmla="*/ 0 w 2379948"/>
                  <a:gd name="connsiteY0" fmla="*/ 2016690 h 2016690"/>
                  <a:gd name="connsiteX1" fmla="*/ 1327760 w 2379948"/>
                  <a:gd name="connsiteY1" fmla="*/ 563671 h 2016690"/>
                  <a:gd name="connsiteX2" fmla="*/ 2379948 w 2379948"/>
                  <a:gd name="connsiteY2" fmla="*/ 0 h 2016690"/>
                  <a:gd name="connsiteX0" fmla="*/ 0 w 2379948"/>
                  <a:gd name="connsiteY0" fmla="*/ 2016690 h 2016690"/>
                  <a:gd name="connsiteX1" fmla="*/ 1327760 w 2379948"/>
                  <a:gd name="connsiteY1" fmla="*/ 563671 h 2016690"/>
                  <a:gd name="connsiteX2" fmla="*/ 2379948 w 2379948"/>
                  <a:gd name="connsiteY2" fmla="*/ 0 h 2016690"/>
                  <a:gd name="connsiteX0" fmla="*/ 0 w 2379948"/>
                  <a:gd name="connsiteY0" fmla="*/ 2016690 h 2016690"/>
                  <a:gd name="connsiteX1" fmla="*/ 1327760 w 2379948"/>
                  <a:gd name="connsiteY1" fmla="*/ 563671 h 2016690"/>
                  <a:gd name="connsiteX2" fmla="*/ 2379948 w 2379948"/>
                  <a:gd name="connsiteY2" fmla="*/ 0 h 2016690"/>
                  <a:gd name="connsiteX0" fmla="*/ 0 w 2354896"/>
                  <a:gd name="connsiteY0" fmla="*/ 2054269 h 2054269"/>
                  <a:gd name="connsiteX1" fmla="*/ 1327760 w 2354896"/>
                  <a:gd name="connsiteY1" fmla="*/ 601250 h 2054269"/>
                  <a:gd name="connsiteX2" fmla="*/ 2354896 w 2354896"/>
                  <a:gd name="connsiteY2" fmla="*/ 0 h 2054269"/>
                  <a:gd name="connsiteX0" fmla="*/ 0 w 2354896"/>
                  <a:gd name="connsiteY0" fmla="*/ 2054269 h 2054269"/>
                  <a:gd name="connsiteX1" fmla="*/ 1327760 w 2354896"/>
                  <a:gd name="connsiteY1" fmla="*/ 601250 h 2054269"/>
                  <a:gd name="connsiteX2" fmla="*/ 2354896 w 2354896"/>
                  <a:gd name="connsiteY2" fmla="*/ 0 h 2054269"/>
                  <a:gd name="connsiteX0" fmla="*/ 0 w 2354896"/>
                  <a:gd name="connsiteY0" fmla="*/ 2054269 h 2054269"/>
                  <a:gd name="connsiteX1" fmla="*/ 1327760 w 2354896"/>
                  <a:gd name="connsiteY1" fmla="*/ 601250 h 2054269"/>
                  <a:gd name="connsiteX2" fmla="*/ 2354896 w 2354896"/>
                  <a:gd name="connsiteY2" fmla="*/ 0 h 2054269"/>
                  <a:gd name="connsiteX0" fmla="*/ 0 w 2354896"/>
                  <a:gd name="connsiteY0" fmla="*/ 2054269 h 2054269"/>
                  <a:gd name="connsiteX1" fmla="*/ 1327760 w 2354896"/>
                  <a:gd name="connsiteY1" fmla="*/ 601250 h 2054269"/>
                  <a:gd name="connsiteX2" fmla="*/ 2354896 w 2354896"/>
                  <a:gd name="connsiteY2" fmla="*/ 0 h 2054269"/>
                  <a:gd name="connsiteX0" fmla="*/ 1 w 2354897"/>
                  <a:gd name="connsiteY0" fmla="*/ 2054269 h 2054269"/>
                  <a:gd name="connsiteX1" fmla="*/ 1302709 w 2354897"/>
                  <a:gd name="connsiteY1" fmla="*/ 588724 h 2054269"/>
                  <a:gd name="connsiteX2" fmla="*/ 2354897 w 2354897"/>
                  <a:gd name="connsiteY2" fmla="*/ 0 h 2054269"/>
                  <a:gd name="connsiteX0" fmla="*/ 1 w 2354897"/>
                  <a:gd name="connsiteY0" fmla="*/ 2054269 h 2054269"/>
                  <a:gd name="connsiteX1" fmla="*/ 1302709 w 2354897"/>
                  <a:gd name="connsiteY1" fmla="*/ 588724 h 2054269"/>
                  <a:gd name="connsiteX2" fmla="*/ 2354897 w 2354897"/>
                  <a:gd name="connsiteY2" fmla="*/ 0 h 2054269"/>
                  <a:gd name="connsiteX0" fmla="*/ 1 w 2392475"/>
                  <a:gd name="connsiteY0" fmla="*/ 1966586 h 1966586"/>
                  <a:gd name="connsiteX1" fmla="*/ 1302709 w 2392475"/>
                  <a:gd name="connsiteY1" fmla="*/ 501041 h 1966586"/>
                  <a:gd name="connsiteX2" fmla="*/ 2392475 w 2392475"/>
                  <a:gd name="connsiteY2" fmla="*/ 0 h 1966586"/>
                  <a:gd name="connsiteX0" fmla="*/ 1 w 2392475"/>
                  <a:gd name="connsiteY0" fmla="*/ 1966586 h 1966586"/>
                  <a:gd name="connsiteX1" fmla="*/ 1302709 w 2392475"/>
                  <a:gd name="connsiteY1" fmla="*/ 501041 h 1966586"/>
                  <a:gd name="connsiteX2" fmla="*/ 2392475 w 2392475"/>
                  <a:gd name="connsiteY2" fmla="*/ 0 h 1966586"/>
                  <a:gd name="connsiteX0" fmla="*/ 1 w 2392475"/>
                  <a:gd name="connsiteY0" fmla="*/ 1966586 h 1966586"/>
                  <a:gd name="connsiteX1" fmla="*/ 1302709 w 2392475"/>
                  <a:gd name="connsiteY1" fmla="*/ 501041 h 1966586"/>
                  <a:gd name="connsiteX2" fmla="*/ 2392475 w 2392475"/>
                  <a:gd name="connsiteY2" fmla="*/ 0 h 1966586"/>
                  <a:gd name="connsiteX0" fmla="*/ 0 w 2392474"/>
                  <a:gd name="connsiteY0" fmla="*/ 1966586 h 1966586"/>
                  <a:gd name="connsiteX1" fmla="*/ 1302708 w 2392474"/>
                  <a:gd name="connsiteY1" fmla="*/ 501041 h 1966586"/>
                  <a:gd name="connsiteX2" fmla="*/ 2392474 w 2392474"/>
                  <a:gd name="connsiteY2" fmla="*/ 0 h 1966586"/>
                  <a:gd name="connsiteX0" fmla="*/ 0 w 2392474"/>
                  <a:gd name="connsiteY0" fmla="*/ 1966586 h 1966586"/>
                  <a:gd name="connsiteX1" fmla="*/ 1302708 w 2392474"/>
                  <a:gd name="connsiteY1" fmla="*/ 501041 h 1966586"/>
                  <a:gd name="connsiteX2" fmla="*/ 2392474 w 2392474"/>
                  <a:gd name="connsiteY2" fmla="*/ 0 h 1966586"/>
                  <a:gd name="connsiteX0" fmla="*/ 0 w 2392474"/>
                  <a:gd name="connsiteY0" fmla="*/ 1966586 h 1966586"/>
                  <a:gd name="connsiteX1" fmla="*/ 1302708 w 2392474"/>
                  <a:gd name="connsiteY1" fmla="*/ 501041 h 1966586"/>
                  <a:gd name="connsiteX2" fmla="*/ 2392474 w 2392474"/>
                  <a:gd name="connsiteY2" fmla="*/ 0 h 1966586"/>
                  <a:gd name="connsiteX0" fmla="*/ 0 w 2392474"/>
                  <a:gd name="connsiteY0" fmla="*/ 1966586 h 1966586"/>
                  <a:gd name="connsiteX1" fmla="*/ 1302708 w 2392474"/>
                  <a:gd name="connsiteY1" fmla="*/ 501041 h 1966586"/>
                  <a:gd name="connsiteX2" fmla="*/ 2392474 w 2392474"/>
                  <a:gd name="connsiteY2" fmla="*/ 0 h 1966586"/>
                  <a:gd name="connsiteX0" fmla="*/ 0 w 2392474"/>
                  <a:gd name="connsiteY0" fmla="*/ 1966586 h 1966586"/>
                  <a:gd name="connsiteX1" fmla="*/ 1453021 w 2392474"/>
                  <a:gd name="connsiteY1" fmla="*/ 463463 h 1966586"/>
                  <a:gd name="connsiteX2" fmla="*/ 2392474 w 2392474"/>
                  <a:gd name="connsiteY2" fmla="*/ 0 h 1966586"/>
                  <a:gd name="connsiteX0" fmla="*/ 0 w 2392474"/>
                  <a:gd name="connsiteY0" fmla="*/ 1966586 h 1966586"/>
                  <a:gd name="connsiteX1" fmla="*/ 1453021 w 2392474"/>
                  <a:gd name="connsiteY1" fmla="*/ 463463 h 1966586"/>
                  <a:gd name="connsiteX2" fmla="*/ 2392474 w 2392474"/>
                  <a:gd name="connsiteY2" fmla="*/ 0 h 1966586"/>
                  <a:gd name="connsiteX0" fmla="*/ 0 w 2054271"/>
                  <a:gd name="connsiteY0" fmla="*/ 1891430 h 1891430"/>
                  <a:gd name="connsiteX1" fmla="*/ 1453021 w 2054271"/>
                  <a:gd name="connsiteY1" fmla="*/ 388307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453021 w 2054271"/>
                  <a:gd name="connsiteY1" fmla="*/ 388307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453021 w 2054271"/>
                  <a:gd name="connsiteY1" fmla="*/ 388307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440495 w 2054271"/>
                  <a:gd name="connsiteY1" fmla="*/ 338203 h 1891430"/>
                  <a:gd name="connsiteX2" fmla="*/ 2054271 w 2054271"/>
                  <a:gd name="connsiteY2" fmla="*/ 0 h 1891430"/>
                  <a:gd name="connsiteX0" fmla="*/ 123 w 2054394"/>
                  <a:gd name="connsiteY0" fmla="*/ 1891430 h 1891430"/>
                  <a:gd name="connsiteX1" fmla="*/ 1440618 w 2054394"/>
                  <a:gd name="connsiteY1" fmla="*/ 338203 h 1891430"/>
                  <a:gd name="connsiteX2" fmla="*/ 2054394 w 2054394"/>
                  <a:gd name="connsiteY2" fmla="*/ 0 h 1891430"/>
                  <a:gd name="connsiteX0" fmla="*/ 140 w 2054411"/>
                  <a:gd name="connsiteY0" fmla="*/ 1891430 h 1891430"/>
                  <a:gd name="connsiteX1" fmla="*/ 1302848 w 2054411"/>
                  <a:gd name="connsiteY1" fmla="*/ 388307 h 1891430"/>
                  <a:gd name="connsiteX2" fmla="*/ 2054411 w 2054411"/>
                  <a:gd name="connsiteY2" fmla="*/ 0 h 1891430"/>
                  <a:gd name="connsiteX0" fmla="*/ 1 w 2054272"/>
                  <a:gd name="connsiteY0" fmla="*/ 1891430 h 1891430"/>
                  <a:gd name="connsiteX1" fmla="*/ 1302709 w 2054272"/>
                  <a:gd name="connsiteY1" fmla="*/ 388307 h 1891430"/>
                  <a:gd name="connsiteX2" fmla="*/ 2054272 w 2054272"/>
                  <a:gd name="connsiteY2" fmla="*/ 0 h 1891430"/>
                  <a:gd name="connsiteX0" fmla="*/ 1 w 2054272"/>
                  <a:gd name="connsiteY0" fmla="*/ 1891430 h 1891430"/>
                  <a:gd name="connsiteX1" fmla="*/ 1302709 w 2054272"/>
                  <a:gd name="connsiteY1" fmla="*/ 388307 h 1891430"/>
                  <a:gd name="connsiteX2" fmla="*/ 2054272 w 2054272"/>
                  <a:gd name="connsiteY2" fmla="*/ 0 h 1891430"/>
                  <a:gd name="connsiteX0" fmla="*/ 0 w 2054271"/>
                  <a:gd name="connsiteY0" fmla="*/ 1891430 h 1891430"/>
                  <a:gd name="connsiteX1" fmla="*/ 1302708 w 2054271"/>
                  <a:gd name="connsiteY1" fmla="*/ 388307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390390 w 2054271"/>
                  <a:gd name="connsiteY1" fmla="*/ 400833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390390 w 2054271"/>
                  <a:gd name="connsiteY1" fmla="*/ 400833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352812 w 2054271"/>
                  <a:gd name="connsiteY1" fmla="*/ 413359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114818 w 2054271"/>
                  <a:gd name="connsiteY1" fmla="*/ 538619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114818 w 2054271"/>
                  <a:gd name="connsiteY1" fmla="*/ 538619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1152396 w 2054271"/>
                  <a:gd name="connsiteY1" fmla="*/ 563671 h 1891430"/>
                  <a:gd name="connsiteX2" fmla="*/ 2054271 w 2054271"/>
                  <a:gd name="connsiteY2" fmla="*/ 0 h 1891430"/>
                  <a:gd name="connsiteX0" fmla="*/ 597 w 2054868"/>
                  <a:gd name="connsiteY0" fmla="*/ 1891430 h 1891430"/>
                  <a:gd name="connsiteX1" fmla="*/ 1152993 w 2054868"/>
                  <a:gd name="connsiteY1" fmla="*/ 563671 h 1891430"/>
                  <a:gd name="connsiteX2" fmla="*/ 2054868 w 2054868"/>
                  <a:gd name="connsiteY2" fmla="*/ 0 h 1891430"/>
                  <a:gd name="connsiteX0" fmla="*/ 0 w 2054271"/>
                  <a:gd name="connsiteY0" fmla="*/ 1891430 h 1891430"/>
                  <a:gd name="connsiteX1" fmla="*/ 1152396 w 2054271"/>
                  <a:gd name="connsiteY1" fmla="*/ 563671 h 1891430"/>
                  <a:gd name="connsiteX2" fmla="*/ 2054271 w 2054271"/>
                  <a:gd name="connsiteY2" fmla="*/ 0 h 1891430"/>
                  <a:gd name="connsiteX0" fmla="*/ 0 w 2054271"/>
                  <a:gd name="connsiteY0" fmla="*/ 1891430 h 1891430"/>
                  <a:gd name="connsiteX1" fmla="*/ 588725 w 2054271"/>
                  <a:gd name="connsiteY1" fmla="*/ 427303 h 1891430"/>
                  <a:gd name="connsiteX2" fmla="*/ 2054271 w 2054271"/>
                  <a:gd name="connsiteY2" fmla="*/ 0 h 1891430"/>
                  <a:gd name="connsiteX0" fmla="*/ 0 w 2167005"/>
                  <a:gd name="connsiteY0" fmla="*/ 1879035 h 1879035"/>
                  <a:gd name="connsiteX1" fmla="*/ 588725 w 2167005"/>
                  <a:gd name="connsiteY1" fmla="*/ 414908 h 1879035"/>
                  <a:gd name="connsiteX2" fmla="*/ 2167005 w 2167005"/>
                  <a:gd name="connsiteY2" fmla="*/ 0 h 1879035"/>
                  <a:gd name="connsiteX0" fmla="*/ 0 w 2167005"/>
                  <a:gd name="connsiteY0" fmla="*/ 1879035 h 1879035"/>
                  <a:gd name="connsiteX1" fmla="*/ 588725 w 2167005"/>
                  <a:gd name="connsiteY1" fmla="*/ 414908 h 1879035"/>
                  <a:gd name="connsiteX2" fmla="*/ 2167005 w 2167005"/>
                  <a:gd name="connsiteY2" fmla="*/ 0 h 1879035"/>
                  <a:gd name="connsiteX0" fmla="*/ 0 w 2167005"/>
                  <a:gd name="connsiteY0" fmla="*/ 1879035 h 1879035"/>
                  <a:gd name="connsiteX1" fmla="*/ 588725 w 2167005"/>
                  <a:gd name="connsiteY1" fmla="*/ 414908 h 1879035"/>
                  <a:gd name="connsiteX2" fmla="*/ 2167005 w 2167005"/>
                  <a:gd name="connsiteY2" fmla="*/ 0 h 1879035"/>
                  <a:gd name="connsiteX0" fmla="*/ 0 w 2179531"/>
                  <a:gd name="connsiteY0" fmla="*/ 1866640 h 1866640"/>
                  <a:gd name="connsiteX1" fmla="*/ 588725 w 2179531"/>
                  <a:gd name="connsiteY1" fmla="*/ 402513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588725 w 2179531"/>
                  <a:gd name="connsiteY1" fmla="*/ 402513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588725 w 2179531"/>
                  <a:gd name="connsiteY1" fmla="*/ 402513 h 1866640"/>
                  <a:gd name="connsiteX2" fmla="*/ 2179531 w 2179531"/>
                  <a:gd name="connsiteY2" fmla="*/ 0 h 1866640"/>
                  <a:gd name="connsiteX0" fmla="*/ 606 w 2180137"/>
                  <a:gd name="connsiteY0" fmla="*/ 1866640 h 1866640"/>
                  <a:gd name="connsiteX1" fmla="*/ 589331 w 2180137"/>
                  <a:gd name="connsiteY1" fmla="*/ 402513 h 1866640"/>
                  <a:gd name="connsiteX2" fmla="*/ 2180137 w 2180137"/>
                  <a:gd name="connsiteY2" fmla="*/ 0 h 1866640"/>
                  <a:gd name="connsiteX0" fmla="*/ 459 w 2179990"/>
                  <a:gd name="connsiteY0" fmla="*/ 1866640 h 1866640"/>
                  <a:gd name="connsiteX1" fmla="*/ 589184 w 2179990"/>
                  <a:gd name="connsiteY1" fmla="*/ 402513 h 1866640"/>
                  <a:gd name="connsiteX2" fmla="*/ 2179990 w 2179990"/>
                  <a:gd name="connsiteY2" fmla="*/ 0 h 1866640"/>
                  <a:gd name="connsiteX0" fmla="*/ 335 w 2179866"/>
                  <a:gd name="connsiteY0" fmla="*/ 1866640 h 1866640"/>
                  <a:gd name="connsiteX1" fmla="*/ 701794 w 2179866"/>
                  <a:gd name="connsiteY1" fmla="*/ 414910 h 1866640"/>
                  <a:gd name="connsiteX2" fmla="*/ 2179866 w 2179866"/>
                  <a:gd name="connsiteY2" fmla="*/ 0 h 1866640"/>
                  <a:gd name="connsiteX0" fmla="*/ 335 w 2179866"/>
                  <a:gd name="connsiteY0" fmla="*/ 1866640 h 1866640"/>
                  <a:gd name="connsiteX1" fmla="*/ 701794 w 2179866"/>
                  <a:gd name="connsiteY1" fmla="*/ 414910 h 1866640"/>
                  <a:gd name="connsiteX2" fmla="*/ 2179866 w 2179866"/>
                  <a:gd name="connsiteY2" fmla="*/ 0 h 1866640"/>
                  <a:gd name="connsiteX0" fmla="*/ 335 w 2179866"/>
                  <a:gd name="connsiteY0" fmla="*/ 1866640 h 1866640"/>
                  <a:gd name="connsiteX1" fmla="*/ 701794 w 2179866"/>
                  <a:gd name="connsiteY1" fmla="*/ 414910 h 1866640"/>
                  <a:gd name="connsiteX2" fmla="*/ 2179866 w 2179866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334 w 2179865"/>
                  <a:gd name="connsiteY0" fmla="*/ 1866640 h 1866640"/>
                  <a:gd name="connsiteX1" fmla="*/ 701793 w 2179865"/>
                  <a:gd name="connsiteY1" fmla="*/ 414910 h 1866640"/>
                  <a:gd name="connsiteX2" fmla="*/ 2179865 w 2179865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2179531"/>
                  <a:gd name="connsiteY0" fmla="*/ 1866640 h 1866640"/>
                  <a:gd name="connsiteX1" fmla="*/ 701459 w 2179531"/>
                  <a:gd name="connsiteY1" fmla="*/ 414910 h 1866640"/>
                  <a:gd name="connsiteX2" fmla="*/ 2179531 w 2179531"/>
                  <a:gd name="connsiteY2" fmla="*/ 0 h 1866640"/>
                  <a:gd name="connsiteX0" fmla="*/ 0 w 1328631"/>
                  <a:gd name="connsiteY0" fmla="*/ 1458506 h 2219342"/>
                  <a:gd name="connsiteX1" fmla="*/ 701459 w 1328631"/>
                  <a:gd name="connsiteY1" fmla="*/ 6776 h 2219342"/>
                  <a:gd name="connsiteX2" fmla="*/ 1328631 w 1328631"/>
                  <a:gd name="connsiteY2" fmla="*/ 2218852 h 2219342"/>
                  <a:gd name="connsiteX0" fmla="*/ 0 w 1431166"/>
                  <a:gd name="connsiteY0" fmla="*/ 1459170 h 2219516"/>
                  <a:gd name="connsiteX1" fmla="*/ 701459 w 1431166"/>
                  <a:gd name="connsiteY1" fmla="*/ 7440 h 2219516"/>
                  <a:gd name="connsiteX2" fmla="*/ 1328631 w 1431166"/>
                  <a:gd name="connsiteY2" fmla="*/ 2219516 h 2219516"/>
                  <a:gd name="connsiteX0" fmla="*/ 0 w 1251125"/>
                  <a:gd name="connsiteY0" fmla="*/ 1458638 h 2394954"/>
                  <a:gd name="connsiteX1" fmla="*/ 701459 w 1251125"/>
                  <a:gd name="connsiteY1" fmla="*/ 6908 h 2394954"/>
                  <a:gd name="connsiteX2" fmla="*/ 1125431 w 1251125"/>
                  <a:gd name="connsiteY2" fmla="*/ 2394954 h 2394954"/>
                  <a:gd name="connsiteX0" fmla="*/ 0 w 2281358"/>
                  <a:gd name="connsiteY0" fmla="*/ 392530 h 1328846"/>
                  <a:gd name="connsiteX1" fmla="*/ 2250859 w 2281358"/>
                  <a:gd name="connsiteY1" fmla="*/ 260578 h 1328846"/>
                  <a:gd name="connsiteX2" fmla="*/ 1125431 w 2281358"/>
                  <a:gd name="connsiteY2" fmla="*/ 1328846 h 1328846"/>
                  <a:gd name="connsiteX0" fmla="*/ 0 w 2270036"/>
                  <a:gd name="connsiteY0" fmla="*/ 392530 h 1328846"/>
                  <a:gd name="connsiteX1" fmla="*/ 2250859 w 2270036"/>
                  <a:gd name="connsiteY1" fmla="*/ 260578 h 1328846"/>
                  <a:gd name="connsiteX2" fmla="*/ 1125431 w 2270036"/>
                  <a:gd name="connsiteY2" fmla="*/ 1328846 h 1328846"/>
                  <a:gd name="connsiteX0" fmla="*/ 0 w 2270036"/>
                  <a:gd name="connsiteY0" fmla="*/ 581646 h 1517962"/>
                  <a:gd name="connsiteX1" fmla="*/ 2250859 w 2270036"/>
                  <a:gd name="connsiteY1" fmla="*/ 449694 h 1517962"/>
                  <a:gd name="connsiteX2" fmla="*/ 1125431 w 2270036"/>
                  <a:gd name="connsiteY2" fmla="*/ 1517962 h 1517962"/>
                  <a:gd name="connsiteX0" fmla="*/ 0 w 2270036"/>
                  <a:gd name="connsiteY0" fmla="*/ 531220 h 1467536"/>
                  <a:gd name="connsiteX1" fmla="*/ 2250859 w 2270036"/>
                  <a:gd name="connsiteY1" fmla="*/ 399268 h 1467536"/>
                  <a:gd name="connsiteX2" fmla="*/ 1125431 w 2270036"/>
                  <a:gd name="connsiteY2" fmla="*/ 1467536 h 1467536"/>
                  <a:gd name="connsiteX0" fmla="*/ 0 w 2250946"/>
                  <a:gd name="connsiteY0" fmla="*/ 569374 h 1505690"/>
                  <a:gd name="connsiteX1" fmla="*/ 2250859 w 2250946"/>
                  <a:gd name="connsiteY1" fmla="*/ 437422 h 1505690"/>
                  <a:gd name="connsiteX2" fmla="*/ 1125431 w 2250946"/>
                  <a:gd name="connsiteY2" fmla="*/ 1505690 h 1505690"/>
                  <a:gd name="connsiteX0" fmla="*/ 0 w 4261052"/>
                  <a:gd name="connsiteY0" fmla="*/ 208235 h 3117933"/>
                  <a:gd name="connsiteX1" fmla="*/ 4143159 w 4261052"/>
                  <a:gd name="connsiteY1" fmla="*/ 2049665 h 3117933"/>
                  <a:gd name="connsiteX2" fmla="*/ 3017731 w 4261052"/>
                  <a:gd name="connsiteY2" fmla="*/ 3117933 h 3117933"/>
                  <a:gd name="connsiteX0" fmla="*/ 0 w 4261052"/>
                  <a:gd name="connsiteY0" fmla="*/ 0 h 2909698"/>
                  <a:gd name="connsiteX1" fmla="*/ 4143159 w 4261052"/>
                  <a:gd name="connsiteY1" fmla="*/ 1841430 h 2909698"/>
                  <a:gd name="connsiteX2" fmla="*/ 3017731 w 4261052"/>
                  <a:gd name="connsiteY2" fmla="*/ 2909698 h 2909698"/>
                  <a:gd name="connsiteX0" fmla="*/ 0 w 4287909"/>
                  <a:gd name="connsiteY0" fmla="*/ 0 h 3161084"/>
                  <a:gd name="connsiteX1" fmla="*/ 4168559 w 4287909"/>
                  <a:gd name="connsiteY1" fmla="*/ 2092816 h 3161084"/>
                  <a:gd name="connsiteX2" fmla="*/ 3043131 w 4287909"/>
                  <a:gd name="connsiteY2" fmla="*/ 3161084 h 3161084"/>
                  <a:gd name="connsiteX0" fmla="*/ 0 w 4268212"/>
                  <a:gd name="connsiteY0" fmla="*/ 0 h 3135945"/>
                  <a:gd name="connsiteX1" fmla="*/ 4168559 w 4268212"/>
                  <a:gd name="connsiteY1" fmla="*/ 2092816 h 3135945"/>
                  <a:gd name="connsiteX2" fmla="*/ 2878031 w 4268212"/>
                  <a:gd name="connsiteY2" fmla="*/ 3135945 h 3135945"/>
                  <a:gd name="connsiteX0" fmla="*/ 0 w 4168607"/>
                  <a:gd name="connsiteY0" fmla="*/ 0 h 3135945"/>
                  <a:gd name="connsiteX1" fmla="*/ 4168559 w 4168607"/>
                  <a:gd name="connsiteY1" fmla="*/ 2092816 h 3135945"/>
                  <a:gd name="connsiteX2" fmla="*/ 2878031 w 4168607"/>
                  <a:gd name="connsiteY2" fmla="*/ 3135945 h 3135945"/>
                  <a:gd name="connsiteX0" fmla="*/ 0 w 4294957"/>
                  <a:gd name="connsiteY0" fmla="*/ 0 h 3098237"/>
                  <a:gd name="connsiteX1" fmla="*/ 4193959 w 4294957"/>
                  <a:gd name="connsiteY1" fmla="*/ 2055108 h 3098237"/>
                  <a:gd name="connsiteX2" fmla="*/ 2903431 w 4294957"/>
                  <a:gd name="connsiteY2" fmla="*/ 3098237 h 3098237"/>
                  <a:gd name="connsiteX0" fmla="*/ 0 w 4297057"/>
                  <a:gd name="connsiteY0" fmla="*/ 0 h 3098237"/>
                  <a:gd name="connsiteX1" fmla="*/ 4193959 w 4297057"/>
                  <a:gd name="connsiteY1" fmla="*/ 2055108 h 3098237"/>
                  <a:gd name="connsiteX2" fmla="*/ 2903431 w 4297057"/>
                  <a:gd name="connsiteY2" fmla="*/ 3098237 h 3098237"/>
                  <a:gd name="connsiteX0" fmla="*/ 0 w 4291453"/>
                  <a:gd name="connsiteY0" fmla="*/ 0 h 3060529"/>
                  <a:gd name="connsiteX1" fmla="*/ 4193959 w 4291453"/>
                  <a:gd name="connsiteY1" fmla="*/ 2055108 h 3060529"/>
                  <a:gd name="connsiteX2" fmla="*/ 2852631 w 4291453"/>
                  <a:gd name="connsiteY2" fmla="*/ 3060529 h 3060529"/>
                  <a:gd name="connsiteX0" fmla="*/ 0 w 4193983"/>
                  <a:gd name="connsiteY0" fmla="*/ 0 h 3060529"/>
                  <a:gd name="connsiteX1" fmla="*/ 4193959 w 4193983"/>
                  <a:gd name="connsiteY1" fmla="*/ 2055108 h 3060529"/>
                  <a:gd name="connsiteX2" fmla="*/ 2852631 w 4193983"/>
                  <a:gd name="connsiteY2" fmla="*/ 3060529 h 3060529"/>
                  <a:gd name="connsiteX0" fmla="*/ 0 w 4193983"/>
                  <a:gd name="connsiteY0" fmla="*/ 0 h 3060529"/>
                  <a:gd name="connsiteX1" fmla="*/ 4193959 w 4193983"/>
                  <a:gd name="connsiteY1" fmla="*/ 2055108 h 3060529"/>
                  <a:gd name="connsiteX2" fmla="*/ 2852631 w 4193983"/>
                  <a:gd name="connsiteY2" fmla="*/ 3060529 h 3060529"/>
                  <a:gd name="connsiteX0" fmla="*/ 0 w 4291453"/>
                  <a:gd name="connsiteY0" fmla="*/ 0 h 3022821"/>
                  <a:gd name="connsiteX1" fmla="*/ 4193959 w 4291453"/>
                  <a:gd name="connsiteY1" fmla="*/ 2017400 h 3022821"/>
                  <a:gd name="connsiteX2" fmla="*/ 2852631 w 4291453"/>
                  <a:gd name="connsiteY2" fmla="*/ 3022821 h 3022821"/>
                  <a:gd name="connsiteX0" fmla="*/ 0 w 4193983"/>
                  <a:gd name="connsiteY0" fmla="*/ 0 h 3022821"/>
                  <a:gd name="connsiteX1" fmla="*/ 4193959 w 4193983"/>
                  <a:gd name="connsiteY1" fmla="*/ 2017400 h 3022821"/>
                  <a:gd name="connsiteX2" fmla="*/ 2852631 w 4193983"/>
                  <a:gd name="connsiteY2" fmla="*/ 3022821 h 3022821"/>
                  <a:gd name="connsiteX0" fmla="*/ 0 w 4294219"/>
                  <a:gd name="connsiteY0" fmla="*/ 0 h 3010252"/>
                  <a:gd name="connsiteX1" fmla="*/ 4193959 w 4294219"/>
                  <a:gd name="connsiteY1" fmla="*/ 2017400 h 3010252"/>
                  <a:gd name="connsiteX2" fmla="*/ 2878031 w 4294219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2017400 h 3010252"/>
                  <a:gd name="connsiteX2" fmla="*/ 2878031 w 4194037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2017400 h 3010252"/>
                  <a:gd name="connsiteX2" fmla="*/ 2878031 w 4194037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2017400 h 3010252"/>
                  <a:gd name="connsiteX2" fmla="*/ 2878031 w 4194037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2017400 h 3010252"/>
                  <a:gd name="connsiteX2" fmla="*/ 2878031 w 4194037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2017400 h 3010252"/>
                  <a:gd name="connsiteX2" fmla="*/ 2878031 w 4194037"/>
                  <a:gd name="connsiteY2" fmla="*/ 3010252 h 3010252"/>
                  <a:gd name="connsiteX0" fmla="*/ 0 w 4206736"/>
                  <a:gd name="connsiteY0" fmla="*/ 0 h 3010252"/>
                  <a:gd name="connsiteX1" fmla="*/ 4206659 w 4206736"/>
                  <a:gd name="connsiteY1" fmla="*/ 2004831 h 3010252"/>
                  <a:gd name="connsiteX2" fmla="*/ 2878031 w 4206736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1967123 h 3010252"/>
                  <a:gd name="connsiteX2" fmla="*/ 2878031 w 4194037"/>
                  <a:gd name="connsiteY2" fmla="*/ 3010252 h 3010252"/>
                  <a:gd name="connsiteX0" fmla="*/ 0 w 4181338"/>
                  <a:gd name="connsiteY0" fmla="*/ 0 h 3010252"/>
                  <a:gd name="connsiteX1" fmla="*/ 4181259 w 4181338"/>
                  <a:gd name="connsiteY1" fmla="*/ 2004831 h 3010252"/>
                  <a:gd name="connsiteX2" fmla="*/ 2878031 w 4181338"/>
                  <a:gd name="connsiteY2" fmla="*/ 3010252 h 3010252"/>
                  <a:gd name="connsiteX0" fmla="*/ 0 w 4194037"/>
                  <a:gd name="connsiteY0" fmla="*/ 0 h 3010252"/>
                  <a:gd name="connsiteX1" fmla="*/ 4193959 w 4194037"/>
                  <a:gd name="connsiteY1" fmla="*/ 1954554 h 3010252"/>
                  <a:gd name="connsiteX2" fmla="*/ 2878031 w 4194037"/>
                  <a:gd name="connsiteY2" fmla="*/ 3010252 h 3010252"/>
                  <a:gd name="connsiteX0" fmla="*/ 0 w 4294219"/>
                  <a:gd name="connsiteY0" fmla="*/ 0 h 2972544"/>
                  <a:gd name="connsiteX1" fmla="*/ 4193959 w 4294219"/>
                  <a:gd name="connsiteY1" fmla="*/ 1916846 h 2972544"/>
                  <a:gd name="connsiteX2" fmla="*/ 2878031 w 4294219"/>
                  <a:gd name="connsiteY2" fmla="*/ 2972544 h 2972544"/>
                  <a:gd name="connsiteX0" fmla="*/ 0 w 4194007"/>
                  <a:gd name="connsiteY0" fmla="*/ 0 h 2972544"/>
                  <a:gd name="connsiteX1" fmla="*/ 4193959 w 4194007"/>
                  <a:gd name="connsiteY1" fmla="*/ 1916846 h 2972544"/>
                  <a:gd name="connsiteX2" fmla="*/ 2878031 w 4194007"/>
                  <a:gd name="connsiteY2" fmla="*/ 2972544 h 2972544"/>
                  <a:gd name="connsiteX0" fmla="*/ 0 w 4193960"/>
                  <a:gd name="connsiteY0" fmla="*/ 0 h 2972544"/>
                  <a:gd name="connsiteX1" fmla="*/ 4193959 w 4193960"/>
                  <a:gd name="connsiteY1" fmla="*/ 1916846 h 2972544"/>
                  <a:gd name="connsiteX2" fmla="*/ 2878031 w 4193960"/>
                  <a:gd name="connsiteY2" fmla="*/ 2972544 h 2972544"/>
                  <a:gd name="connsiteX0" fmla="*/ 0 w 4193960"/>
                  <a:gd name="connsiteY0" fmla="*/ 0 h 2972544"/>
                  <a:gd name="connsiteX1" fmla="*/ 4193959 w 4193960"/>
                  <a:gd name="connsiteY1" fmla="*/ 1916846 h 2972544"/>
                  <a:gd name="connsiteX2" fmla="*/ 2878031 w 4193960"/>
                  <a:gd name="connsiteY2" fmla="*/ 2972544 h 2972544"/>
                  <a:gd name="connsiteX0" fmla="*/ 0 w 3946877"/>
                  <a:gd name="connsiteY0" fmla="*/ 0 h 2871990"/>
                  <a:gd name="connsiteX1" fmla="*/ 3863759 w 3946877"/>
                  <a:gd name="connsiteY1" fmla="*/ 1816292 h 2871990"/>
                  <a:gd name="connsiteX2" fmla="*/ 2547831 w 3946877"/>
                  <a:gd name="connsiteY2" fmla="*/ 2871990 h 2871990"/>
                  <a:gd name="connsiteX0" fmla="*/ 0 w 3864028"/>
                  <a:gd name="connsiteY0" fmla="*/ 0 h 2871990"/>
                  <a:gd name="connsiteX1" fmla="*/ 3863759 w 3864028"/>
                  <a:gd name="connsiteY1" fmla="*/ 1816292 h 2871990"/>
                  <a:gd name="connsiteX2" fmla="*/ 2547831 w 3864028"/>
                  <a:gd name="connsiteY2" fmla="*/ 2871990 h 2871990"/>
                  <a:gd name="connsiteX0" fmla="*/ 0 w 3863784"/>
                  <a:gd name="connsiteY0" fmla="*/ 0 h 2871990"/>
                  <a:gd name="connsiteX1" fmla="*/ 3863759 w 3863784"/>
                  <a:gd name="connsiteY1" fmla="*/ 1816292 h 2871990"/>
                  <a:gd name="connsiteX2" fmla="*/ 2547831 w 3863784"/>
                  <a:gd name="connsiteY2" fmla="*/ 2871990 h 2871990"/>
                  <a:gd name="connsiteX0" fmla="*/ 0 w 3863785"/>
                  <a:gd name="connsiteY0" fmla="*/ 0 h 2871990"/>
                  <a:gd name="connsiteX1" fmla="*/ 3863759 w 3863785"/>
                  <a:gd name="connsiteY1" fmla="*/ 1816292 h 2871990"/>
                  <a:gd name="connsiteX2" fmla="*/ 2547831 w 3863785"/>
                  <a:gd name="connsiteY2" fmla="*/ 2871990 h 2871990"/>
                  <a:gd name="connsiteX0" fmla="*/ 0 w 3863787"/>
                  <a:gd name="connsiteY0" fmla="*/ 0 h 2871990"/>
                  <a:gd name="connsiteX1" fmla="*/ 3863759 w 3863787"/>
                  <a:gd name="connsiteY1" fmla="*/ 1816292 h 2871990"/>
                  <a:gd name="connsiteX2" fmla="*/ 2547831 w 3863787"/>
                  <a:gd name="connsiteY2" fmla="*/ 2871990 h 2871990"/>
                  <a:gd name="connsiteX0" fmla="*/ 0 w 3863784"/>
                  <a:gd name="connsiteY0" fmla="*/ 0 h 2871990"/>
                  <a:gd name="connsiteX1" fmla="*/ 3863759 w 3863784"/>
                  <a:gd name="connsiteY1" fmla="*/ 1816292 h 2871990"/>
                  <a:gd name="connsiteX2" fmla="*/ 2547831 w 3863784"/>
                  <a:gd name="connsiteY2" fmla="*/ 2871990 h 2871990"/>
                  <a:gd name="connsiteX0" fmla="*/ 0 w 3863784"/>
                  <a:gd name="connsiteY0" fmla="*/ 0 h 2871990"/>
                  <a:gd name="connsiteX1" fmla="*/ 3863759 w 3863784"/>
                  <a:gd name="connsiteY1" fmla="*/ 1816292 h 2871990"/>
                  <a:gd name="connsiteX2" fmla="*/ 2547831 w 3863784"/>
                  <a:gd name="connsiteY2" fmla="*/ 2871990 h 2871990"/>
                  <a:gd name="connsiteX0" fmla="*/ 0 w 3863770"/>
                  <a:gd name="connsiteY0" fmla="*/ 0 h 2871990"/>
                  <a:gd name="connsiteX1" fmla="*/ 3863759 w 3863770"/>
                  <a:gd name="connsiteY1" fmla="*/ 1816292 h 2871990"/>
                  <a:gd name="connsiteX2" fmla="*/ 2547831 w 3863770"/>
                  <a:gd name="connsiteY2" fmla="*/ 2871990 h 2871990"/>
                  <a:gd name="connsiteX0" fmla="*/ 0 w 3863770"/>
                  <a:gd name="connsiteY0" fmla="*/ 0 h 2871990"/>
                  <a:gd name="connsiteX1" fmla="*/ 3863759 w 3863770"/>
                  <a:gd name="connsiteY1" fmla="*/ 1866570 h 2871990"/>
                  <a:gd name="connsiteX2" fmla="*/ 2547831 w 3863770"/>
                  <a:gd name="connsiteY2" fmla="*/ 2871990 h 2871990"/>
                  <a:gd name="connsiteX0" fmla="*/ 0 w 3863770"/>
                  <a:gd name="connsiteY0" fmla="*/ 0 h 2871990"/>
                  <a:gd name="connsiteX1" fmla="*/ 3863759 w 3863770"/>
                  <a:gd name="connsiteY1" fmla="*/ 1866570 h 2871990"/>
                  <a:gd name="connsiteX2" fmla="*/ 2547831 w 3863770"/>
                  <a:gd name="connsiteY2" fmla="*/ 2871990 h 2871990"/>
                  <a:gd name="connsiteX0" fmla="*/ 0 w 3863770"/>
                  <a:gd name="connsiteY0" fmla="*/ 0 h 2871990"/>
                  <a:gd name="connsiteX1" fmla="*/ 3863759 w 3863770"/>
                  <a:gd name="connsiteY1" fmla="*/ 1866570 h 2871990"/>
                  <a:gd name="connsiteX2" fmla="*/ 2547831 w 3863770"/>
                  <a:gd name="connsiteY2" fmla="*/ 2871990 h 2871990"/>
                  <a:gd name="connsiteX0" fmla="*/ 0 w 1755589"/>
                  <a:gd name="connsiteY0" fmla="*/ 294616 h 1318917"/>
                  <a:gd name="connsiteX1" fmla="*/ 1755559 w 1755589"/>
                  <a:gd name="connsiteY1" fmla="*/ 313497 h 1318917"/>
                  <a:gd name="connsiteX2" fmla="*/ 439631 w 1755589"/>
                  <a:gd name="connsiteY2" fmla="*/ 1318917 h 1318917"/>
                  <a:gd name="connsiteX0" fmla="*/ 0 w 1755581"/>
                  <a:gd name="connsiteY0" fmla="*/ 431067 h 1455368"/>
                  <a:gd name="connsiteX1" fmla="*/ 1755559 w 1755581"/>
                  <a:gd name="connsiteY1" fmla="*/ 449948 h 1455368"/>
                  <a:gd name="connsiteX2" fmla="*/ 439631 w 1755581"/>
                  <a:gd name="connsiteY2" fmla="*/ 1455368 h 1455368"/>
                  <a:gd name="connsiteX0" fmla="*/ 0 w 1819080"/>
                  <a:gd name="connsiteY0" fmla="*/ 461008 h 1435032"/>
                  <a:gd name="connsiteX1" fmla="*/ 1819059 w 1819080"/>
                  <a:gd name="connsiteY1" fmla="*/ 429612 h 1435032"/>
                  <a:gd name="connsiteX2" fmla="*/ 503131 w 1819080"/>
                  <a:gd name="connsiteY2" fmla="*/ 1435032 h 1435032"/>
                  <a:gd name="connsiteX0" fmla="*/ 78 w 1819157"/>
                  <a:gd name="connsiteY0" fmla="*/ 485204 h 1459228"/>
                  <a:gd name="connsiteX1" fmla="*/ 1819137 w 1819157"/>
                  <a:gd name="connsiteY1" fmla="*/ 453808 h 1459228"/>
                  <a:gd name="connsiteX2" fmla="*/ 503209 w 1819157"/>
                  <a:gd name="connsiteY2" fmla="*/ 1459228 h 1459228"/>
                  <a:gd name="connsiteX0" fmla="*/ 188 w 753524"/>
                  <a:gd name="connsiteY0" fmla="*/ 1393136 h 2367160"/>
                  <a:gd name="connsiteX1" fmla="*/ 739747 w 753524"/>
                  <a:gd name="connsiteY1" fmla="*/ 205364 h 2367160"/>
                  <a:gd name="connsiteX2" fmla="*/ 503319 w 753524"/>
                  <a:gd name="connsiteY2" fmla="*/ 2367160 h 2367160"/>
                  <a:gd name="connsiteX0" fmla="*/ 188 w 1257412"/>
                  <a:gd name="connsiteY0" fmla="*/ 1628081 h 2602105"/>
                  <a:gd name="connsiteX1" fmla="*/ 739747 w 1257412"/>
                  <a:gd name="connsiteY1" fmla="*/ 440309 h 2602105"/>
                  <a:gd name="connsiteX2" fmla="*/ 1254872 w 1257412"/>
                  <a:gd name="connsiteY2" fmla="*/ 115632 h 2602105"/>
                  <a:gd name="connsiteX3" fmla="*/ 503319 w 1257412"/>
                  <a:gd name="connsiteY3" fmla="*/ 2602105 h 2602105"/>
                  <a:gd name="connsiteX0" fmla="*/ 188 w 755729"/>
                  <a:gd name="connsiteY0" fmla="*/ 1393137 h 2367161"/>
                  <a:gd name="connsiteX1" fmla="*/ 739747 w 755729"/>
                  <a:gd name="connsiteY1" fmla="*/ 205365 h 2367161"/>
                  <a:gd name="connsiteX2" fmla="*/ 503319 w 755729"/>
                  <a:gd name="connsiteY2" fmla="*/ 2367161 h 2367161"/>
                  <a:gd name="connsiteX0" fmla="*/ 209 w 755750"/>
                  <a:gd name="connsiteY0" fmla="*/ 1388338 h 2362362"/>
                  <a:gd name="connsiteX1" fmla="*/ 739768 w 755750"/>
                  <a:gd name="connsiteY1" fmla="*/ 200566 h 2362362"/>
                  <a:gd name="connsiteX2" fmla="*/ 503340 w 755750"/>
                  <a:gd name="connsiteY2" fmla="*/ 2362362 h 2362362"/>
                  <a:gd name="connsiteX0" fmla="*/ 213 w 755754"/>
                  <a:gd name="connsiteY0" fmla="*/ 1208173 h 2182197"/>
                  <a:gd name="connsiteX1" fmla="*/ 739772 w 755754"/>
                  <a:gd name="connsiteY1" fmla="*/ 20401 h 2182197"/>
                  <a:gd name="connsiteX2" fmla="*/ 503344 w 755754"/>
                  <a:gd name="connsiteY2" fmla="*/ 2182197 h 2182197"/>
                  <a:gd name="connsiteX0" fmla="*/ 399 w 879269"/>
                  <a:gd name="connsiteY0" fmla="*/ 1199445 h 2173469"/>
                  <a:gd name="connsiteX1" fmla="*/ 739958 w 879269"/>
                  <a:gd name="connsiteY1" fmla="*/ 11673 h 2173469"/>
                  <a:gd name="connsiteX2" fmla="*/ 503530 w 879269"/>
                  <a:gd name="connsiteY2" fmla="*/ 2173469 h 2173469"/>
                  <a:gd name="connsiteX0" fmla="*/ 313 w 1800998"/>
                  <a:gd name="connsiteY0" fmla="*/ 1976285 h 1976285"/>
                  <a:gd name="connsiteX1" fmla="*/ 739872 w 1800998"/>
                  <a:gd name="connsiteY1" fmla="*/ 788513 h 1976285"/>
                  <a:gd name="connsiteX2" fmla="*/ 1798844 w 1800998"/>
                  <a:gd name="connsiteY2" fmla="*/ 134785 h 1976285"/>
                  <a:gd name="connsiteX0" fmla="*/ 313 w 1798844"/>
                  <a:gd name="connsiteY0" fmla="*/ 1841500 h 1841500"/>
                  <a:gd name="connsiteX1" fmla="*/ 739872 w 1798844"/>
                  <a:gd name="connsiteY1" fmla="*/ 653728 h 1841500"/>
                  <a:gd name="connsiteX2" fmla="*/ 1798844 w 1798844"/>
                  <a:gd name="connsiteY2" fmla="*/ 0 h 1841500"/>
                  <a:gd name="connsiteX0" fmla="*/ 313 w 1798844"/>
                  <a:gd name="connsiteY0" fmla="*/ 1841500 h 1841500"/>
                  <a:gd name="connsiteX1" fmla="*/ 739872 w 1798844"/>
                  <a:gd name="connsiteY1" fmla="*/ 653728 h 1841500"/>
                  <a:gd name="connsiteX2" fmla="*/ 1798844 w 1798844"/>
                  <a:gd name="connsiteY2" fmla="*/ 0 h 1841500"/>
                  <a:gd name="connsiteX0" fmla="*/ 313 w 1798844"/>
                  <a:gd name="connsiteY0" fmla="*/ 1841500 h 1841500"/>
                  <a:gd name="connsiteX1" fmla="*/ 739872 w 1798844"/>
                  <a:gd name="connsiteY1" fmla="*/ 653728 h 1841500"/>
                  <a:gd name="connsiteX2" fmla="*/ 1798844 w 1798844"/>
                  <a:gd name="connsiteY2" fmla="*/ 0 h 1841500"/>
                  <a:gd name="connsiteX0" fmla="*/ 313 w 1798844"/>
                  <a:gd name="connsiteY0" fmla="*/ 1841500 h 1841500"/>
                  <a:gd name="connsiteX1" fmla="*/ 739872 w 1798844"/>
                  <a:gd name="connsiteY1" fmla="*/ 653728 h 1841500"/>
                  <a:gd name="connsiteX2" fmla="*/ 1798844 w 1798844"/>
                  <a:gd name="connsiteY2" fmla="*/ 0 h 1841500"/>
                  <a:gd name="connsiteX0" fmla="*/ 313 w 1798844"/>
                  <a:gd name="connsiteY0" fmla="*/ 1841500 h 1841500"/>
                  <a:gd name="connsiteX1" fmla="*/ 739872 w 1798844"/>
                  <a:gd name="connsiteY1" fmla="*/ 653728 h 1841500"/>
                  <a:gd name="connsiteX2" fmla="*/ 1798844 w 1798844"/>
                  <a:gd name="connsiteY2" fmla="*/ 0 h 1841500"/>
                  <a:gd name="connsiteX0" fmla="*/ 283 w 1798814"/>
                  <a:gd name="connsiteY0" fmla="*/ 1841500 h 1841500"/>
                  <a:gd name="connsiteX1" fmla="*/ 790642 w 1798814"/>
                  <a:gd name="connsiteY1" fmla="*/ 905115 h 1841500"/>
                  <a:gd name="connsiteX2" fmla="*/ 1798814 w 1798814"/>
                  <a:gd name="connsiteY2" fmla="*/ 0 h 1841500"/>
                  <a:gd name="connsiteX0" fmla="*/ 276 w 1798807"/>
                  <a:gd name="connsiteY0" fmla="*/ 1841500 h 1841500"/>
                  <a:gd name="connsiteX1" fmla="*/ 803335 w 1798807"/>
                  <a:gd name="connsiteY1" fmla="*/ 854837 h 1841500"/>
                  <a:gd name="connsiteX2" fmla="*/ 1798807 w 1798807"/>
                  <a:gd name="connsiteY2" fmla="*/ 0 h 1841500"/>
                  <a:gd name="connsiteX0" fmla="*/ 214 w 1798745"/>
                  <a:gd name="connsiteY0" fmla="*/ 1841500 h 1841500"/>
                  <a:gd name="connsiteX1" fmla="*/ 803273 w 1798745"/>
                  <a:gd name="connsiteY1" fmla="*/ 854837 h 1841500"/>
                  <a:gd name="connsiteX2" fmla="*/ 1798745 w 1798745"/>
                  <a:gd name="connsiteY2" fmla="*/ 0 h 1841500"/>
                  <a:gd name="connsiteX0" fmla="*/ 222 w 1798753"/>
                  <a:gd name="connsiteY0" fmla="*/ 1841500 h 1841500"/>
                  <a:gd name="connsiteX1" fmla="*/ 777881 w 1798753"/>
                  <a:gd name="connsiteY1" fmla="*/ 842268 h 1841500"/>
                  <a:gd name="connsiteX2" fmla="*/ 1798753 w 1798753"/>
                  <a:gd name="connsiteY2" fmla="*/ 0 h 1841500"/>
                  <a:gd name="connsiteX0" fmla="*/ 257 w 1798788"/>
                  <a:gd name="connsiteY0" fmla="*/ 1841500 h 1841500"/>
                  <a:gd name="connsiteX1" fmla="*/ 689016 w 1798788"/>
                  <a:gd name="connsiteY1" fmla="*/ 955392 h 1841500"/>
                  <a:gd name="connsiteX2" fmla="*/ 1798788 w 1798788"/>
                  <a:gd name="connsiteY2" fmla="*/ 0 h 1841500"/>
                  <a:gd name="connsiteX0" fmla="*/ 247 w 1798778"/>
                  <a:gd name="connsiteY0" fmla="*/ 1841500 h 1841500"/>
                  <a:gd name="connsiteX1" fmla="*/ 689006 w 1798778"/>
                  <a:gd name="connsiteY1" fmla="*/ 955392 h 1841500"/>
                  <a:gd name="connsiteX2" fmla="*/ 1798778 w 1798778"/>
                  <a:gd name="connsiteY2" fmla="*/ 0 h 1841500"/>
                  <a:gd name="connsiteX0" fmla="*/ 322 w 1798853"/>
                  <a:gd name="connsiteY0" fmla="*/ 1841500 h 1841500"/>
                  <a:gd name="connsiteX1" fmla="*/ 549381 w 1798853"/>
                  <a:gd name="connsiteY1" fmla="*/ 1043377 h 1841500"/>
                  <a:gd name="connsiteX2" fmla="*/ 1798853 w 1798853"/>
                  <a:gd name="connsiteY2" fmla="*/ 0 h 1841500"/>
                  <a:gd name="connsiteX0" fmla="*/ 322 w 1798853"/>
                  <a:gd name="connsiteY0" fmla="*/ 1841500 h 1841500"/>
                  <a:gd name="connsiteX1" fmla="*/ 549381 w 1798853"/>
                  <a:gd name="connsiteY1" fmla="*/ 1043377 h 1841500"/>
                  <a:gd name="connsiteX2" fmla="*/ 1798853 w 1798853"/>
                  <a:gd name="connsiteY2" fmla="*/ 0 h 1841500"/>
                  <a:gd name="connsiteX0" fmla="*/ 486 w 1799017"/>
                  <a:gd name="connsiteY0" fmla="*/ 1841500 h 1841500"/>
                  <a:gd name="connsiteX1" fmla="*/ 397145 w 1799017"/>
                  <a:gd name="connsiteY1" fmla="*/ 1194209 h 1841500"/>
                  <a:gd name="connsiteX2" fmla="*/ 1799017 w 1799017"/>
                  <a:gd name="connsiteY2" fmla="*/ 0 h 1841500"/>
                  <a:gd name="connsiteX0" fmla="*/ 432 w 1798963"/>
                  <a:gd name="connsiteY0" fmla="*/ 1841500 h 1841500"/>
                  <a:gd name="connsiteX1" fmla="*/ 397091 w 1798963"/>
                  <a:gd name="connsiteY1" fmla="*/ 1194209 h 1841500"/>
                  <a:gd name="connsiteX2" fmla="*/ 1798963 w 1798963"/>
                  <a:gd name="connsiteY2" fmla="*/ 0 h 1841500"/>
                  <a:gd name="connsiteX0" fmla="*/ 911 w 1799442"/>
                  <a:gd name="connsiteY0" fmla="*/ 1841500 h 1841500"/>
                  <a:gd name="connsiteX1" fmla="*/ 219770 w 1799442"/>
                  <a:gd name="connsiteY1" fmla="*/ 1407887 h 1841500"/>
                  <a:gd name="connsiteX2" fmla="*/ 1799442 w 1799442"/>
                  <a:gd name="connsiteY2" fmla="*/ 0 h 1841500"/>
                  <a:gd name="connsiteX0" fmla="*/ 911 w 1799442"/>
                  <a:gd name="connsiteY0" fmla="*/ 1841500 h 1841500"/>
                  <a:gd name="connsiteX1" fmla="*/ 219770 w 1799442"/>
                  <a:gd name="connsiteY1" fmla="*/ 1407887 h 1841500"/>
                  <a:gd name="connsiteX2" fmla="*/ 1799442 w 1799442"/>
                  <a:gd name="connsiteY2" fmla="*/ 0 h 1841500"/>
                  <a:gd name="connsiteX0" fmla="*/ 911 w 1799442"/>
                  <a:gd name="connsiteY0" fmla="*/ 1841500 h 1841500"/>
                  <a:gd name="connsiteX1" fmla="*/ 219770 w 1799442"/>
                  <a:gd name="connsiteY1" fmla="*/ 1407887 h 1841500"/>
                  <a:gd name="connsiteX2" fmla="*/ 1799442 w 1799442"/>
                  <a:gd name="connsiteY2" fmla="*/ 0 h 1841500"/>
                  <a:gd name="connsiteX0" fmla="*/ 911 w 1799442"/>
                  <a:gd name="connsiteY0" fmla="*/ 1841500 h 1841500"/>
                  <a:gd name="connsiteX1" fmla="*/ 219770 w 1799442"/>
                  <a:gd name="connsiteY1" fmla="*/ 1407887 h 1841500"/>
                  <a:gd name="connsiteX2" fmla="*/ 1799442 w 1799442"/>
                  <a:gd name="connsiteY2" fmla="*/ 0 h 1841500"/>
                  <a:gd name="connsiteX0" fmla="*/ 26912 w 2066743"/>
                  <a:gd name="connsiteY0" fmla="*/ 1926755 h 1926755"/>
                  <a:gd name="connsiteX1" fmla="*/ 245771 w 2066743"/>
                  <a:gd name="connsiteY1" fmla="*/ 1493142 h 1926755"/>
                  <a:gd name="connsiteX2" fmla="*/ 2066743 w 2066743"/>
                  <a:gd name="connsiteY2" fmla="*/ 0 h 1926755"/>
                  <a:gd name="connsiteX0" fmla="*/ 1095 w 2040926"/>
                  <a:gd name="connsiteY0" fmla="*/ 1926755 h 1926755"/>
                  <a:gd name="connsiteX1" fmla="*/ 219954 w 2040926"/>
                  <a:gd name="connsiteY1" fmla="*/ 1493142 h 1926755"/>
                  <a:gd name="connsiteX2" fmla="*/ 2040926 w 2040926"/>
                  <a:gd name="connsiteY2" fmla="*/ 0 h 1926755"/>
                  <a:gd name="connsiteX0" fmla="*/ 26912 w 2066743"/>
                  <a:gd name="connsiteY0" fmla="*/ 1963293 h 1963293"/>
                  <a:gd name="connsiteX1" fmla="*/ 245771 w 2066743"/>
                  <a:gd name="connsiteY1" fmla="*/ 1493142 h 1963293"/>
                  <a:gd name="connsiteX2" fmla="*/ 2066743 w 2066743"/>
                  <a:gd name="connsiteY2" fmla="*/ 0 h 1963293"/>
                  <a:gd name="connsiteX0" fmla="*/ 26912 w 2066743"/>
                  <a:gd name="connsiteY0" fmla="*/ 1963293 h 1963293"/>
                  <a:gd name="connsiteX1" fmla="*/ 245771 w 2066743"/>
                  <a:gd name="connsiteY1" fmla="*/ 1493142 h 1963293"/>
                  <a:gd name="connsiteX2" fmla="*/ 2066743 w 2066743"/>
                  <a:gd name="connsiteY2" fmla="*/ 0 h 1963293"/>
                  <a:gd name="connsiteX0" fmla="*/ 21485 w 2061316"/>
                  <a:gd name="connsiteY0" fmla="*/ 1963293 h 1963293"/>
                  <a:gd name="connsiteX1" fmla="*/ 240344 w 2061316"/>
                  <a:gd name="connsiteY1" fmla="*/ 1493142 h 1963293"/>
                  <a:gd name="connsiteX2" fmla="*/ 2061316 w 2061316"/>
                  <a:gd name="connsiteY2" fmla="*/ 0 h 1963293"/>
                  <a:gd name="connsiteX0" fmla="*/ 7 w 2039838"/>
                  <a:gd name="connsiteY0" fmla="*/ 1963293 h 1963293"/>
                  <a:gd name="connsiteX1" fmla="*/ 218866 w 2039838"/>
                  <a:gd name="connsiteY1" fmla="*/ 1493142 h 1963293"/>
                  <a:gd name="connsiteX2" fmla="*/ 2039838 w 2039838"/>
                  <a:gd name="connsiteY2" fmla="*/ 0 h 1963293"/>
                  <a:gd name="connsiteX0" fmla="*/ 10 w 2039841"/>
                  <a:gd name="connsiteY0" fmla="*/ 1963293 h 1963293"/>
                  <a:gd name="connsiteX1" fmla="*/ 218869 w 2039841"/>
                  <a:gd name="connsiteY1" fmla="*/ 1493142 h 1963293"/>
                  <a:gd name="connsiteX2" fmla="*/ 2039841 w 2039841"/>
                  <a:gd name="connsiteY2" fmla="*/ 0 h 1963293"/>
                  <a:gd name="connsiteX0" fmla="*/ 4 w 2039835"/>
                  <a:gd name="connsiteY0" fmla="*/ 1963293 h 1963293"/>
                  <a:gd name="connsiteX1" fmla="*/ 422063 w 2039835"/>
                  <a:gd name="connsiteY1" fmla="*/ 1334812 h 1963293"/>
                  <a:gd name="connsiteX2" fmla="*/ 2039835 w 2039835"/>
                  <a:gd name="connsiteY2" fmla="*/ 0 h 1963293"/>
                  <a:gd name="connsiteX0" fmla="*/ 4 w 2039835"/>
                  <a:gd name="connsiteY0" fmla="*/ 1963293 h 1963293"/>
                  <a:gd name="connsiteX1" fmla="*/ 422063 w 2039835"/>
                  <a:gd name="connsiteY1" fmla="*/ 1334812 h 1963293"/>
                  <a:gd name="connsiteX2" fmla="*/ 2039835 w 2039835"/>
                  <a:gd name="connsiteY2" fmla="*/ 0 h 1963293"/>
                  <a:gd name="connsiteX0" fmla="*/ 4 w 2039835"/>
                  <a:gd name="connsiteY0" fmla="*/ 1963293 h 1963293"/>
                  <a:gd name="connsiteX1" fmla="*/ 345863 w 2039835"/>
                  <a:gd name="connsiteY1" fmla="*/ 1458758 h 1963293"/>
                  <a:gd name="connsiteX2" fmla="*/ 2039835 w 2039835"/>
                  <a:gd name="connsiteY2" fmla="*/ 0 h 1963293"/>
                  <a:gd name="connsiteX0" fmla="*/ 0 w 2039831"/>
                  <a:gd name="connsiteY0" fmla="*/ 1963293 h 1963293"/>
                  <a:gd name="connsiteX1" fmla="*/ 345859 w 2039831"/>
                  <a:gd name="connsiteY1" fmla="*/ 1458758 h 1963293"/>
                  <a:gd name="connsiteX2" fmla="*/ 2039831 w 2039831"/>
                  <a:gd name="connsiteY2" fmla="*/ 0 h 1963293"/>
                  <a:gd name="connsiteX0" fmla="*/ 4 w 2039835"/>
                  <a:gd name="connsiteY0" fmla="*/ 1963293 h 1963293"/>
                  <a:gd name="connsiteX1" fmla="*/ 345863 w 2039835"/>
                  <a:gd name="connsiteY1" fmla="*/ 1458758 h 1963293"/>
                  <a:gd name="connsiteX2" fmla="*/ 2039835 w 2039835"/>
                  <a:gd name="connsiteY2" fmla="*/ 0 h 1963293"/>
                  <a:gd name="connsiteX0" fmla="*/ 6 w 2039837"/>
                  <a:gd name="connsiteY0" fmla="*/ 1963293 h 1963293"/>
                  <a:gd name="connsiteX1" fmla="*/ 345865 w 2039837"/>
                  <a:gd name="connsiteY1" fmla="*/ 1458758 h 1963293"/>
                  <a:gd name="connsiteX2" fmla="*/ 2039837 w 2039837"/>
                  <a:gd name="connsiteY2" fmla="*/ 0 h 1963293"/>
                  <a:gd name="connsiteX0" fmla="*/ 6 w 2039837"/>
                  <a:gd name="connsiteY0" fmla="*/ 1963293 h 1963293"/>
                  <a:gd name="connsiteX1" fmla="*/ 345865 w 2039837"/>
                  <a:gd name="connsiteY1" fmla="*/ 1458758 h 1963293"/>
                  <a:gd name="connsiteX2" fmla="*/ 2039837 w 2039837"/>
                  <a:gd name="connsiteY2" fmla="*/ 0 h 1963293"/>
                  <a:gd name="connsiteX0" fmla="*/ 6 w 2039837"/>
                  <a:gd name="connsiteY0" fmla="*/ 1963293 h 1963293"/>
                  <a:gd name="connsiteX1" fmla="*/ 345865 w 2039837"/>
                  <a:gd name="connsiteY1" fmla="*/ 1458758 h 1963293"/>
                  <a:gd name="connsiteX2" fmla="*/ 2039837 w 2039837"/>
                  <a:gd name="connsiteY2" fmla="*/ 0 h 1963293"/>
                  <a:gd name="connsiteX0" fmla="*/ 6 w 2039837"/>
                  <a:gd name="connsiteY0" fmla="*/ 1963293 h 1963293"/>
                  <a:gd name="connsiteX1" fmla="*/ 345865 w 2039837"/>
                  <a:gd name="connsiteY1" fmla="*/ 1458758 h 1963293"/>
                  <a:gd name="connsiteX2" fmla="*/ 2039837 w 2039837"/>
                  <a:gd name="connsiteY2" fmla="*/ 0 h 1963293"/>
                  <a:gd name="connsiteX0" fmla="*/ 696 w 2040527"/>
                  <a:gd name="connsiteY0" fmla="*/ 1963293 h 1963293"/>
                  <a:gd name="connsiteX1" fmla="*/ 346555 w 2040527"/>
                  <a:gd name="connsiteY1" fmla="*/ 1458758 h 1963293"/>
                  <a:gd name="connsiteX2" fmla="*/ 2040527 w 2040527"/>
                  <a:gd name="connsiteY2" fmla="*/ 0 h 1963293"/>
                  <a:gd name="connsiteX0" fmla="*/ 3291 w 2068522"/>
                  <a:gd name="connsiteY0" fmla="*/ 1950898 h 1950898"/>
                  <a:gd name="connsiteX1" fmla="*/ 349150 w 2068522"/>
                  <a:gd name="connsiteY1" fmla="*/ 1446363 h 1950898"/>
                  <a:gd name="connsiteX2" fmla="*/ 2068522 w 2068522"/>
                  <a:gd name="connsiteY2" fmla="*/ 0 h 1950898"/>
                  <a:gd name="connsiteX0" fmla="*/ 3291 w 2068522"/>
                  <a:gd name="connsiteY0" fmla="*/ 1950898 h 1950898"/>
                  <a:gd name="connsiteX1" fmla="*/ 349150 w 2068522"/>
                  <a:gd name="connsiteY1" fmla="*/ 1446363 h 1950898"/>
                  <a:gd name="connsiteX2" fmla="*/ 2068522 w 2068522"/>
                  <a:gd name="connsiteY2" fmla="*/ 0 h 1950898"/>
                  <a:gd name="connsiteX0" fmla="*/ 1110 w 2066341"/>
                  <a:gd name="connsiteY0" fmla="*/ 1950898 h 1950898"/>
                  <a:gd name="connsiteX1" fmla="*/ 346969 w 2066341"/>
                  <a:gd name="connsiteY1" fmla="*/ 1446363 h 1950898"/>
                  <a:gd name="connsiteX2" fmla="*/ 2066341 w 2066341"/>
                  <a:gd name="connsiteY2" fmla="*/ 0 h 1950898"/>
                  <a:gd name="connsiteX0" fmla="*/ 3423 w 2068654"/>
                  <a:gd name="connsiteY0" fmla="*/ 1950898 h 1950898"/>
                  <a:gd name="connsiteX1" fmla="*/ 349282 w 2068654"/>
                  <a:gd name="connsiteY1" fmla="*/ 1446363 h 1950898"/>
                  <a:gd name="connsiteX2" fmla="*/ 2068654 w 2068654"/>
                  <a:gd name="connsiteY2" fmla="*/ 0 h 1950898"/>
                  <a:gd name="connsiteX0" fmla="*/ 3423 w 3643835"/>
                  <a:gd name="connsiteY0" fmla="*/ 2644991 h 2644991"/>
                  <a:gd name="connsiteX1" fmla="*/ 349282 w 3643835"/>
                  <a:gd name="connsiteY1" fmla="*/ 2140456 h 2644991"/>
                  <a:gd name="connsiteX2" fmla="*/ 3643835 w 3643835"/>
                  <a:gd name="connsiteY2" fmla="*/ 0 h 2644991"/>
                  <a:gd name="connsiteX0" fmla="*/ 3423 w 2686125"/>
                  <a:gd name="connsiteY0" fmla="*/ 1802164 h 1802164"/>
                  <a:gd name="connsiteX1" fmla="*/ 349282 w 2686125"/>
                  <a:gd name="connsiteY1" fmla="*/ 1297629 h 1802164"/>
                  <a:gd name="connsiteX2" fmla="*/ 2686125 w 2686125"/>
                  <a:gd name="connsiteY2" fmla="*/ 0 h 1802164"/>
                  <a:gd name="connsiteX0" fmla="*/ 323 w 2683025"/>
                  <a:gd name="connsiteY0" fmla="*/ 1916944 h 1916944"/>
                  <a:gd name="connsiteX1" fmla="*/ 1845755 w 2683025"/>
                  <a:gd name="connsiteY1" fmla="*/ 73801 h 1916944"/>
                  <a:gd name="connsiteX2" fmla="*/ 2683025 w 2683025"/>
                  <a:gd name="connsiteY2" fmla="*/ 114780 h 1916944"/>
                  <a:gd name="connsiteX0" fmla="*/ 92628 w 960721"/>
                  <a:gd name="connsiteY0" fmla="*/ 6358 h 940426"/>
                  <a:gd name="connsiteX1" fmla="*/ 123451 w 960721"/>
                  <a:gd name="connsiteY1" fmla="*/ 852825 h 940426"/>
                  <a:gd name="connsiteX2" fmla="*/ 960721 w 960721"/>
                  <a:gd name="connsiteY2" fmla="*/ 893804 h 940426"/>
                  <a:gd name="connsiteX0" fmla="*/ 82836 w 950929"/>
                  <a:gd name="connsiteY0" fmla="*/ 0 h 934068"/>
                  <a:gd name="connsiteX1" fmla="*/ 113659 w 950929"/>
                  <a:gd name="connsiteY1" fmla="*/ 846467 h 934068"/>
                  <a:gd name="connsiteX2" fmla="*/ 950929 w 950929"/>
                  <a:gd name="connsiteY2" fmla="*/ 887446 h 934068"/>
                  <a:gd name="connsiteX0" fmla="*/ 121948 w 990041"/>
                  <a:gd name="connsiteY0" fmla="*/ 0 h 934068"/>
                  <a:gd name="connsiteX1" fmla="*/ 152771 w 990041"/>
                  <a:gd name="connsiteY1" fmla="*/ 846467 h 934068"/>
                  <a:gd name="connsiteX2" fmla="*/ 990041 w 990041"/>
                  <a:gd name="connsiteY2" fmla="*/ 887446 h 934068"/>
                  <a:gd name="connsiteX0" fmla="*/ 82836 w 950929"/>
                  <a:gd name="connsiteY0" fmla="*/ 0 h 934068"/>
                  <a:gd name="connsiteX1" fmla="*/ 113659 w 950929"/>
                  <a:gd name="connsiteY1" fmla="*/ 846467 h 934068"/>
                  <a:gd name="connsiteX2" fmla="*/ 950929 w 950929"/>
                  <a:gd name="connsiteY2" fmla="*/ 887446 h 934068"/>
                  <a:gd name="connsiteX0" fmla="*/ 149911 w 1018004"/>
                  <a:gd name="connsiteY0" fmla="*/ 0 h 1026943"/>
                  <a:gd name="connsiteX1" fmla="*/ 180734 w 1018004"/>
                  <a:gd name="connsiteY1" fmla="*/ 846467 h 1026943"/>
                  <a:gd name="connsiteX2" fmla="*/ 1018004 w 1018004"/>
                  <a:gd name="connsiteY2" fmla="*/ 887446 h 1026943"/>
                  <a:gd name="connsiteX0" fmla="*/ 52865 w 920958"/>
                  <a:gd name="connsiteY0" fmla="*/ 0 h 993168"/>
                  <a:gd name="connsiteX1" fmla="*/ 234905 w 920958"/>
                  <a:gd name="connsiteY1" fmla="*/ 759705 h 993168"/>
                  <a:gd name="connsiteX2" fmla="*/ 920958 w 920958"/>
                  <a:gd name="connsiteY2" fmla="*/ 887446 h 993168"/>
                  <a:gd name="connsiteX0" fmla="*/ 0 w 868093"/>
                  <a:gd name="connsiteY0" fmla="*/ 0 h 957324"/>
                  <a:gd name="connsiteX1" fmla="*/ 182040 w 868093"/>
                  <a:gd name="connsiteY1" fmla="*/ 759705 h 957324"/>
                  <a:gd name="connsiteX2" fmla="*/ 868093 w 868093"/>
                  <a:gd name="connsiteY2" fmla="*/ 887446 h 957324"/>
                  <a:gd name="connsiteX0" fmla="*/ 0 w 868093"/>
                  <a:gd name="connsiteY0" fmla="*/ 0 h 887446"/>
                  <a:gd name="connsiteX1" fmla="*/ 182040 w 868093"/>
                  <a:gd name="connsiteY1" fmla="*/ 759705 h 887446"/>
                  <a:gd name="connsiteX2" fmla="*/ 868093 w 868093"/>
                  <a:gd name="connsiteY2" fmla="*/ 887446 h 887446"/>
                  <a:gd name="connsiteX0" fmla="*/ 0 w 868093"/>
                  <a:gd name="connsiteY0" fmla="*/ 0 h 887446"/>
                  <a:gd name="connsiteX1" fmla="*/ 219845 w 868093"/>
                  <a:gd name="connsiteY1" fmla="*/ 734916 h 887446"/>
                  <a:gd name="connsiteX2" fmla="*/ 868093 w 868093"/>
                  <a:gd name="connsiteY2" fmla="*/ 887446 h 887446"/>
                  <a:gd name="connsiteX0" fmla="*/ 0 w 905897"/>
                  <a:gd name="connsiteY0" fmla="*/ 0 h 1122942"/>
                  <a:gd name="connsiteX1" fmla="*/ 257649 w 905897"/>
                  <a:gd name="connsiteY1" fmla="*/ 970412 h 1122942"/>
                  <a:gd name="connsiteX2" fmla="*/ 905897 w 905897"/>
                  <a:gd name="connsiteY2" fmla="*/ 1122942 h 1122942"/>
                  <a:gd name="connsiteX0" fmla="*/ 0 w 905897"/>
                  <a:gd name="connsiteY0" fmla="*/ 0 h 1122942"/>
                  <a:gd name="connsiteX1" fmla="*/ 257649 w 905897"/>
                  <a:gd name="connsiteY1" fmla="*/ 970412 h 1122942"/>
                  <a:gd name="connsiteX2" fmla="*/ 905897 w 905897"/>
                  <a:gd name="connsiteY2" fmla="*/ 1122942 h 1122942"/>
                  <a:gd name="connsiteX0" fmla="*/ 0 w 968904"/>
                  <a:gd name="connsiteY0" fmla="*/ 0 h 1110547"/>
                  <a:gd name="connsiteX1" fmla="*/ 257649 w 968904"/>
                  <a:gd name="connsiteY1" fmla="*/ 970412 h 1110547"/>
                  <a:gd name="connsiteX2" fmla="*/ 968904 w 968904"/>
                  <a:gd name="connsiteY2" fmla="*/ 1110547 h 1110547"/>
                  <a:gd name="connsiteX0" fmla="*/ 0 w 956303"/>
                  <a:gd name="connsiteY0" fmla="*/ 0 h 1147731"/>
                  <a:gd name="connsiteX1" fmla="*/ 257649 w 956303"/>
                  <a:gd name="connsiteY1" fmla="*/ 970412 h 1147731"/>
                  <a:gd name="connsiteX2" fmla="*/ 956303 w 956303"/>
                  <a:gd name="connsiteY2" fmla="*/ 1147731 h 1147731"/>
                  <a:gd name="connsiteX0" fmla="*/ 0 w 956303"/>
                  <a:gd name="connsiteY0" fmla="*/ 0 h 1147731"/>
                  <a:gd name="connsiteX1" fmla="*/ 257649 w 956303"/>
                  <a:gd name="connsiteY1" fmla="*/ 970412 h 1147731"/>
                  <a:gd name="connsiteX2" fmla="*/ 956303 w 956303"/>
                  <a:gd name="connsiteY2" fmla="*/ 1147731 h 1147731"/>
                  <a:gd name="connsiteX0" fmla="*/ 0 w 968904"/>
                  <a:gd name="connsiteY0" fmla="*/ 0 h 1123178"/>
                  <a:gd name="connsiteX1" fmla="*/ 257649 w 968904"/>
                  <a:gd name="connsiteY1" fmla="*/ 970412 h 1123178"/>
                  <a:gd name="connsiteX2" fmla="*/ 968904 w 968904"/>
                  <a:gd name="connsiteY2" fmla="*/ 1122942 h 1123178"/>
                  <a:gd name="connsiteX0" fmla="*/ 0 w 943701"/>
                  <a:gd name="connsiteY0" fmla="*/ 0 h 1135336"/>
                  <a:gd name="connsiteX1" fmla="*/ 257649 w 943701"/>
                  <a:gd name="connsiteY1" fmla="*/ 970412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57649 w 943701"/>
                  <a:gd name="connsiteY1" fmla="*/ 970412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57649 w 943701"/>
                  <a:gd name="connsiteY1" fmla="*/ 970412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57649 w 943701"/>
                  <a:gd name="connsiteY1" fmla="*/ 970412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57649 w 943701"/>
                  <a:gd name="connsiteY1" fmla="*/ 970412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57649 w 943701"/>
                  <a:gd name="connsiteY1" fmla="*/ 970412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32446 w 943701"/>
                  <a:gd name="connsiteY1" fmla="*/ 958017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32446 w 943701"/>
                  <a:gd name="connsiteY1" fmla="*/ 958017 h 1135336"/>
                  <a:gd name="connsiteX2" fmla="*/ 943701 w 943701"/>
                  <a:gd name="connsiteY2" fmla="*/ 1135336 h 1135336"/>
                  <a:gd name="connsiteX0" fmla="*/ 0 w 943701"/>
                  <a:gd name="connsiteY0" fmla="*/ 0 h 1135336"/>
                  <a:gd name="connsiteX1" fmla="*/ 232446 w 943701"/>
                  <a:gd name="connsiteY1" fmla="*/ 958017 h 1135336"/>
                  <a:gd name="connsiteX2" fmla="*/ 943701 w 943701"/>
                  <a:gd name="connsiteY2" fmla="*/ 1135336 h 1135336"/>
                  <a:gd name="connsiteX0" fmla="*/ 0 w 943701"/>
                  <a:gd name="connsiteY0" fmla="*/ 0 h 1234492"/>
                  <a:gd name="connsiteX1" fmla="*/ 232446 w 943701"/>
                  <a:gd name="connsiteY1" fmla="*/ 1057173 h 1234492"/>
                  <a:gd name="connsiteX2" fmla="*/ 943701 w 943701"/>
                  <a:gd name="connsiteY2" fmla="*/ 1234492 h 1234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43701" h="1234492">
                    <a:moveTo>
                      <a:pt x="0" y="0"/>
                    </a:moveTo>
                    <a:cubicBezTo>
                      <a:pt x="36386" y="565677"/>
                      <a:pt x="75163" y="851424"/>
                      <a:pt x="232446" y="1057173"/>
                    </a:cubicBezTo>
                    <a:cubicBezTo>
                      <a:pt x="389730" y="1262922"/>
                      <a:pt x="497952" y="1229156"/>
                      <a:pt x="943701" y="1234492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5" name="Oval 14"/>
            <p:cNvSpPr>
              <a:spLocks/>
            </p:cNvSpPr>
            <p:nvPr/>
          </p:nvSpPr>
          <p:spPr bwMode="auto">
            <a:xfrm>
              <a:off x="1801368" y="3401568"/>
              <a:ext cx="54864" cy="54864"/>
            </a:xfrm>
            <a:prstGeom prst="ellipse">
              <a:avLst/>
            </a:prstGeom>
            <a:solidFill>
              <a:srgbClr val="FF00FF"/>
            </a:solidFill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Oval 39"/>
            <p:cNvSpPr>
              <a:spLocks/>
            </p:cNvSpPr>
            <p:nvPr/>
          </p:nvSpPr>
          <p:spPr bwMode="auto">
            <a:xfrm>
              <a:off x="2715768" y="2487168"/>
              <a:ext cx="54864" cy="54864"/>
            </a:xfrm>
            <a:prstGeom prst="ellipse">
              <a:avLst/>
            </a:prstGeom>
            <a:solidFill>
              <a:srgbClr val="FF00FF"/>
            </a:solidFill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78290" y="2413000"/>
              <a:ext cx="131305" cy="2039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7" name="Group 86"/>
          <p:cNvGrpSpPr/>
          <p:nvPr/>
        </p:nvGrpSpPr>
        <p:grpSpPr>
          <a:xfrm>
            <a:off x="2689352" y="2892626"/>
            <a:ext cx="1438148" cy="1572498"/>
            <a:chOff x="2689352" y="2892626"/>
            <a:chExt cx="1438148" cy="1572498"/>
          </a:xfrm>
        </p:grpSpPr>
        <p:cxnSp>
          <p:nvCxnSpPr>
            <p:cNvPr id="75" name="Straight Connector 74"/>
            <p:cNvCxnSpPr/>
            <p:nvPr/>
          </p:nvCxnSpPr>
          <p:spPr bwMode="auto">
            <a:xfrm>
              <a:off x="2691384" y="2892626"/>
              <a:ext cx="0" cy="548640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43336" y="4114800"/>
              <a:ext cx="584164" cy="3503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85" name="Straight Arrow Connector 84"/>
            <p:cNvCxnSpPr/>
            <p:nvPr/>
          </p:nvCxnSpPr>
          <p:spPr bwMode="auto">
            <a:xfrm flipH="1" flipV="1">
              <a:off x="2689352" y="3438144"/>
              <a:ext cx="2032" cy="353568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Straight Connector 88"/>
            <p:cNvCxnSpPr>
              <a:endCxn id="45" idx="1"/>
            </p:cNvCxnSpPr>
            <p:nvPr/>
          </p:nvCxnSpPr>
          <p:spPr bwMode="auto">
            <a:xfrm>
              <a:off x="2689352" y="3791712"/>
              <a:ext cx="853984" cy="498250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9" name="Group 118"/>
          <p:cNvGrpSpPr/>
          <p:nvPr/>
        </p:nvGrpSpPr>
        <p:grpSpPr>
          <a:xfrm>
            <a:off x="3251200" y="1282700"/>
            <a:ext cx="5867400" cy="657723"/>
            <a:chOff x="3251200" y="1282700"/>
            <a:chExt cx="5867400" cy="657723"/>
          </a:xfrm>
        </p:grpSpPr>
        <p:pic>
          <p:nvPicPr>
            <p:cNvPr id="94" name="Picture 93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65323" y="1282700"/>
              <a:ext cx="4253277" cy="6577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7" name="Picture 106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51200" y="1515771"/>
              <a:ext cx="1461891" cy="2341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4" name="Picture 11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1600" y="2286000"/>
            <a:ext cx="4983447" cy="6576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4" name="Straight Connector 103"/>
          <p:cNvCxnSpPr/>
          <p:nvPr/>
        </p:nvCxnSpPr>
        <p:spPr bwMode="auto">
          <a:xfrm>
            <a:off x="4419600" y="4368801"/>
            <a:ext cx="0" cy="2489199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7" name="Picture 9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6422" y="3276600"/>
            <a:ext cx="3887317" cy="7602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0" name="Straight Connector 99"/>
          <p:cNvCxnSpPr/>
          <p:nvPr/>
        </p:nvCxnSpPr>
        <p:spPr bwMode="auto">
          <a:xfrm>
            <a:off x="2743200" y="1257300"/>
            <a:ext cx="1676400" cy="3111501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Arrow Connector 116"/>
          <p:cNvCxnSpPr/>
          <p:nvPr/>
        </p:nvCxnSpPr>
        <p:spPr bwMode="auto">
          <a:xfrm flipH="1">
            <a:off x="2984500" y="548640"/>
            <a:ext cx="3858768" cy="541324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8" name="Picture 9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3100" y="4699000"/>
            <a:ext cx="701472" cy="1025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3" name="Rectangle 33"/>
          <p:cNvSpPr>
            <a:spLocks noChangeArrowheads="1"/>
          </p:cNvSpPr>
          <p:nvPr/>
        </p:nvSpPr>
        <p:spPr bwMode="auto">
          <a:xfrm>
            <a:off x="5321300" y="46355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4" name="Group 123"/>
          <p:cNvGrpSpPr/>
          <p:nvPr/>
        </p:nvGrpSpPr>
        <p:grpSpPr bwMode="auto">
          <a:xfrm>
            <a:off x="6094916" y="4499810"/>
            <a:ext cx="1538867" cy="478590"/>
            <a:chOff x="6463216" y="6324600"/>
            <a:chExt cx="1538867" cy="478590"/>
          </a:xfrm>
        </p:grpSpPr>
        <p:pic>
          <p:nvPicPr>
            <p:cNvPr id="125" name="Picture 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7988" y="6324600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6" name="Picture 125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3216" y="6621463"/>
              <a:ext cx="1538867" cy="1817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2" name="Group 91"/>
          <p:cNvGrpSpPr/>
          <p:nvPr/>
        </p:nvGrpSpPr>
        <p:grpSpPr>
          <a:xfrm>
            <a:off x="228600" y="5905500"/>
            <a:ext cx="2971800" cy="277948"/>
            <a:chOff x="228600" y="5905500"/>
            <a:chExt cx="2971800" cy="277948"/>
          </a:xfrm>
        </p:grpSpPr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600" y="5905500"/>
              <a:ext cx="1037266" cy="2779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3" name="Straight Arrow Connector 22"/>
            <p:cNvCxnSpPr/>
            <p:nvPr/>
          </p:nvCxnSpPr>
          <p:spPr bwMode="auto">
            <a:xfrm>
              <a:off x="457200" y="6172200"/>
              <a:ext cx="27432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Arc 78"/>
          <p:cNvSpPr>
            <a:spLocks/>
          </p:cNvSpPr>
          <p:nvPr/>
        </p:nvSpPr>
        <p:spPr bwMode="auto">
          <a:xfrm rot="5400000" flipH="1">
            <a:off x="2774156" y="6072982"/>
            <a:ext cx="365125" cy="182562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443984" y="1719072"/>
            <a:ext cx="1472184" cy="790320"/>
            <a:chOff x="4443984" y="1719072"/>
            <a:chExt cx="1472184" cy="790320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5916168" y="1719072"/>
              <a:ext cx="0" cy="393192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7"/>
            <p:cNvCxnSpPr/>
            <p:nvPr/>
          </p:nvCxnSpPr>
          <p:spPr bwMode="auto">
            <a:xfrm flipH="1" flipV="1">
              <a:off x="4443984" y="2112264"/>
              <a:ext cx="1472184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4459266" y="2107056"/>
              <a:ext cx="0" cy="402336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2" name="Straight Connector 21"/>
          <p:cNvCxnSpPr/>
          <p:nvPr/>
        </p:nvCxnSpPr>
        <p:spPr bwMode="auto">
          <a:xfrm>
            <a:off x="6126480" y="1816622"/>
            <a:ext cx="2578608" cy="0"/>
          </a:xfrm>
          <a:prstGeom prst="line">
            <a:avLst/>
          </a:prstGeom>
          <a:noFill/>
          <a:ln w="762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>
            <a:off x="5148072" y="2816352"/>
            <a:ext cx="3364992" cy="0"/>
          </a:xfrm>
          <a:prstGeom prst="line">
            <a:avLst/>
          </a:prstGeom>
          <a:noFill/>
          <a:ln w="762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4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4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1" grpId="0" animBg="1"/>
      <p:bldP spid="123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52400" y="11287"/>
            <a:ext cx="8451850" cy="1231552"/>
            <a:chOff x="152400" y="11287"/>
            <a:chExt cx="8451850" cy="1231552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92426" y="323676"/>
              <a:ext cx="3677734" cy="24780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65775" name="Picture 4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975" y="584200"/>
              <a:ext cx="3984625" cy="334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5766" name="Picture 3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1338" y="11287"/>
              <a:ext cx="6792912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5769" name="Picture 4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965026"/>
              <a:ext cx="2671763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" y="324546"/>
              <a:ext cx="4000429" cy="2627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2" name="Picture 51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" y="653855"/>
              <a:ext cx="2789269" cy="2628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0" name="Oval 11"/>
          <p:cNvSpPr/>
          <p:nvPr/>
        </p:nvSpPr>
        <p:spPr bwMode="auto">
          <a:xfrm>
            <a:off x="1832819" y="2514601"/>
            <a:ext cx="1828974" cy="3657947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1528175"/>
              <a:gd name="connsiteY0" fmla="*/ 1091168 h 1188495"/>
              <a:gd name="connsiteX1" fmla="*/ 1070975 w 1528175"/>
              <a:gd name="connsiteY1" fmla="*/ 20193 h 1188495"/>
              <a:gd name="connsiteX2" fmla="*/ 1528175 w 1528175"/>
              <a:gd name="connsiteY2" fmla="*/ 477393 h 1188495"/>
              <a:gd name="connsiteX3" fmla="*/ 1070975 w 1528175"/>
              <a:gd name="connsiteY3" fmla="*/ 934593 h 1188495"/>
              <a:gd name="connsiteX4" fmla="*/ 0 w 1528175"/>
              <a:gd name="connsiteY4" fmla="*/ 1091168 h 1188495"/>
              <a:gd name="connsiteX0" fmla="*/ 0 w 1528175"/>
              <a:gd name="connsiteY0" fmla="*/ 1091168 h 1188495"/>
              <a:gd name="connsiteX1" fmla="*/ 1070975 w 1528175"/>
              <a:gd name="connsiteY1" fmla="*/ 20193 h 1188495"/>
              <a:gd name="connsiteX2" fmla="*/ 1528175 w 1528175"/>
              <a:gd name="connsiteY2" fmla="*/ 477393 h 1188495"/>
              <a:gd name="connsiteX3" fmla="*/ 1070975 w 1528175"/>
              <a:gd name="connsiteY3" fmla="*/ 934593 h 1188495"/>
              <a:gd name="connsiteX4" fmla="*/ 0 w 1528175"/>
              <a:gd name="connsiteY4" fmla="*/ 1091168 h 1188495"/>
              <a:gd name="connsiteX0" fmla="*/ 0 w 1528175"/>
              <a:gd name="connsiteY0" fmla="*/ 1091168 h 1091168"/>
              <a:gd name="connsiteX1" fmla="*/ 1070975 w 1528175"/>
              <a:gd name="connsiteY1" fmla="*/ 20193 h 1091168"/>
              <a:gd name="connsiteX2" fmla="*/ 1528175 w 1528175"/>
              <a:gd name="connsiteY2" fmla="*/ 477393 h 1091168"/>
              <a:gd name="connsiteX3" fmla="*/ 1070975 w 1528175"/>
              <a:gd name="connsiteY3" fmla="*/ 934593 h 1091168"/>
              <a:gd name="connsiteX4" fmla="*/ 0 w 1528175"/>
              <a:gd name="connsiteY4" fmla="*/ 1091168 h 1091168"/>
              <a:gd name="connsiteX0" fmla="*/ 0 w 1924205"/>
              <a:gd name="connsiteY0" fmla="*/ 1091168 h 1120560"/>
              <a:gd name="connsiteX1" fmla="*/ 1070975 w 1924205"/>
              <a:gd name="connsiteY1" fmla="*/ 20193 h 1120560"/>
              <a:gd name="connsiteX2" fmla="*/ 1528175 w 1924205"/>
              <a:gd name="connsiteY2" fmla="*/ 477393 h 1120560"/>
              <a:gd name="connsiteX3" fmla="*/ 1860115 w 1924205"/>
              <a:gd name="connsiteY3" fmla="*/ 1072379 h 1120560"/>
              <a:gd name="connsiteX4" fmla="*/ 0 w 1924205"/>
              <a:gd name="connsiteY4" fmla="*/ 1091168 h 1120560"/>
              <a:gd name="connsiteX0" fmla="*/ 0 w 1924205"/>
              <a:gd name="connsiteY0" fmla="*/ 1091168 h 1120560"/>
              <a:gd name="connsiteX1" fmla="*/ 1070975 w 1924205"/>
              <a:gd name="connsiteY1" fmla="*/ 20193 h 1120560"/>
              <a:gd name="connsiteX2" fmla="*/ 1528175 w 1924205"/>
              <a:gd name="connsiteY2" fmla="*/ 477393 h 1120560"/>
              <a:gd name="connsiteX3" fmla="*/ 1860115 w 1924205"/>
              <a:gd name="connsiteY3" fmla="*/ 1072379 h 1120560"/>
              <a:gd name="connsiteX4" fmla="*/ 0 w 1924205"/>
              <a:gd name="connsiteY4" fmla="*/ 1091168 h 1120560"/>
              <a:gd name="connsiteX0" fmla="*/ 0 w 1860115"/>
              <a:gd name="connsiteY0" fmla="*/ 1091168 h 1120560"/>
              <a:gd name="connsiteX1" fmla="*/ 1070975 w 1860115"/>
              <a:gd name="connsiteY1" fmla="*/ 20193 h 1120560"/>
              <a:gd name="connsiteX2" fmla="*/ 1528175 w 1860115"/>
              <a:gd name="connsiteY2" fmla="*/ 477393 h 1120560"/>
              <a:gd name="connsiteX3" fmla="*/ 1860115 w 1860115"/>
              <a:gd name="connsiteY3" fmla="*/ 1072379 h 1120560"/>
              <a:gd name="connsiteX4" fmla="*/ 0 w 1860115"/>
              <a:gd name="connsiteY4" fmla="*/ 1091168 h 1120560"/>
              <a:gd name="connsiteX0" fmla="*/ 0 w 1860115"/>
              <a:gd name="connsiteY0" fmla="*/ 1091168 h 1091168"/>
              <a:gd name="connsiteX1" fmla="*/ 1070975 w 1860115"/>
              <a:gd name="connsiteY1" fmla="*/ 20193 h 1091168"/>
              <a:gd name="connsiteX2" fmla="*/ 1528175 w 1860115"/>
              <a:gd name="connsiteY2" fmla="*/ 477393 h 1091168"/>
              <a:gd name="connsiteX3" fmla="*/ 1860115 w 1860115"/>
              <a:gd name="connsiteY3" fmla="*/ 1072379 h 1091168"/>
              <a:gd name="connsiteX4" fmla="*/ 0 w 1860115"/>
              <a:gd name="connsiteY4" fmla="*/ 1091168 h 1091168"/>
              <a:gd name="connsiteX0" fmla="*/ 0 w 1860115"/>
              <a:gd name="connsiteY0" fmla="*/ 1846705 h 1846705"/>
              <a:gd name="connsiteX1" fmla="*/ 1070975 w 1860115"/>
              <a:gd name="connsiteY1" fmla="*/ 775730 h 1846705"/>
              <a:gd name="connsiteX2" fmla="*/ 1841326 w 1860115"/>
              <a:gd name="connsiteY2" fmla="*/ 55484 h 1846705"/>
              <a:gd name="connsiteX3" fmla="*/ 1860115 w 1860115"/>
              <a:gd name="connsiteY3" fmla="*/ 1827916 h 1846705"/>
              <a:gd name="connsiteX4" fmla="*/ 0 w 1860115"/>
              <a:gd name="connsiteY4" fmla="*/ 1846705 h 1846705"/>
              <a:gd name="connsiteX0" fmla="*/ 0 w 1860115"/>
              <a:gd name="connsiteY0" fmla="*/ 1791221 h 1791221"/>
              <a:gd name="connsiteX1" fmla="*/ 1070975 w 1860115"/>
              <a:gd name="connsiteY1" fmla="*/ 720246 h 1791221"/>
              <a:gd name="connsiteX2" fmla="*/ 1841326 w 1860115"/>
              <a:gd name="connsiteY2" fmla="*/ 0 h 1791221"/>
              <a:gd name="connsiteX3" fmla="*/ 1860115 w 1860115"/>
              <a:gd name="connsiteY3" fmla="*/ 1772432 h 1791221"/>
              <a:gd name="connsiteX4" fmla="*/ 0 w 1860115"/>
              <a:gd name="connsiteY4" fmla="*/ 1791221 h 1791221"/>
              <a:gd name="connsiteX0" fmla="*/ 71 w 1860186"/>
              <a:gd name="connsiteY0" fmla="*/ 1791221 h 1791221"/>
              <a:gd name="connsiteX1" fmla="*/ 294433 w 1860186"/>
              <a:gd name="connsiteY1" fmla="*/ 695194 h 1791221"/>
              <a:gd name="connsiteX2" fmla="*/ 1841397 w 1860186"/>
              <a:gd name="connsiteY2" fmla="*/ 0 h 1791221"/>
              <a:gd name="connsiteX3" fmla="*/ 1860186 w 1860186"/>
              <a:gd name="connsiteY3" fmla="*/ 1772432 h 1791221"/>
              <a:gd name="connsiteX4" fmla="*/ 71 w 1860186"/>
              <a:gd name="connsiteY4" fmla="*/ 1791221 h 1791221"/>
              <a:gd name="connsiteX0" fmla="*/ 71 w 1841397"/>
              <a:gd name="connsiteY0" fmla="*/ 1791221 h 1791221"/>
              <a:gd name="connsiteX1" fmla="*/ 294433 w 1841397"/>
              <a:gd name="connsiteY1" fmla="*/ 695194 h 1791221"/>
              <a:gd name="connsiteX2" fmla="*/ 1841397 w 1841397"/>
              <a:gd name="connsiteY2" fmla="*/ 0 h 1791221"/>
              <a:gd name="connsiteX3" fmla="*/ 1835134 w 1841397"/>
              <a:gd name="connsiteY3" fmla="*/ 1772432 h 1791221"/>
              <a:gd name="connsiteX4" fmla="*/ 71 w 1841397"/>
              <a:gd name="connsiteY4" fmla="*/ 1791221 h 1791221"/>
              <a:gd name="connsiteX0" fmla="*/ 23 w 1835086"/>
              <a:gd name="connsiteY0" fmla="*/ 1803747 h 1803747"/>
              <a:gd name="connsiteX1" fmla="*/ 294385 w 1835086"/>
              <a:gd name="connsiteY1" fmla="*/ 707720 h 1803747"/>
              <a:gd name="connsiteX2" fmla="*/ 1816297 w 1835086"/>
              <a:gd name="connsiteY2" fmla="*/ 0 h 1803747"/>
              <a:gd name="connsiteX3" fmla="*/ 1835086 w 1835086"/>
              <a:gd name="connsiteY3" fmla="*/ 1784958 h 1803747"/>
              <a:gd name="connsiteX4" fmla="*/ 23 w 1835086"/>
              <a:gd name="connsiteY4" fmla="*/ 1803747 h 1803747"/>
              <a:gd name="connsiteX0" fmla="*/ 23 w 1835086"/>
              <a:gd name="connsiteY0" fmla="*/ 1803747 h 1803747"/>
              <a:gd name="connsiteX1" fmla="*/ 294385 w 1835086"/>
              <a:gd name="connsiteY1" fmla="*/ 707720 h 1803747"/>
              <a:gd name="connsiteX2" fmla="*/ 1816297 w 1835086"/>
              <a:gd name="connsiteY2" fmla="*/ 0 h 1803747"/>
              <a:gd name="connsiteX3" fmla="*/ 1835086 w 1835086"/>
              <a:gd name="connsiteY3" fmla="*/ 1784958 h 1803747"/>
              <a:gd name="connsiteX4" fmla="*/ 23 w 1835086"/>
              <a:gd name="connsiteY4" fmla="*/ 1803747 h 1803747"/>
              <a:gd name="connsiteX0" fmla="*/ 23 w 1835593"/>
              <a:gd name="connsiteY0" fmla="*/ 1803747 h 1803747"/>
              <a:gd name="connsiteX1" fmla="*/ 294385 w 1835593"/>
              <a:gd name="connsiteY1" fmla="*/ 707720 h 1803747"/>
              <a:gd name="connsiteX2" fmla="*/ 1816297 w 1835593"/>
              <a:gd name="connsiteY2" fmla="*/ 0 h 1803747"/>
              <a:gd name="connsiteX3" fmla="*/ 1835086 w 1835593"/>
              <a:gd name="connsiteY3" fmla="*/ 1784958 h 1803747"/>
              <a:gd name="connsiteX4" fmla="*/ 23 w 1835593"/>
              <a:gd name="connsiteY4" fmla="*/ 1803747 h 1803747"/>
              <a:gd name="connsiteX0" fmla="*/ 23 w 1835086"/>
              <a:gd name="connsiteY0" fmla="*/ 1803747 h 1803747"/>
              <a:gd name="connsiteX1" fmla="*/ 294385 w 1835086"/>
              <a:gd name="connsiteY1" fmla="*/ 707720 h 1803747"/>
              <a:gd name="connsiteX2" fmla="*/ 1816297 w 1835086"/>
              <a:gd name="connsiteY2" fmla="*/ 0 h 1803747"/>
              <a:gd name="connsiteX3" fmla="*/ 1835086 w 1835086"/>
              <a:gd name="connsiteY3" fmla="*/ 1784958 h 1803747"/>
              <a:gd name="connsiteX4" fmla="*/ 23 w 1835086"/>
              <a:gd name="connsiteY4" fmla="*/ 1803747 h 1803747"/>
              <a:gd name="connsiteX0" fmla="*/ 23 w 1835086"/>
              <a:gd name="connsiteY0" fmla="*/ 1803747 h 1803747"/>
              <a:gd name="connsiteX1" fmla="*/ 294385 w 1835086"/>
              <a:gd name="connsiteY1" fmla="*/ 707720 h 1803747"/>
              <a:gd name="connsiteX2" fmla="*/ 1816297 w 1835086"/>
              <a:gd name="connsiteY2" fmla="*/ 0 h 1803747"/>
              <a:gd name="connsiteX3" fmla="*/ 1835086 w 1835086"/>
              <a:gd name="connsiteY3" fmla="*/ 1784958 h 1803747"/>
              <a:gd name="connsiteX4" fmla="*/ 23 w 1835086"/>
              <a:gd name="connsiteY4" fmla="*/ 1803747 h 1803747"/>
              <a:gd name="connsiteX0" fmla="*/ 23 w 1822560"/>
              <a:gd name="connsiteY0" fmla="*/ 1803747 h 1803747"/>
              <a:gd name="connsiteX1" fmla="*/ 294385 w 1822560"/>
              <a:gd name="connsiteY1" fmla="*/ 707720 h 1803747"/>
              <a:gd name="connsiteX2" fmla="*/ 1816297 w 1822560"/>
              <a:gd name="connsiteY2" fmla="*/ 0 h 1803747"/>
              <a:gd name="connsiteX3" fmla="*/ 1822560 w 1822560"/>
              <a:gd name="connsiteY3" fmla="*/ 1784958 h 1803747"/>
              <a:gd name="connsiteX4" fmla="*/ 23 w 1822560"/>
              <a:gd name="connsiteY4" fmla="*/ 1803747 h 1803747"/>
              <a:gd name="connsiteX0" fmla="*/ 23 w 1835086"/>
              <a:gd name="connsiteY0" fmla="*/ 1803747 h 1803747"/>
              <a:gd name="connsiteX1" fmla="*/ 294385 w 1835086"/>
              <a:gd name="connsiteY1" fmla="*/ 707720 h 1803747"/>
              <a:gd name="connsiteX2" fmla="*/ 1816297 w 1835086"/>
              <a:gd name="connsiteY2" fmla="*/ 0 h 1803747"/>
              <a:gd name="connsiteX3" fmla="*/ 1835086 w 1835086"/>
              <a:gd name="connsiteY3" fmla="*/ 1797484 h 1803747"/>
              <a:gd name="connsiteX4" fmla="*/ 23 w 1835086"/>
              <a:gd name="connsiteY4" fmla="*/ 1803747 h 1803747"/>
              <a:gd name="connsiteX0" fmla="*/ 232 w 1822769"/>
              <a:gd name="connsiteY0" fmla="*/ 1791221 h 1797484"/>
              <a:gd name="connsiteX1" fmla="*/ 282068 w 1822769"/>
              <a:gd name="connsiteY1" fmla="*/ 707720 h 1797484"/>
              <a:gd name="connsiteX2" fmla="*/ 1803980 w 1822769"/>
              <a:gd name="connsiteY2" fmla="*/ 0 h 1797484"/>
              <a:gd name="connsiteX3" fmla="*/ 1822769 w 1822769"/>
              <a:gd name="connsiteY3" fmla="*/ 1797484 h 1797484"/>
              <a:gd name="connsiteX4" fmla="*/ 232 w 1822769"/>
              <a:gd name="connsiteY4" fmla="*/ 1791221 h 1797484"/>
              <a:gd name="connsiteX0" fmla="*/ 5480 w 1828017"/>
              <a:gd name="connsiteY0" fmla="*/ 1791221 h 1797484"/>
              <a:gd name="connsiteX1" fmla="*/ 287316 w 1828017"/>
              <a:gd name="connsiteY1" fmla="*/ 707720 h 1797484"/>
              <a:gd name="connsiteX2" fmla="*/ 1809228 w 1828017"/>
              <a:gd name="connsiteY2" fmla="*/ 0 h 1797484"/>
              <a:gd name="connsiteX3" fmla="*/ 1828017 w 1828017"/>
              <a:gd name="connsiteY3" fmla="*/ 1797484 h 1797484"/>
              <a:gd name="connsiteX4" fmla="*/ 5480 w 1828017"/>
              <a:gd name="connsiteY4" fmla="*/ 1791221 h 1797484"/>
              <a:gd name="connsiteX0" fmla="*/ 307 w 1822844"/>
              <a:gd name="connsiteY0" fmla="*/ 1803747 h 1810010"/>
              <a:gd name="connsiteX1" fmla="*/ 282143 w 1822844"/>
              <a:gd name="connsiteY1" fmla="*/ 720246 h 1810010"/>
              <a:gd name="connsiteX2" fmla="*/ 1816581 w 1822844"/>
              <a:gd name="connsiteY2" fmla="*/ 0 h 1810010"/>
              <a:gd name="connsiteX3" fmla="*/ 1822844 w 1822844"/>
              <a:gd name="connsiteY3" fmla="*/ 1810010 h 1810010"/>
              <a:gd name="connsiteX4" fmla="*/ 307 w 1822844"/>
              <a:gd name="connsiteY4" fmla="*/ 1803747 h 1810010"/>
              <a:gd name="connsiteX0" fmla="*/ 10556 w 1833093"/>
              <a:gd name="connsiteY0" fmla="*/ 1803747 h 1810010"/>
              <a:gd name="connsiteX1" fmla="*/ 229762 w 1833093"/>
              <a:gd name="connsiteY1" fmla="*/ 770350 h 1810010"/>
              <a:gd name="connsiteX2" fmla="*/ 1826830 w 1833093"/>
              <a:gd name="connsiteY2" fmla="*/ 0 h 1810010"/>
              <a:gd name="connsiteX3" fmla="*/ 1833093 w 1833093"/>
              <a:gd name="connsiteY3" fmla="*/ 1810010 h 1810010"/>
              <a:gd name="connsiteX4" fmla="*/ 10556 w 1833093"/>
              <a:gd name="connsiteY4" fmla="*/ 1803747 h 1810010"/>
              <a:gd name="connsiteX0" fmla="*/ 0 w 1822537"/>
              <a:gd name="connsiteY0" fmla="*/ 1803747 h 1810010"/>
              <a:gd name="connsiteX1" fmla="*/ 419622 w 1822537"/>
              <a:gd name="connsiteY1" fmla="*/ 582459 h 1810010"/>
              <a:gd name="connsiteX2" fmla="*/ 1816274 w 1822537"/>
              <a:gd name="connsiteY2" fmla="*/ 0 h 1810010"/>
              <a:gd name="connsiteX3" fmla="*/ 1822537 w 1822537"/>
              <a:gd name="connsiteY3" fmla="*/ 1810010 h 1810010"/>
              <a:gd name="connsiteX4" fmla="*/ 0 w 1822537"/>
              <a:gd name="connsiteY4" fmla="*/ 1803747 h 1810010"/>
              <a:gd name="connsiteX0" fmla="*/ 0 w 1822537"/>
              <a:gd name="connsiteY0" fmla="*/ 1803747 h 1810010"/>
              <a:gd name="connsiteX1" fmla="*/ 419622 w 1822537"/>
              <a:gd name="connsiteY1" fmla="*/ 582459 h 1810010"/>
              <a:gd name="connsiteX2" fmla="*/ 1816274 w 1822537"/>
              <a:gd name="connsiteY2" fmla="*/ 0 h 1810010"/>
              <a:gd name="connsiteX3" fmla="*/ 1822537 w 1822537"/>
              <a:gd name="connsiteY3" fmla="*/ 1810010 h 1810010"/>
              <a:gd name="connsiteX4" fmla="*/ 0 w 1822537"/>
              <a:gd name="connsiteY4" fmla="*/ 1803747 h 1810010"/>
              <a:gd name="connsiteX0" fmla="*/ 0 w 1822537"/>
              <a:gd name="connsiteY0" fmla="*/ 1803747 h 1810010"/>
              <a:gd name="connsiteX1" fmla="*/ 419622 w 1822537"/>
              <a:gd name="connsiteY1" fmla="*/ 582459 h 1810010"/>
              <a:gd name="connsiteX2" fmla="*/ 1816274 w 1822537"/>
              <a:gd name="connsiteY2" fmla="*/ 0 h 1810010"/>
              <a:gd name="connsiteX3" fmla="*/ 1822537 w 1822537"/>
              <a:gd name="connsiteY3" fmla="*/ 1810010 h 1810010"/>
              <a:gd name="connsiteX4" fmla="*/ 0 w 1822537"/>
              <a:gd name="connsiteY4" fmla="*/ 1803747 h 1810010"/>
              <a:gd name="connsiteX0" fmla="*/ 0 w 1822537"/>
              <a:gd name="connsiteY0" fmla="*/ 1803747 h 1810010"/>
              <a:gd name="connsiteX1" fmla="*/ 419622 w 1822537"/>
              <a:gd name="connsiteY1" fmla="*/ 582459 h 1810010"/>
              <a:gd name="connsiteX2" fmla="*/ 1816274 w 1822537"/>
              <a:gd name="connsiteY2" fmla="*/ 0 h 1810010"/>
              <a:gd name="connsiteX3" fmla="*/ 1822537 w 1822537"/>
              <a:gd name="connsiteY3" fmla="*/ 1810010 h 1810010"/>
              <a:gd name="connsiteX4" fmla="*/ 0 w 1822537"/>
              <a:gd name="connsiteY4" fmla="*/ 1803747 h 1810010"/>
              <a:gd name="connsiteX0" fmla="*/ 0 w 1822537"/>
              <a:gd name="connsiteY0" fmla="*/ 1803747 h 1810010"/>
              <a:gd name="connsiteX1" fmla="*/ 419622 w 1822537"/>
              <a:gd name="connsiteY1" fmla="*/ 582459 h 1810010"/>
              <a:gd name="connsiteX2" fmla="*/ 1816274 w 1822537"/>
              <a:gd name="connsiteY2" fmla="*/ 0 h 1810010"/>
              <a:gd name="connsiteX3" fmla="*/ 1822537 w 1822537"/>
              <a:gd name="connsiteY3" fmla="*/ 1810010 h 1810010"/>
              <a:gd name="connsiteX4" fmla="*/ 0 w 1822537"/>
              <a:gd name="connsiteY4" fmla="*/ 1803747 h 1810010"/>
              <a:gd name="connsiteX0" fmla="*/ 0 w 1822537"/>
              <a:gd name="connsiteY0" fmla="*/ 1803747 h 1810010"/>
              <a:gd name="connsiteX1" fmla="*/ 419622 w 1822537"/>
              <a:gd name="connsiteY1" fmla="*/ 582459 h 1810010"/>
              <a:gd name="connsiteX2" fmla="*/ 1816274 w 1822537"/>
              <a:gd name="connsiteY2" fmla="*/ 0 h 1810010"/>
              <a:gd name="connsiteX3" fmla="*/ 1822537 w 1822537"/>
              <a:gd name="connsiteY3" fmla="*/ 1810010 h 1810010"/>
              <a:gd name="connsiteX4" fmla="*/ 0 w 1822537"/>
              <a:gd name="connsiteY4" fmla="*/ 1803747 h 1810010"/>
              <a:gd name="connsiteX0" fmla="*/ 0 w 1822537"/>
              <a:gd name="connsiteY0" fmla="*/ 1803747 h 1810010"/>
              <a:gd name="connsiteX1" fmla="*/ 419622 w 1822537"/>
              <a:gd name="connsiteY1" fmla="*/ 582459 h 1810010"/>
              <a:gd name="connsiteX2" fmla="*/ 1816274 w 1822537"/>
              <a:gd name="connsiteY2" fmla="*/ 0 h 1810010"/>
              <a:gd name="connsiteX3" fmla="*/ 1822537 w 1822537"/>
              <a:gd name="connsiteY3" fmla="*/ 1810010 h 1810010"/>
              <a:gd name="connsiteX4" fmla="*/ 0 w 1822537"/>
              <a:gd name="connsiteY4" fmla="*/ 1803747 h 1810010"/>
              <a:gd name="connsiteX0" fmla="*/ 0 w 1816274"/>
              <a:gd name="connsiteY0" fmla="*/ 1803747 h 2521210"/>
              <a:gd name="connsiteX1" fmla="*/ 419622 w 1816274"/>
              <a:gd name="connsiteY1" fmla="*/ 582459 h 2521210"/>
              <a:gd name="connsiteX2" fmla="*/ 1816274 w 1816274"/>
              <a:gd name="connsiteY2" fmla="*/ 0 h 2521210"/>
              <a:gd name="connsiteX3" fmla="*/ 1378037 w 1816274"/>
              <a:gd name="connsiteY3" fmla="*/ 2521210 h 2521210"/>
              <a:gd name="connsiteX4" fmla="*/ 0 w 1816274"/>
              <a:gd name="connsiteY4" fmla="*/ 1803747 h 2521210"/>
              <a:gd name="connsiteX0" fmla="*/ 0 w 1818681"/>
              <a:gd name="connsiteY0" fmla="*/ 1803747 h 2521210"/>
              <a:gd name="connsiteX1" fmla="*/ 419622 w 1818681"/>
              <a:gd name="connsiteY1" fmla="*/ 582459 h 2521210"/>
              <a:gd name="connsiteX2" fmla="*/ 1816274 w 1818681"/>
              <a:gd name="connsiteY2" fmla="*/ 0 h 2521210"/>
              <a:gd name="connsiteX3" fmla="*/ 1378037 w 1818681"/>
              <a:gd name="connsiteY3" fmla="*/ 2521210 h 2521210"/>
              <a:gd name="connsiteX4" fmla="*/ 0 w 1818681"/>
              <a:gd name="connsiteY4" fmla="*/ 1803747 h 2521210"/>
              <a:gd name="connsiteX0" fmla="*/ 0 w 1818681"/>
              <a:gd name="connsiteY0" fmla="*/ 1803747 h 2521210"/>
              <a:gd name="connsiteX1" fmla="*/ 419622 w 1818681"/>
              <a:gd name="connsiteY1" fmla="*/ 582459 h 2521210"/>
              <a:gd name="connsiteX2" fmla="*/ 1816274 w 1818681"/>
              <a:gd name="connsiteY2" fmla="*/ 0 h 2521210"/>
              <a:gd name="connsiteX3" fmla="*/ 1378037 w 1818681"/>
              <a:gd name="connsiteY3" fmla="*/ 2521210 h 2521210"/>
              <a:gd name="connsiteX4" fmla="*/ 0 w 1818681"/>
              <a:gd name="connsiteY4" fmla="*/ 1803747 h 2521210"/>
              <a:gd name="connsiteX0" fmla="*/ 0 w 3253781"/>
              <a:gd name="connsiteY0" fmla="*/ 101143 h 2761706"/>
              <a:gd name="connsiteX1" fmla="*/ 1854722 w 3253781"/>
              <a:gd name="connsiteY1" fmla="*/ 822955 h 2761706"/>
              <a:gd name="connsiteX2" fmla="*/ 3251374 w 3253781"/>
              <a:gd name="connsiteY2" fmla="*/ 240496 h 2761706"/>
              <a:gd name="connsiteX3" fmla="*/ 2813137 w 3253781"/>
              <a:gd name="connsiteY3" fmla="*/ 2761706 h 2761706"/>
              <a:gd name="connsiteX4" fmla="*/ 0 w 3253781"/>
              <a:gd name="connsiteY4" fmla="*/ 101143 h 2761706"/>
              <a:gd name="connsiteX0" fmla="*/ 0 w 3253781"/>
              <a:gd name="connsiteY0" fmla="*/ 101143 h 2761706"/>
              <a:gd name="connsiteX1" fmla="*/ 1854722 w 3253781"/>
              <a:gd name="connsiteY1" fmla="*/ 822955 h 2761706"/>
              <a:gd name="connsiteX2" fmla="*/ 3251374 w 3253781"/>
              <a:gd name="connsiteY2" fmla="*/ 240496 h 2761706"/>
              <a:gd name="connsiteX3" fmla="*/ 2813137 w 3253781"/>
              <a:gd name="connsiteY3" fmla="*/ 2761706 h 2761706"/>
              <a:gd name="connsiteX4" fmla="*/ 0 w 3253781"/>
              <a:gd name="connsiteY4" fmla="*/ 101143 h 2761706"/>
              <a:gd name="connsiteX0" fmla="*/ 0 w 3253781"/>
              <a:gd name="connsiteY0" fmla="*/ 0 h 2660563"/>
              <a:gd name="connsiteX1" fmla="*/ 1854722 w 3253781"/>
              <a:gd name="connsiteY1" fmla="*/ 721812 h 2660563"/>
              <a:gd name="connsiteX2" fmla="*/ 3251374 w 3253781"/>
              <a:gd name="connsiteY2" fmla="*/ 139353 h 2660563"/>
              <a:gd name="connsiteX3" fmla="*/ 2813137 w 3253781"/>
              <a:gd name="connsiteY3" fmla="*/ 2660563 h 2660563"/>
              <a:gd name="connsiteX4" fmla="*/ 0 w 3253781"/>
              <a:gd name="connsiteY4" fmla="*/ 0 h 2660563"/>
              <a:gd name="connsiteX0" fmla="*/ 0 w 3253781"/>
              <a:gd name="connsiteY0" fmla="*/ 0 h 2660563"/>
              <a:gd name="connsiteX1" fmla="*/ 1854722 w 3253781"/>
              <a:gd name="connsiteY1" fmla="*/ 721812 h 2660563"/>
              <a:gd name="connsiteX2" fmla="*/ 3251374 w 3253781"/>
              <a:gd name="connsiteY2" fmla="*/ 139353 h 2660563"/>
              <a:gd name="connsiteX3" fmla="*/ 2813137 w 3253781"/>
              <a:gd name="connsiteY3" fmla="*/ 2660563 h 2660563"/>
              <a:gd name="connsiteX4" fmla="*/ 0 w 3253781"/>
              <a:gd name="connsiteY4" fmla="*/ 0 h 2660563"/>
              <a:gd name="connsiteX0" fmla="*/ 0 w 3514910"/>
              <a:gd name="connsiteY0" fmla="*/ 0 h 2660563"/>
              <a:gd name="connsiteX1" fmla="*/ 1854722 w 3514910"/>
              <a:gd name="connsiteY1" fmla="*/ 721812 h 2660563"/>
              <a:gd name="connsiteX2" fmla="*/ 3251374 w 3514910"/>
              <a:gd name="connsiteY2" fmla="*/ 139353 h 2660563"/>
              <a:gd name="connsiteX3" fmla="*/ 2813137 w 3514910"/>
              <a:gd name="connsiteY3" fmla="*/ 2660563 h 2660563"/>
              <a:gd name="connsiteX4" fmla="*/ 0 w 3514910"/>
              <a:gd name="connsiteY4" fmla="*/ 0 h 2660563"/>
              <a:gd name="connsiteX0" fmla="*/ 0 w 3730043"/>
              <a:gd name="connsiteY0" fmla="*/ 0 h 2660563"/>
              <a:gd name="connsiteX1" fmla="*/ 1854722 w 3730043"/>
              <a:gd name="connsiteY1" fmla="*/ 721812 h 2660563"/>
              <a:gd name="connsiteX2" fmla="*/ 3518074 w 3730043"/>
              <a:gd name="connsiteY2" fmla="*/ 1422053 h 2660563"/>
              <a:gd name="connsiteX3" fmla="*/ 2813137 w 3730043"/>
              <a:gd name="connsiteY3" fmla="*/ 2660563 h 2660563"/>
              <a:gd name="connsiteX4" fmla="*/ 0 w 3730043"/>
              <a:gd name="connsiteY4" fmla="*/ 0 h 2660563"/>
              <a:gd name="connsiteX0" fmla="*/ 0 w 3561180"/>
              <a:gd name="connsiteY0" fmla="*/ 0 h 2660563"/>
              <a:gd name="connsiteX1" fmla="*/ 1765822 w 3561180"/>
              <a:gd name="connsiteY1" fmla="*/ 518612 h 2660563"/>
              <a:gd name="connsiteX2" fmla="*/ 3518074 w 3561180"/>
              <a:gd name="connsiteY2" fmla="*/ 1422053 h 2660563"/>
              <a:gd name="connsiteX3" fmla="*/ 2813137 w 3561180"/>
              <a:gd name="connsiteY3" fmla="*/ 2660563 h 2660563"/>
              <a:gd name="connsiteX4" fmla="*/ 0 w 3561180"/>
              <a:gd name="connsiteY4" fmla="*/ 0 h 2660563"/>
              <a:gd name="connsiteX0" fmla="*/ 0 w 3692283"/>
              <a:gd name="connsiteY0" fmla="*/ 0 h 2660563"/>
              <a:gd name="connsiteX1" fmla="*/ 1765822 w 3692283"/>
              <a:gd name="connsiteY1" fmla="*/ 518612 h 2660563"/>
              <a:gd name="connsiteX2" fmla="*/ 3657774 w 3692283"/>
              <a:gd name="connsiteY2" fmla="*/ 1688753 h 2660563"/>
              <a:gd name="connsiteX3" fmla="*/ 2813137 w 3692283"/>
              <a:gd name="connsiteY3" fmla="*/ 2660563 h 2660563"/>
              <a:gd name="connsiteX4" fmla="*/ 0 w 3692283"/>
              <a:gd name="connsiteY4" fmla="*/ 0 h 2660563"/>
              <a:gd name="connsiteX0" fmla="*/ 0 w 3668704"/>
              <a:gd name="connsiteY0" fmla="*/ 0 h 2660563"/>
              <a:gd name="connsiteX1" fmla="*/ 1765822 w 3668704"/>
              <a:gd name="connsiteY1" fmla="*/ 518612 h 2660563"/>
              <a:gd name="connsiteX2" fmla="*/ 3657774 w 3668704"/>
              <a:gd name="connsiteY2" fmla="*/ 1688753 h 2660563"/>
              <a:gd name="connsiteX3" fmla="*/ 2813137 w 3668704"/>
              <a:gd name="connsiteY3" fmla="*/ 2660563 h 2660563"/>
              <a:gd name="connsiteX4" fmla="*/ 0 w 3668704"/>
              <a:gd name="connsiteY4" fmla="*/ 0 h 2660563"/>
              <a:gd name="connsiteX0" fmla="*/ 0 w 3687498"/>
              <a:gd name="connsiteY0" fmla="*/ 0 h 2736763"/>
              <a:gd name="connsiteX1" fmla="*/ 1765822 w 3687498"/>
              <a:gd name="connsiteY1" fmla="*/ 518612 h 2736763"/>
              <a:gd name="connsiteX2" fmla="*/ 3657774 w 3687498"/>
              <a:gd name="connsiteY2" fmla="*/ 1688753 h 2736763"/>
              <a:gd name="connsiteX3" fmla="*/ 2762337 w 3687498"/>
              <a:gd name="connsiteY3" fmla="*/ 2736763 h 2736763"/>
              <a:gd name="connsiteX4" fmla="*/ 0 w 3687498"/>
              <a:gd name="connsiteY4" fmla="*/ 0 h 2736763"/>
              <a:gd name="connsiteX0" fmla="*/ 0 w 3687498"/>
              <a:gd name="connsiteY0" fmla="*/ 0 h 2736763"/>
              <a:gd name="connsiteX1" fmla="*/ 1765822 w 3687498"/>
              <a:gd name="connsiteY1" fmla="*/ 518612 h 2736763"/>
              <a:gd name="connsiteX2" fmla="*/ 3657774 w 3687498"/>
              <a:gd name="connsiteY2" fmla="*/ 1688753 h 2736763"/>
              <a:gd name="connsiteX3" fmla="*/ 2762337 w 3687498"/>
              <a:gd name="connsiteY3" fmla="*/ 2736763 h 2736763"/>
              <a:gd name="connsiteX4" fmla="*/ 0 w 3687498"/>
              <a:gd name="connsiteY4" fmla="*/ 0 h 2736763"/>
              <a:gd name="connsiteX0" fmla="*/ 0 w 3688637"/>
              <a:gd name="connsiteY0" fmla="*/ 0 h 2724063"/>
              <a:gd name="connsiteX1" fmla="*/ 1765822 w 3688637"/>
              <a:gd name="connsiteY1" fmla="*/ 518612 h 2724063"/>
              <a:gd name="connsiteX2" fmla="*/ 3657774 w 3688637"/>
              <a:gd name="connsiteY2" fmla="*/ 1688753 h 2724063"/>
              <a:gd name="connsiteX3" fmla="*/ 2775037 w 3688637"/>
              <a:gd name="connsiteY3" fmla="*/ 2724063 h 2724063"/>
              <a:gd name="connsiteX4" fmla="*/ 0 w 3688637"/>
              <a:gd name="connsiteY4" fmla="*/ 0 h 2724063"/>
              <a:gd name="connsiteX0" fmla="*/ 0 w 3688637"/>
              <a:gd name="connsiteY0" fmla="*/ 0 h 2724063"/>
              <a:gd name="connsiteX1" fmla="*/ 1765822 w 3688637"/>
              <a:gd name="connsiteY1" fmla="*/ 518612 h 2724063"/>
              <a:gd name="connsiteX2" fmla="*/ 3657774 w 3688637"/>
              <a:gd name="connsiteY2" fmla="*/ 1688753 h 2724063"/>
              <a:gd name="connsiteX3" fmla="*/ 2775037 w 3688637"/>
              <a:gd name="connsiteY3" fmla="*/ 2724063 h 2724063"/>
              <a:gd name="connsiteX4" fmla="*/ 0 w 3688637"/>
              <a:gd name="connsiteY4" fmla="*/ 0 h 2724063"/>
              <a:gd name="connsiteX0" fmla="*/ 0 w 3688637"/>
              <a:gd name="connsiteY0" fmla="*/ 0 h 2724063"/>
              <a:gd name="connsiteX1" fmla="*/ 1765822 w 3688637"/>
              <a:gd name="connsiteY1" fmla="*/ 518612 h 2724063"/>
              <a:gd name="connsiteX2" fmla="*/ 3657774 w 3688637"/>
              <a:gd name="connsiteY2" fmla="*/ 1688753 h 2724063"/>
              <a:gd name="connsiteX3" fmla="*/ 2775037 w 3688637"/>
              <a:gd name="connsiteY3" fmla="*/ 2724063 h 2724063"/>
              <a:gd name="connsiteX4" fmla="*/ 0 w 3688637"/>
              <a:gd name="connsiteY4" fmla="*/ 0 h 2724063"/>
              <a:gd name="connsiteX0" fmla="*/ 0 w 3688637"/>
              <a:gd name="connsiteY0" fmla="*/ 0 h 2724063"/>
              <a:gd name="connsiteX1" fmla="*/ 1765822 w 3688637"/>
              <a:gd name="connsiteY1" fmla="*/ 518612 h 2724063"/>
              <a:gd name="connsiteX2" fmla="*/ 3657774 w 3688637"/>
              <a:gd name="connsiteY2" fmla="*/ 1688753 h 2724063"/>
              <a:gd name="connsiteX3" fmla="*/ 2775037 w 3688637"/>
              <a:gd name="connsiteY3" fmla="*/ 2724063 h 2724063"/>
              <a:gd name="connsiteX4" fmla="*/ 0 w 3688637"/>
              <a:gd name="connsiteY4" fmla="*/ 0 h 2724063"/>
              <a:gd name="connsiteX0" fmla="*/ 0 w 3675937"/>
              <a:gd name="connsiteY0" fmla="*/ 0 h 2736763"/>
              <a:gd name="connsiteX1" fmla="*/ 1753122 w 3675937"/>
              <a:gd name="connsiteY1" fmla="*/ 531312 h 2736763"/>
              <a:gd name="connsiteX2" fmla="*/ 3645074 w 3675937"/>
              <a:gd name="connsiteY2" fmla="*/ 1701453 h 2736763"/>
              <a:gd name="connsiteX3" fmla="*/ 2762337 w 3675937"/>
              <a:gd name="connsiteY3" fmla="*/ 2736763 h 2736763"/>
              <a:gd name="connsiteX4" fmla="*/ 0 w 3675937"/>
              <a:gd name="connsiteY4" fmla="*/ 0 h 2736763"/>
              <a:gd name="connsiteX0" fmla="*/ 0 w 3675937"/>
              <a:gd name="connsiteY0" fmla="*/ 0 h 2736763"/>
              <a:gd name="connsiteX1" fmla="*/ 1753122 w 3675937"/>
              <a:gd name="connsiteY1" fmla="*/ 531312 h 2736763"/>
              <a:gd name="connsiteX2" fmla="*/ 3645074 w 3675937"/>
              <a:gd name="connsiteY2" fmla="*/ 1701453 h 2736763"/>
              <a:gd name="connsiteX3" fmla="*/ 2762337 w 3675937"/>
              <a:gd name="connsiteY3" fmla="*/ 2736763 h 2736763"/>
              <a:gd name="connsiteX4" fmla="*/ 0 w 3675937"/>
              <a:gd name="connsiteY4" fmla="*/ 0 h 2736763"/>
              <a:gd name="connsiteX0" fmla="*/ 0 w 3675937"/>
              <a:gd name="connsiteY0" fmla="*/ 0 h 2736763"/>
              <a:gd name="connsiteX1" fmla="*/ 1753122 w 3675937"/>
              <a:gd name="connsiteY1" fmla="*/ 531312 h 2736763"/>
              <a:gd name="connsiteX2" fmla="*/ 3645074 w 3675937"/>
              <a:gd name="connsiteY2" fmla="*/ 1701453 h 2736763"/>
              <a:gd name="connsiteX3" fmla="*/ 2762337 w 3675937"/>
              <a:gd name="connsiteY3" fmla="*/ 2736763 h 2736763"/>
              <a:gd name="connsiteX4" fmla="*/ 0 w 3675937"/>
              <a:gd name="connsiteY4" fmla="*/ 0 h 2736763"/>
              <a:gd name="connsiteX0" fmla="*/ 0 w 3675937"/>
              <a:gd name="connsiteY0" fmla="*/ 0 h 2736763"/>
              <a:gd name="connsiteX1" fmla="*/ 1753122 w 3675937"/>
              <a:gd name="connsiteY1" fmla="*/ 569412 h 2736763"/>
              <a:gd name="connsiteX2" fmla="*/ 3645074 w 3675937"/>
              <a:gd name="connsiteY2" fmla="*/ 1701453 h 2736763"/>
              <a:gd name="connsiteX3" fmla="*/ 2762337 w 3675937"/>
              <a:gd name="connsiteY3" fmla="*/ 2736763 h 2736763"/>
              <a:gd name="connsiteX4" fmla="*/ 0 w 3675937"/>
              <a:gd name="connsiteY4" fmla="*/ 0 h 2736763"/>
              <a:gd name="connsiteX0" fmla="*/ 0 w 3675937"/>
              <a:gd name="connsiteY0" fmla="*/ 0 h 2736763"/>
              <a:gd name="connsiteX1" fmla="*/ 1753122 w 3675937"/>
              <a:gd name="connsiteY1" fmla="*/ 569412 h 2736763"/>
              <a:gd name="connsiteX2" fmla="*/ 3645074 w 3675937"/>
              <a:gd name="connsiteY2" fmla="*/ 1701453 h 2736763"/>
              <a:gd name="connsiteX3" fmla="*/ 2762337 w 3675937"/>
              <a:gd name="connsiteY3" fmla="*/ 2736763 h 2736763"/>
              <a:gd name="connsiteX4" fmla="*/ 0 w 3675937"/>
              <a:gd name="connsiteY4" fmla="*/ 0 h 2736763"/>
              <a:gd name="connsiteX0" fmla="*/ 0 w 3665551"/>
              <a:gd name="connsiteY0" fmla="*/ 0 h 2736763"/>
              <a:gd name="connsiteX1" fmla="*/ 1753122 w 3665551"/>
              <a:gd name="connsiteY1" fmla="*/ 569412 h 2736763"/>
              <a:gd name="connsiteX2" fmla="*/ 3645074 w 3665551"/>
              <a:gd name="connsiteY2" fmla="*/ 1701453 h 2736763"/>
              <a:gd name="connsiteX3" fmla="*/ 2762337 w 3665551"/>
              <a:gd name="connsiteY3" fmla="*/ 2736763 h 2736763"/>
              <a:gd name="connsiteX4" fmla="*/ 0 w 3665551"/>
              <a:gd name="connsiteY4" fmla="*/ 0 h 2736763"/>
              <a:gd name="connsiteX0" fmla="*/ 0 w 3665551"/>
              <a:gd name="connsiteY0" fmla="*/ 0 h 2736763"/>
              <a:gd name="connsiteX1" fmla="*/ 1753122 w 3665551"/>
              <a:gd name="connsiteY1" fmla="*/ 569412 h 2736763"/>
              <a:gd name="connsiteX2" fmla="*/ 3645074 w 3665551"/>
              <a:gd name="connsiteY2" fmla="*/ 1701453 h 2736763"/>
              <a:gd name="connsiteX3" fmla="*/ 2762337 w 3665551"/>
              <a:gd name="connsiteY3" fmla="*/ 2736763 h 2736763"/>
              <a:gd name="connsiteX4" fmla="*/ 0 w 3665551"/>
              <a:gd name="connsiteY4" fmla="*/ 0 h 2736763"/>
              <a:gd name="connsiteX0" fmla="*/ 0 w 3665551"/>
              <a:gd name="connsiteY0" fmla="*/ 0 h 2736763"/>
              <a:gd name="connsiteX1" fmla="*/ 1753122 w 3665551"/>
              <a:gd name="connsiteY1" fmla="*/ 569412 h 2736763"/>
              <a:gd name="connsiteX2" fmla="*/ 3645074 w 3665551"/>
              <a:gd name="connsiteY2" fmla="*/ 1764953 h 2736763"/>
              <a:gd name="connsiteX3" fmla="*/ 2762337 w 3665551"/>
              <a:gd name="connsiteY3" fmla="*/ 2736763 h 2736763"/>
              <a:gd name="connsiteX4" fmla="*/ 0 w 3665551"/>
              <a:gd name="connsiteY4" fmla="*/ 0 h 2736763"/>
              <a:gd name="connsiteX0" fmla="*/ 0 w 3657812"/>
              <a:gd name="connsiteY0" fmla="*/ 0 h 2736763"/>
              <a:gd name="connsiteX1" fmla="*/ 1753122 w 3657812"/>
              <a:gd name="connsiteY1" fmla="*/ 569412 h 2736763"/>
              <a:gd name="connsiteX2" fmla="*/ 3645074 w 3657812"/>
              <a:gd name="connsiteY2" fmla="*/ 1764953 h 2736763"/>
              <a:gd name="connsiteX3" fmla="*/ 2762337 w 3657812"/>
              <a:gd name="connsiteY3" fmla="*/ 2736763 h 2736763"/>
              <a:gd name="connsiteX4" fmla="*/ 0 w 3657812"/>
              <a:gd name="connsiteY4" fmla="*/ 0 h 2736763"/>
              <a:gd name="connsiteX0" fmla="*/ 0 w 3657812"/>
              <a:gd name="connsiteY0" fmla="*/ 0 h 2736763"/>
              <a:gd name="connsiteX1" fmla="*/ 1753122 w 3657812"/>
              <a:gd name="connsiteY1" fmla="*/ 569412 h 2736763"/>
              <a:gd name="connsiteX2" fmla="*/ 3645074 w 3657812"/>
              <a:gd name="connsiteY2" fmla="*/ 1764953 h 2736763"/>
              <a:gd name="connsiteX3" fmla="*/ 2762337 w 3657812"/>
              <a:gd name="connsiteY3" fmla="*/ 2736763 h 2736763"/>
              <a:gd name="connsiteX4" fmla="*/ 0 w 3657812"/>
              <a:gd name="connsiteY4" fmla="*/ 0 h 2736763"/>
              <a:gd name="connsiteX0" fmla="*/ 0 w 3657812"/>
              <a:gd name="connsiteY0" fmla="*/ 0 h 2736763"/>
              <a:gd name="connsiteX1" fmla="*/ 1753122 w 3657812"/>
              <a:gd name="connsiteY1" fmla="*/ 569412 h 2736763"/>
              <a:gd name="connsiteX2" fmla="*/ 3645074 w 3657812"/>
              <a:gd name="connsiteY2" fmla="*/ 1764953 h 2736763"/>
              <a:gd name="connsiteX3" fmla="*/ 2762337 w 3657812"/>
              <a:gd name="connsiteY3" fmla="*/ 2736763 h 2736763"/>
              <a:gd name="connsiteX4" fmla="*/ 0 w 3657812"/>
              <a:gd name="connsiteY4" fmla="*/ 0 h 2736763"/>
              <a:gd name="connsiteX0" fmla="*/ 0 w 3657812"/>
              <a:gd name="connsiteY0" fmla="*/ 0 h 2736763"/>
              <a:gd name="connsiteX1" fmla="*/ 1753122 w 3657812"/>
              <a:gd name="connsiteY1" fmla="*/ 569412 h 2736763"/>
              <a:gd name="connsiteX2" fmla="*/ 3645074 w 3657812"/>
              <a:gd name="connsiteY2" fmla="*/ 1764953 h 2736763"/>
              <a:gd name="connsiteX3" fmla="*/ 2762337 w 3657812"/>
              <a:gd name="connsiteY3" fmla="*/ 2736763 h 2736763"/>
              <a:gd name="connsiteX4" fmla="*/ 0 w 3657812"/>
              <a:gd name="connsiteY4" fmla="*/ 0 h 2736763"/>
              <a:gd name="connsiteX0" fmla="*/ 0 w 3660705"/>
              <a:gd name="connsiteY0" fmla="*/ 0 h 2736763"/>
              <a:gd name="connsiteX1" fmla="*/ 1753122 w 3660705"/>
              <a:gd name="connsiteY1" fmla="*/ 569412 h 2736763"/>
              <a:gd name="connsiteX2" fmla="*/ 3645074 w 3660705"/>
              <a:gd name="connsiteY2" fmla="*/ 1764953 h 2736763"/>
              <a:gd name="connsiteX3" fmla="*/ 2762337 w 3660705"/>
              <a:gd name="connsiteY3" fmla="*/ 2736763 h 2736763"/>
              <a:gd name="connsiteX4" fmla="*/ 0 w 3660705"/>
              <a:gd name="connsiteY4" fmla="*/ 0 h 2736763"/>
              <a:gd name="connsiteX0" fmla="*/ 0 w 3203505"/>
              <a:gd name="connsiteY0" fmla="*/ 1246766 h 2167429"/>
              <a:gd name="connsiteX1" fmla="*/ 1295922 w 3203505"/>
              <a:gd name="connsiteY1" fmla="*/ 78 h 2167429"/>
              <a:gd name="connsiteX2" fmla="*/ 3187874 w 3203505"/>
              <a:gd name="connsiteY2" fmla="*/ 1195619 h 2167429"/>
              <a:gd name="connsiteX3" fmla="*/ 2305137 w 3203505"/>
              <a:gd name="connsiteY3" fmla="*/ 2167429 h 2167429"/>
              <a:gd name="connsiteX4" fmla="*/ 0 w 3203505"/>
              <a:gd name="connsiteY4" fmla="*/ 1246766 h 2167429"/>
              <a:gd name="connsiteX0" fmla="*/ 0 w 3203505"/>
              <a:gd name="connsiteY0" fmla="*/ 1246766 h 2167429"/>
              <a:gd name="connsiteX1" fmla="*/ 1295922 w 3203505"/>
              <a:gd name="connsiteY1" fmla="*/ 78 h 2167429"/>
              <a:gd name="connsiteX2" fmla="*/ 3187874 w 3203505"/>
              <a:gd name="connsiteY2" fmla="*/ 1195619 h 2167429"/>
              <a:gd name="connsiteX3" fmla="*/ 2305137 w 3203505"/>
              <a:gd name="connsiteY3" fmla="*/ 2167429 h 2167429"/>
              <a:gd name="connsiteX4" fmla="*/ 0 w 3203505"/>
              <a:gd name="connsiteY4" fmla="*/ 1246766 h 2167429"/>
              <a:gd name="connsiteX0" fmla="*/ 0 w 3203505"/>
              <a:gd name="connsiteY0" fmla="*/ 1246766 h 2167429"/>
              <a:gd name="connsiteX1" fmla="*/ 1295922 w 3203505"/>
              <a:gd name="connsiteY1" fmla="*/ 78 h 2167429"/>
              <a:gd name="connsiteX2" fmla="*/ 3187874 w 3203505"/>
              <a:gd name="connsiteY2" fmla="*/ 1195619 h 2167429"/>
              <a:gd name="connsiteX3" fmla="*/ 2305137 w 3203505"/>
              <a:gd name="connsiteY3" fmla="*/ 2167429 h 2167429"/>
              <a:gd name="connsiteX4" fmla="*/ 0 w 3203505"/>
              <a:gd name="connsiteY4" fmla="*/ 1246766 h 2167429"/>
              <a:gd name="connsiteX0" fmla="*/ 0 w 3196404"/>
              <a:gd name="connsiteY0" fmla="*/ 1246766 h 1335891"/>
              <a:gd name="connsiteX1" fmla="*/ 1295922 w 3196404"/>
              <a:gd name="connsiteY1" fmla="*/ 78 h 1335891"/>
              <a:gd name="connsiteX2" fmla="*/ 3187874 w 3196404"/>
              <a:gd name="connsiteY2" fmla="*/ 1195619 h 1335891"/>
              <a:gd name="connsiteX3" fmla="*/ 1809837 w 3196404"/>
              <a:gd name="connsiteY3" fmla="*/ 1278429 h 1335891"/>
              <a:gd name="connsiteX4" fmla="*/ 0 w 3196404"/>
              <a:gd name="connsiteY4" fmla="*/ 1246766 h 1335891"/>
              <a:gd name="connsiteX0" fmla="*/ 0 w 3196404"/>
              <a:gd name="connsiteY0" fmla="*/ 1246766 h 1335891"/>
              <a:gd name="connsiteX1" fmla="*/ 1295922 w 3196404"/>
              <a:gd name="connsiteY1" fmla="*/ 78 h 1335891"/>
              <a:gd name="connsiteX2" fmla="*/ 3187874 w 3196404"/>
              <a:gd name="connsiteY2" fmla="*/ 1195619 h 1335891"/>
              <a:gd name="connsiteX3" fmla="*/ 1809837 w 3196404"/>
              <a:gd name="connsiteY3" fmla="*/ 1278429 h 1335891"/>
              <a:gd name="connsiteX4" fmla="*/ 0 w 3196404"/>
              <a:gd name="connsiteY4" fmla="*/ 1246766 h 1335891"/>
              <a:gd name="connsiteX0" fmla="*/ 0 w 3193887"/>
              <a:gd name="connsiteY0" fmla="*/ 1246766 h 1304749"/>
              <a:gd name="connsiteX1" fmla="*/ 1295922 w 3193887"/>
              <a:gd name="connsiteY1" fmla="*/ 78 h 1304749"/>
              <a:gd name="connsiteX2" fmla="*/ 3187874 w 3193887"/>
              <a:gd name="connsiteY2" fmla="*/ 1195619 h 1304749"/>
              <a:gd name="connsiteX3" fmla="*/ 1809837 w 3193887"/>
              <a:gd name="connsiteY3" fmla="*/ 1278429 h 1304749"/>
              <a:gd name="connsiteX4" fmla="*/ 0 w 3193887"/>
              <a:gd name="connsiteY4" fmla="*/ 1246766 h 1304749"/>
              <a:gd name="connsiteX0" fmla="*/ 0 w 1874031"/>
              <a:gd name="connsiteY0" fmla="*/ 2031084 h 2062747"/>
              <a:gd name="connsiteX1" fmla="*/ 1295922 w 1874031"/>
              <a:gd name="connsiteY1" fmla="*/ 784396 h 2062747"/>
              <a:gd name="connsiteX2" fmla="*/ 1816274 w 1874031"/>
              <a:gd name="connsiteY2" fmla="*/ 163837 h 2062747"/>
              <a:gd name="connsiteX3" fmla="*/ 1809837 w 1874031"/>
              <a:gd name="connsiteY3" fmla="*/ 2062747 h 2062747"/>
              <a:gd name="connsiteX4" fmla="*/ 0 w 1874031"/>
              <a:gd name="connsiteY4" fmla="*/ 2031084 h 2062747"/>
              <a:gd name="connsiteX0" fmla="*/ 0 w 1841887"/>
              <a:gd name="connsiteY0" fmla="*/ 2031084 h 2062747"/>
              <a:gd name="connsiteX1" fmla="*/ 1295922 w 1841887"/>
              <a:gd name="connsiteY1" fmla="*/ 784396 h 2062747"/>
              <a:gd name="connsiteX2" fmla="*/ 1816274 w 1841887"/>
              <a:gd name="connsiteY2" fmla="*/ 163837 h 2062747"/>
              <a:gd name="connsiteX3" fmla="*/ 1809837 w 1841887"/>
              <a:gd name="connsiteY3" fmla="*/ 2062747 h 2062747"/>
              <a:gd name="connsiteX4" fmla="*/ 0 w 1841887"/>
              <a:gd name="connsiteY4" fmla="*/ 2031084 h 2062747"/>
              <a:gd name="connsiteX0" fmla="*/ 0 w 1841887"/>
              <a:gd name="connsiteY0" fmla="*/ 1867247 h 1898910"/>
              <a:gd name="connsiteX1" fmla="*/ 1295922 w 1841887"/>
              <a:gd name="connsiteY1" fmla="*/ 620559 h 1898910"/>
              <a:gd name="connsiteX2" fmla="*/ 1816274 w 1841887"/>
              <a:gd name="connsiteY2" fmla="*/ 0 h 1898910"/>
              <a:gd name="connsiteX3" fmla="*/ 1809837 w 1841887"/>
              <a:gd name="connsiteY3" fmla="*/ 1898910 h 1898910"/>
              <a:gd name="connsiteX4" fmla="*/ 0 w 1841887"/>
              <a:gd name="connsiteY4" fmla="*/ 1867247 h 1898910"/>
              <a:gd name="connsiteX0" fmla="*/ 0 w 1841887"/>
              <a:gd name="connsiteY0" fmla="*/ 1867247 h 1898910"/>
              <a:gd name="connsiteX1" fmla="*/ 1080022 w 1841887"/>
              <a:gd name="connsiteY1" fmla="*/ 684059 h 1898910"/>
              <a:gd name="connsiteX2" fmla="*/ 1816274 w 1841887"/>
              <a:gd name="connsiteY2" fmla="*/ 0 h 1898910"/>
              <a:gd name="connsiteX3" fmla="*/ 1809837 w 1841887"/>
              <a:gd name="connsiteY3" fmla="*/ 1898910 h 1898910"/>
              <a:gd name="connsiteX4" fmla="*/ 0 w 1841887"/>
              <a:gd name="connsiteY4" fmla="*/ 1867247 h 1898910"/>
              <a:gd name="connsiteX0" fmla="*/ 151 w 1842038"/>
              <a:gd name="connsiteY0" fmla="*/ 1867247 h 1898910"/>
              <a:gd name="connsiteX1" fmla="*/ 1080173 w 1842038"/>
              <a:gd name="connsiteY1" fmla="*/ 684059 h 1898910"/>
              <a:gd name="connsiteX2" fmla="*/ 1816425 w 1842038"/>
              <a:gd name="connsiteY2" fmla="*/ 0 h 1898910"/>
              <a:gd name="connsiteX3" fmla="*/ 1809988 w 1842038"/>
              <a:gd name="connsiteY3" fmla="*/ 1898910 h 1898910"/>
              <a:gd name="connsiteX4" fmla="*/ 151 w 1842038"/>
              <a:gd name="connsiteY4" fmla="*/ 1867247 h 1898910"/>
              <a:gd name="connsiteX0" fmla="*/ 151 w 1842038"/>
              <a:gd name="connsiteY0" fmla="*/ 1867247 h 1898910"/>
              <a:gd name="connsiteX1" fmla="*/ 1080173 w 1842038"/>
              <a:gd name="connsiteY1" fmla="*/ 684059 h 1898910"/>
              <a:gd name="connsiteX2" fmla="*/ 1816425 w 1842038"/>
              <a:gd name="connsiteY2" fmla="*/ 0 h 1898910"/>
              <a:gd name="connsiteX3" fmla="*/ 1809988 w 1842038"/>
              <a:gd name="connsiteY3" fmla="*/ 1898910 h 1898910"/>
              <a:gd name="connsiteX4" fmla="*/ 151 w 1842038"/>
              <a:gd name="connsiteY4" fmla="*/ 1867247 h 1898910"/>
              <a:gd name="connsiteX0" fmla="*/ 151 w 1848888"/>
              <a:gd name="connsiteY0" fmla="*/ 1867247 h 1867247"/>
              <a:gd name="connsiteX1" fmla="*/ 1080173 w 1848888"/>
              <a:gd name="connsiteY1" fmla="*/ 684059 h 1867247"/>
              <a:gd name="connsiteX2" fmla="*/ 1816425 w 1848888"/>
              <a:gd name="connsiteY2" fmla="*/ 0 h 1867247"/>
              <a:gd name="connsiteX3" fmla="*/ 1822688 w 1848888"/>
              <a:gd name="connsiteY3" fmla="*/ 1860810 h 1867247"/>
              <a:gd name="connsiteX4" fmla="*/ 151 w 1848888"/>
              <a:gd name="connsiteY4" fmla="*/ 1867247 h 1867247"/>
              <a:gd name="connsiteX0" fmla="*/ 151 w 1848888"/>
              <a:gd name="connsiteY0" fmla="*/ 1867247 h 1871544"/>
              <a:gd name="connsiteX1" fmla="*/ 1080173 w 1848888"/>
              <a:gd name="connsiteY1" fmla="*/ 684059 h 1871544"/>
              <a:gd name="connsiteX2" fmla="*/ 1816425 w 1848888"/>
              <a:gd name="connsiteY2" fmla="*/ 0 h 1871544"/>
              <a:gd name="connsiteX3" fmla="*/ 1822688 w 1848888"/>
              <a:gd name="connsiteY3" fmla="*/ 1860810 h 1871544"/>
              <a:gd name="connsiteX4" fmla="*/ 151 w 1848888"/>
              <a:gd name="connsiteY4" fmla="*/ 1867247 h 1871544"/>
              <a:gd name="connsiteX0" fmla="*/ 151 w 1834709"/>
              <a:gd name="connsiteY0" fmla="*/ 1867247 h 1871544"/>
              <a:gd name="connsiteX1" fmla="*/ 1080173 w 1834709"/>
              <a:gd name="connsiteY1" fmla="*/ 684059 h 1871544"/>
              <a:gd name="connsiteX2" fmla="*/ 1816425 w 1834709"/>
              <a:gd name="connsiteY2" fmla="*/ 0 h 1871544"/>
              <a:gd name="connsiteX3" fmla="*/ 1822688 w 1834709"/>
              <a:gd name="connsiteY3" fmla="*/ 1860810 h 1871544"/>
              <a:gd name="connsiteX4" fmla="*/ 151 w 1834709"/>
              <a:gd name="connsiteY4" fmla="*/ 1867247 h 1871544"/>
              <a:gd name="connsiteX0" fmla="*/ 151 w 1849864"/>
              <a:gd name="connsiteY0" fmla="*/ 1867247 h 1871544"/>
              <a:gd name="connsiteX1" fmla="*/ 1080173 w 1849864"/>
              <a:gd name="connsiteY1" fmla="*/ 684059 h 1871544"/>
              <a:gd name="connsiteX2" fmla="*/ 1816425 w 1849864"/>
              <a:gd name="connsiteY2" fmla="*/ 0 h 1871544"/>
              <a:gd name="connsiteX3" fmla="*/ 1848088 w 1849864"/>
              <a:gd name="connsiteY3" fmla="*/ 1860810 h 1871544"/>
              <a:gd name="connsiteX4" fmla="*/ 151 w 1849864"/>
              <a:gd name="connsiteY4" fmla="*/ 1867247 h 1871544"/>
              <a:gd name="connsiteX0" fmla="*/ 151 w 1849864"/>
              <a:gd name="connsiteY0" fmla="*/ 1867247 h 1867247"/>
              <a:gd name="connsiteX1" fmla="*/ 1080173 w 1849864"/>
              <a:gd name="connsiteY1" fmla="*/ 684059 h 1867247"/>
              <a:gd name="connsiteX2" fmla="*/ 1816425 w 1849864"/>
              <a:gd name="connsiteY2" fmla="*/ 0 h 1867247"/>
              <a:gd name="connsiteX3" fmla="*/ 1848088 w 1849864"/>
              <a:gd name="connsiteY3" fmla="*/ 1860810 h 1867247"/>
              <a:gd name="connsiteX4" fmla="*/ 151 w 1849864"/>
              <a:gd name="connsiteY4" fmla="*/ 1867247 h 1867247"/>
              <a:gd name="connsiteX0" fmla="*/ 151 w 1849864"/>
              <a:gd name="connsiteY0" fmla="*/ 1867247 h 1867247"/>
              <a:gd name="connsiteX1" fmla="*/ 1080173 w 1849864"/>
              <a:gd name="connsiteY1" fmla="*/ 684059 h 1867247"/>
              <a:gd name="connsiteX2" fmla="*/ 1816425 w 1849864"/>
              <a:gd name="connsiteY2" fmla="*/ 0 h 1867247"/>
              <a:gd name="connsiteX3" fmla="*/ 1848088 w 1849864"/>
              <a:gd name="connsiteY3" fmla="*/ 1860810 h 1867247"/>
              <a:gd name="connsiteX4" fmla="*/ 151 w 1849864"/>
              <a:gd name="connsiteY4" fmla="*/ 1867247 h 1867247"/>
              <a:gd name="connsiteX0" fmla="*/ 151 w 1849864"/>
              <a:gd name="connsiteY0" fmla="*/ 1867247 h 1867247"/>
              <a:gd name="connsiteX1" fmla="*/ 1080173 w 1849864"/>
              <a:gd name="connsiteY1" fmla="*/ 684059 h 1867247"/>
              <a:gd name="connsiteX2" fmla="*/ 1816425 w 1849864"/>
              <a:gd name="connsiteY2" fmla="*/ 0 h 1867247"/>
              <a:gd name="connsiteX3" fmla="*/ 1848088 w 1849864"/>
              <a:gd name="connsiteY3" fmla="*/ 1860810 h 1867247"/>
              <a:gd name="connsiteX4" fmla="*/ 151 w 1849864"/>
              <a:gd name="connsiteY4" fmla="*/ 1867247 h 1867247"/>
              <a:gd name="connsiteX0" fmla="*/ 151 w 1840600"/>
              <a:gd name="connsiteY0" fmla="*/ 1867247 h 1867247"/>
              <a:gd name="connsiteX1" fmla="*/ 1080173 w 1840600"/>
              <a:gd name="connsiteY1" fmla="*/ 684059 h 1867247"/>
              <a:gd name="connsiteX2" fmla="*/ 1816425 w 1840600"/>
              <a:gd name="connsiteY2" fmla="*/ 0 h 1867247"/>
              <a:gd name="connsiteX3" fmla="*/ 1835388 w 1840600"/>
              <a:gd name="connsiteY3" fmla="*/ 1848110 h 1867247"/>
              <a:gd name="connsiteX4" fmla="*/ 151 w 1840600"/>
              <a:gd name="connsiteY4" fmla="*/ 1867247 h 1867247"/>
              <a:gd name="connsiteX0" fmla="*/ 151 w 1837164"/>
              <a:gd name="connsiteY0" fmla="*/ 1816447 h 1816447"/>
              <a:gd name="connsiteX1" fmla="*/ 1080173 w 1837164"/>
              <a:gd name="connsiteY1" fmla="*/ 633259 h 1816447"/>
              <a:gd name="connsiteX2" fmla="*/ 1803725 w 1837164"/>
              <a:gd name="connsiteY2" fmla="*/ 0 h 1816447"/>
              <a:gd name="connsiteX3" fmla="*/ 1835388 w 1837164"/>
              <a:gd name="connsiteY3" fmla="*/ 1797310 h 1816447"/>
              <a:gd name="connsiteX4" fmla="*/ 151 w 1837164"/>
              <a:gd name="connsiteY4" fmla="*/ 1816447 h 1816447"/>
              <a:gd name="connsiteX0" fmla="*/ 151 w 1836208"/>
              <a:gd name="connsiteY0" fmla="*/ 1816447 h 1816447"/>
              <a:gd name="connsiteX1" fmla="*/ 1080173 w 1836208"/>
              <a:gd name="connsiteY1" fmla="*/ 633259 h 1816447"/>
              <a:gd name="connsiteX2" fmla="*/ 1803725 w 1836208"/>
              <a:gd name="connsiteY2" fmla="*/ 0 h 1816447"/>
              <a:gd name="connsiteX3" fmla="*/ 1835388 w 1836208"/>
              <a:gd name="connsiteY3" fmla="*/ 1797310 h 1816447"/>
              <a:gd name="connsiteX4" fmla="*/ 151 w 1836208"/>
              <a:gd name="connsiteY4" fmla="*/ 1816447 h 1816447"/>
              <a:gd name="connsiteX0" fmla="*/ 151 w 1842083"/>
              <a:gd name="connsiteY0" fmla="*/ 1803747 h 1803747"/>
              <a:gd name="connsiteX1" fmla="*/ 1080173 w 1842083"/>
              <a:gd name="connsiteY1" fmla="*/ 620559 h 1803747"/>
              <a:gd name="connsiteX2" fmla="*/ 1829125 w 1842083"/>
              <a:gd name="connsiteY2" fmla="*/ 0 h 1803747"/>
              <a:gd name="connsiteX3" fmla="*/ 1835388 w 1842083"/>
              <a:gd name="connsiteY3" fmla="*/ 1784610 h 1803747"/>
              <a:gd name="connsiteX4" fmla="*/ 151 w 1842083"/>
              <a:gd name="connsiteY4" fmla="*/ 1803747 h 1803747"/>
              <a:gd name="connsiteX0" fmla="*/ 151 w 1842083"/>
              <a:gd name="connsiteY0" fmla="*/ 1803747 h 1803747"/>
              <a:gd name="connsiteX1" fmla="*/ 1080173 w 1842083"/>
              <a:gd name="connsiteY1" fmla="*/ 620559 h 1803747"/>
              <a:gd name="connsiteX2" fmla="*/ 1829125 w 1842083"/>
              <a:gd name="connsiteY2" fmla="*/ 0 h 1803747"/>
              <a:gd name="connsiteX3" fmla="*/ 1835388 w 1842083"/>
              <a:gd name="connsiteY3" fmla="*/ 1784610 h 1803747"/>
              <a:gd name="connsiteX4" fmla="*/ 151 w 1842083"/>
              <a:gd name="connsiteY4" fmla="*/ 1803747 h 1803747"/>
              <a:gd name="connsiteX0" fmla="*/ 1294 w 1843226"/>
              <a:gd name="connsiteY0" fmla="*/ 1803747 h 1803747"/>
              <a:gd name="connsiteX1" fmla="*/ 1081316 w 1843226"/>
              <a:gd name="connsiteY1" fmla="*/ 620559 h 1803747"/>
              <a:gd name="connsiteX2" fmla="*/ 1830268 w 1843226"/>
              <a:gd name="connsiteY2" fmla="*/ 0 h 1803747"/>
              <a:gd name="connsiteX3" fmla="*/ 1836531 w 1843226"/>
              <a:gd name="connsiteY3" fmla="*/ 1784610 h 1803747"/>
              <a:gd name="connsiteX4" fmla="*/ 1294 w 1843226"/>
              <a:gd name="connsiteY4" fmla="*/ 1803747 h 1803747"/>
              <a:gd name="connsiteX0" fmla="*/ 1294 w 1839216"/>
              <a:gd name="connsiteY0" fmla="*/ 1803747 h 1803747"/>
              <a:gd name="connsiteX1" fmla="*/ 1081316 w 1839216"/>
              <a:gd name="connsiteY1" fmla="*/ 620559 h 1803747"/>
              <a:gd name="connsiteX2" fmla="*/ 1830268 w 1839216"/>
              <a:gd name="connsiteY2" fmla="*/ 0 h 1803747"/>
              <a:gd name="connsiteX3" fmla="*/ 1823831 w 1839216"/>
              <a:gd name="connsiteY3" fmla="*/ 1771910 h 1803747"/>
              <a:gd name="connsiteX4" fmla="*/ 1294 w 1839216"/>
              <a:gd name="connsiteY4" fmla="*/ 1803747 h 1803747"/>
              <a:gd name="connsiteX0" fmla="*/ 1294 w 1839216"/>
              <a:gd name="connsiteY0" fmla="*/ 1803747 h 1803747"/>
              <a:gd name="connsiteX1" fmla="*/ 1081316 w 1839216"/>
              <a:gd name="connsiteY1" fmla="*/ 620559 h 1803747"/>
              <a:gd name="connsiteX2" fmla="*/ 1830268 w 1839216"/>
              <a:gd name="connsiteY2" fmla="*/ 0 h 1803747"/>
              <a:gd name="connsiteX3" fmla="*/ 1823831 w 1839216"/>
              <a:gd name="connsiteY3" fmla="*/ 1784610 h 1803747"/>
              <a:gd name="connsiteX4" fmla="*/ 1294 w 1839216"/>
              <a:gd name="connsiteY4" fmla="*/ 1803747 h 1803747"/>
              <a:gd name="connsiteX0" fmla="*/ 1294 w 1843226"/>
              <a:gd name="connsiteY0" fmla="*/ 1803747 h 1803747"/>
              <a:gd name="connsiteX1" fmla="*/ 1081316 w 1843226"/>
              <a:gd name="connsiteY1" fmla="*/ 620559 h 1803747"/>
              <a:gd name="connsiteX2" fmla="*/ 1830268 w 1843226"/>
              <a:gd name="connsiteY2" fmla="*/ 0 h 1803747"/>
              <a:gd name="connsiteX3" fmla="*/ 1836531 w 1843226"/>
              <a:gd name="connsiteY3" fmla="*/ 1797310 h 1803747"/>
              <a:gd name="connsiteX4" fmla="*/ 1294 w 1843226"/>
              <a:gd name="connsiteY4" fmla="*/ 1803747 h 1803747"/>
              <a:gd name="connsiteX0" fmla="*/ 1294 w 1843226"/>
              <a:gd name="connsiteY0" fmla="*/ 1803747 h 1803747"/>
              <a:gd name="connsiteX1" fmla="*/ 1081316 w 1843226"/>
              <a:gd name="connsiteY1" fmla="*/ 620559 h 1803747"/>
              <a:gd name="connsiteX2" fmla="*/ 1830268 w 1843226"/>
              <a:gd name="connsiteY2" fmla="*/ 0 h 1803747"/>
              <a:gd name="connsiteX3" fmla="*/ 1836531 w 1843226"/>
              <a:gd name="connsiteY3" fmla="*/ 1797310 h 1803747"/>
              <a:gd name="connsiteX4" fmla="*/ 1294 w 1843226"/>
              <a:gd name="connsiteY4" fmla="*/ 1803747 h 1803747"/>
              <a:gd name="connsiteX0" fmla="*/ 1294 w 1843226"/>
              <a:gd name="connsiteY0" fmla="*/ 1803747 h 1803747"/>
              <a:gd name="connsiteX1" fmla="*/ 1081316 w 1843226"/>
              <a:gd name="connsiteY1" fmla="*/ 620559 h 1803747"/>
              <a:gd name="connsiteX2" fmla="*/ 1830268 w 1843226"/>
              <a:gd name="connsiteY2" fmla="*/ 0 h 1803747"/>
              <a:gd name="connsiteX3" fmla="*/ 1836531 w 1843226"/>
              <a:gd name="connsiteY3" fmla="*/ 1797310 h 1803747"/>
              <a:gd name="connsiteX4" fmla="*/ 1294 w 1843226"/>
              <a:gd name="connsiteY4" fmla="*/ 1803747 h 1803747"/>
              <a:gd name="connsiteX0" fmla="*/ 1294 w 1843226"/>
              <a:gd name="connsiteY0" fmla="*/ 1803747 h 1803747"/>
              <a:gd name="connsiteX1" fmla="*/ 1081316 w 1843226"/>
              <a:gd name="connsiteY1" fmla="*/ 620559 h 1803747"/>
              <a:gd name="connsiteX2" fmla="*/ 1830268 w 1843226"/>
              <a:gd name="connsiteY2" fmla="*/ 0 h 1803747"/>
              <a:gd name="connsiteX3" fmla="*/ 1836531 w 1843226"/>
              <a:gd name="connsiteY3" fmla="*/ 1797310 h 1803747"/>
              <a:gd name="connsiteX4" fmla="*/ 1294 w 1843226"/>
              <a:gd name="connsiteY4" fmla="*/ 1803747 h 1803747"/>
              <a:gd name="connsiteX0" fmla="*/ 1294 w 1843226"/>
              <a:gd name="connsiteY0" fmla="*/ 1803747 h 1803747"/>
              <a:gd name="connsiteX1" fmla="*/ 1081316 w 1843226"/>
              <a:gd name="connsiteY1" fmla="*/ 620559 h 1803747"/>
              <a:gd name="connsiteX2" fmla="*/ 1830268 w 1843226"/>
              <a:gd name="connsiteY2" fmla="*/ 0 h 1803747"/>
              <a:gd name="connsiteX3" fmla="*/ 1836531 w 1843226"/>
              <a:gd name="connsiteY3" fmla="*/ 1797310 h 1803747"/>
              <a:gd name="connsiteX4" fmla="*/ 1294 w 1843226"/>
              <a:gd name="connsiteY4" fmla="*/ 1803747 h 1803747"/>
              <a:gd name="connsiteX0" fmla="*/ 1294 w 1843226"/>
              <a:gd name="connsiteY0" fmla="*/ 1803747 h 1803747"/>
              <a:gd name="connsiteX1" fmla="*/ 1081316 w 1843226"/>
              <a:gd name="connsiteY1" fmla="*/ 620559 h 1803747"/>
              <a:gd name="connsiteX2" fmla="*/ 1830268 w 1843226"/>
              <a:gd name="connsiteY2" fmla="*/ 0 h 1803747"/>
              <a:gd name="connsiteX3" fmla="*/ 1836531 w 1843226"/>
              <a:gd name="connsiteY3" fmla="*/ 1797310 h 1803747"/>
              <a:gd name="connsiteX4" fmla="*/ 1294 w 1843226"/>
              <a:gd name="connsiteY4" fmla="*/ 1803747 h 1803747"/>
              <a:gd name="connsiteX0" fmla="*/ 1400 w 1767132"/>
              <a:gd name="connsiteY0" fmla="*/ 1841847 h 1841847"/>
              <a:gd name="connsiteX1" fmla="*/ 1005222 w 1767132"/>
              <a:gd name="connsiteY1" fmla="*/ 620559 h 1841847"/>
              <a:gd name="connsiteX2" fmla="*/ 1754174 w 1767132"/>
              <a:gd name="connsiteY2" fmla="*/ 0 h 1841847"/>
              <a:gd name="connsiteX3" fmla="*/ 1760437 w 1767132"/>
              <a:gd name="connsiteY3" fmla="*/ 1797310 h 1841847"/>
              <a:gd name="connsiteX4" fmla="*/ 1400 w 1767132"/>
              <a:gd name="connsiteY4" fmla="*/ 1841847 h 1841847"/>
              <a:gd name="connsiteX0" fmla="*/ 0 w 1765732"/>
              <a:gd name="connsiteY0" fmla="*/ 1841847 h 1841847"/>
              <a:gd name="connsiteX1" fmla="*/ 1003822 w 1765732"/>
              <a:gd name="connsiteY1" fmla="*/ 620559 h 1841847"/>
              <a:gd name="connsiteX2" fmla="*/ 1752774 w 1765732"/>
              <a:gd name="connsiteY2" fmla="*/ 0 h 1841847"/>
              <a:gd name="connsiteX3" fmla="*/ 1759037 w 1765732"/>
              <a:gd name="connsiteY3" fmla="*/ 1797310 h 1841847"/>
              <a:gd name="connsiteX4" fmla="*/ 0 w 1765732"/>
              <a:gd name="connsiteY4" fmla="*/ 1841847 h 1841847"/>
              <a:gd name="connsiteX0" fmla="*/ 0 w 1753115"/>
              <a:gd name="connsiteY0" fmla="*/ 1841847 h 1841847"/>
              <a:gd name="connsiteX1" fmla="*/ 1003822 w 1753115"/>
              <a:gd name="connsiteY1" fmla="*/ 620559 h 1841847"/>
              <a:gd name="connsiteX2" fmla="*/ 1752774 w 1753115"/>
              <a:gd name="connsiteY2" fmla="*/ 0 h 1841847"/>
              <a:gd name="connsiteX3" fmla="*/ 768437 w 1753115"/>
              <a:gd name="connsiteY3" fmla="*/ 1606810 h 1841847"/>
              <a:gd name="connsiteX4" fmla="*/ 0 w 1753115"/>
              <a:gd name="connsiteY4" fmla="*/ 1841847 h 1841847"/>
              <a:gd name="connsiteX0" fmla="*/ 0 w 1753611"/>
              <a:gd name="connsiteY0" fmla="*/ 1841847 h 1841847"/>
              <a:gd name="connsiteX1" fmla="*/ 1003822 w 1753611"/>
              <a:gd name="connsiteY1" fmla="*/ 620559 h 1841847"/>
              <a:gd name="connsiteX2" fmla="*/ 1752774 w 1753611"/>
              <a:gd name="connsiteY2" fmla="*/ 0 h 1841847"/>
              <a:gd name="connsiteX3" fmla="*/ 768437 w 1753611"/>
              <a:gd name="connsiteY3" fmla="*/ 1606810 h 1841847"/>
              <a:gd name="connsiteX4" fmla="*/ 0 w 1753611"/>
              <a:gd name="connsiteY4" fmla="*/ 1841847 h 1841847"/>
              <a:gd name="connsiteX0" fmla="*/ 0 w 1753295"/>
              <a:gd name="connsiteY0" fmla="*/ 1841847 h 1910227"/>
              <a:gd name="connsiteX1" fmla="*/ 1003822 w 1753295"/>
              <a:gd name="connsiteY1" fmla="*/ 620559 h 1910227"/>
              <a:gd name="connsiteX2" fmla="*/ 1752774 w 1753295"/>
              <a:gd name="connsiteY2" fmla="*/ 0 h 1910227"/>
              <a:gd name="connsiteX3" fmla="*/ 768437 w 1753295"/>
              <a:gd name="connsiteY3" fmla="*/ 1606810 h 1910227"/>
              <a:gd name="connsiteX4" fmla="*/ 0 w 1753295"/>
              <a:gd name="connsiteY4" fmla="*/ 1841847 h 1910227"/>
              <a:gd name="connsiteX0" fmla="*/ 0 w 1028732"/>
              <a:gd name="connsiteY0" fmla="*/ 1242848 h 1242848"/>
              <a:gd name="connsiteX1" fmla="*/ 1003822 w 1028732"/>
              <a:gd name="connsiteY1" fmla="*/ 21560 h 1242848"/>
              <a:gd name="connsiteX2" fmla="*/ 914574 w 1028732"/>
              <a:gd name="connsiteY2" fmla="*/ 315401 h 1242848"/>
              <a:gd name="connsiteX3" fmla="*/ 768437 w 1028732"/>
              <a:gd name="connsiteY3" fmla="*/ 1007811 h 1242848"/>
              <a:gd name="connsiteX4" fmla="*/ 0 w 1028732"/>
              <a:gd name="connsiteY4" fmla="*/ 1242848 h 1242848"/>
              <a:gd name="connsiteX0" fmla="*/ 0 w 1028732"/>
              <a:gd name="connsiteY0" fmla="*/ 1242848 h 1242848"/>
              <a:gd name="connsiteX1" fmla="*/ 1003822 w 1028732"/>
              <a:gd name="connsiteY1" fmla="*/ 21560 h 1242848"/>
              <a:gd name="connsiteX2" fmla="*/ 914574 w 1028732"/>
              <a:gd name="connsiteY2" fmla="*/ 315401 h 1242848"/>
              <a:gd name="connsiteX3" fmla="*/ 768437 w 1028732"/>
              <a:gd name="connsiteY3" fmla="*/ 1007811 h 1242848"/>
              <a:gd name="connsiteX4" fmla="*/ 0 w 1028732"/>
              <a:gd name="connsiteY4" fmla="*/ 1242848 h 1242848"/>
              <a:gd name="connsiteX0" fmla="*/ 0 w 914574"/>
              <a:gd name="connsiteY0" fmla="*/ 927447 h 927447"/>
              <a:gd name="connsiteX1" fmla="*/ 241822 w 914574"/>
              <a:gd name="connsiteY1" fmla="*/ 201459 h 927447"/>
              <a:gd name="connsiteX2" fmla="*/ 914574 w 914574"/>
              <a:gd name="connsiteY2" fmla="*/ 0 h 927447"/>
              <a:gd name="connsiteX3" fmla="*/ 768437 w 914574"/>
              <a:gd name="connsiteY3" fmla="*/ 692410 h 927447"/>
              <a:gd name="connsiteX4" fmla="*/ 0 w 914574"/>
              <a:gd name="connsiteY4" fmla="*/ 927447 h 927447"/>
              <a:gd name="connsiteX0" fmla="*/ 0 w 914574"/>
              <a:gd name="connsiteY0" fmla="*/ 927447 h 927447"/>
              <a:gd name="connsiteX1" fmla="*/ 203722 w 914574"/>
              <a:gd name="connsiteY1" fmla="*/ 188759 h 927447"/>
              <a:gd name="connsiteX2" fmla="*/ 914574 w 914574"/>
              <a:gd name="connsiteY2" fmla="*/ 0 h 927447"/>
              <a:gd name="connsiteX3" fmla="*/ 768437 w 914574"/>
              <a:gd name="connsiteY3" fmla="*/ 692410 h 927447"/>
              <a:gd name="connsiteX4" fmla="*/ 0 w 914574"/>
              <a:gd name="connsiteY4" fmla="*/ 927447 h 927447"/>
              <a:gd name="connsiteX0" fmla="*/ 0 w 914574"/>
              <a:gd name="connsiteY0" fmla="*/ 927447 h 927447"/>
              <a:gd name="connsiteX1" fmla="*/ 203722 w 914574"/>
              <a:gd name="connsiteY1" fmla="*/ 188759 h 927447"/>
              <a:gd name="connsiteX2" fmla="*/ 914574 w 914574"/>
              <a:gd name="connsiteY2" fmla="*/ 0 h 927447"/>
              <a:gd name="connsiteX3" fmla="*/ 768437 w 914574"/>
              <a:gd name="connsiteY3" fmla="*/ 692410 h 927447"/>
              <a:gd name="connsiteX4" fmla="*/ 0 w 914574"/>
              <a:gd name="connsiteY4" fmla="*/ 927447 h 927447"/>
              <a:gd name="connsiteX0" fmla="*/ 1570 w 916144"/>
              <a:gd name="connsiteY0" fmla="*/ 927447 h 927447"/>
              <a:gd name="connsiteX1" fmla="*/ 205292 w 916144"/>
              <a:gd name="connsiteY1" fmla="*/ 188759 h 927447"/>
              <a:gd name="connsiteX2" fmla="*/ 916144 w 916144"/>
              <a:gd name="connsiteY2" fmla="*/ 0 h 927447"/>
              <a:gd name="connsiteX3" fmla="*/ 770007 w 916144"/>
              <a:gd name="connsiteY3" fmla="*/ 692410 h 927447"/>
              <a:gd name="connsiteX4" fmla="*/ 1570 w 916144"/>
              <a:gd name="connsiteY4" fmla="*/ 927447 h 927447"/>
              <a:gd name="connsiteX0" fmla="*/ 4425 w 918999"/>
              <a:gd name="connsiteY0" fmla="*/ 927447 h 927447"/>
              <a:gd name="connsiteX1" fmla="*/ 208147 w 918999"/>
              <a:gd name="connsiteY1" fmla="*/ 188759 h 927447"/>
              <a:gd name="connsiteX2" fmla="*/ 918999 w 918999"/>
              <a:gd name="connsiteY2" fmla="*/ 0 h 927447"/>
              <a:gd name="connsiteX3" fmla="*/ 772862 w 918999"/>
              <a:gd name="connsiteY3" fmla="*/ 692410 h 927447"/>
              <a:gd name="connsiteX4" fmla="*/ 4425 w 918999"/>
              <a:gd name="connsiteY4" fmla="*/ 927447 h 927447"/>
              <a:gd name="connsiteX0" fmla="*/ 4425 w 918999"/>
              <a:gd name="connsiteY0" fmla="*/ 927447 h 927447"/>
              <a:gd name="connsiteX1" fmla="*/ 208147 w 918999"/>
              <a:gd name="connsiteY1" fmla="*/ 188759 h 927447"/>
              <a:gd name="connsiteX2" fmla="*/ 918999 w 918999"/>
              <a:gd name="connsiteY2" fmla="*/ 0 h 927447"/>
              <a:gd name="connsiteX3" fmla="*/ 772862 w 918999"/>
              <a:gd name="connsiteY3" fmla="*/ 692410 h 927447"/>
              <a:gd name="connsiteX4" fmla="*/ 4425 w 918999"/>
              <a:gd name="connsiteY4" fmla="*/ 927447 h 927447"/>
              <a:gd name="connsiteX0" fmla="*/ 4425 w 918999"/>
              <a:gd name="connsiteY0" fmla="*/ 927447 h 927447"/>
              <a:gd name="connsiteX1" fmla="*/ 208147 w 918999"/>
              <a:gd name="connsiteY1" fmla="*/ 188759 h 927447"/>
              <a:gd name="connsiteX2" fmla="*/ 918999 w 918999"/>
              <a:gd name="connsiteY2" fmla="*/ 0 h 927447"/>
              <a:gd name="connsiteX3" fmla="*/ 772862 w 918999"/>
              <a:gd name="connsiteY3" fmla="*/ 692410 h 927447"/>
              <a:gd name="connsiteX4" fmla="*/ 4425 w 918999"/>
              <a:gd name="connsiteY4" fmla="*/ 927447 h 927447"/>
              <a:gd name="connsiteX0" fmla="*/ 4425 w 918999"/>
              <a:gd name="connsiteY0" fmla="*/ 927447 h 927447"/>
              <a:gd name="connsiteX1" fmla="*/ 208147 w 918999"/>
              <a:gd name="connsiteY1" fmla="*/ 188759 h 927447"/>
              <a:gd name="connsiteX2" fmla="*/ 918999 w 918999"/>
              <a:gd name="connsiteY2" fmla="*/ 0 h 927447"/>
              <a:gd name="connsiteX3" fmla="*/ 722062 w 918999"/>
              <a:gd name="connsiteY3" fmla="*/ 692410 h 927447"/>
              <a:gd name="connsiteX4" fmla="*/ 4425 w 918999"/>
              <a:gd name="connsiteY4" fmla="*/ 927447 h 927447"/>
              <a:gd name="connsiteX0" fmla="*/ 4425 w 918999"/>
              <a:gd name="connsiteY0" fmla="*/ 927447 h 927447"/>
              <a:gd name="connsiteX1" fmla="*/ 208147 w 918999"/>
              <a:gd name="connsiteY1" fmla="*/ 188759 h 927447"/>
              <a:gd name="connsiteX2" fmla="*/ 918999 w 918999"/>
              <a:gd name="connsiteY2" fmla="*/ 0 h 927447"/>
              <a:gd name="connsiteX3" fmla="*/ 722062 w 918999"/>
              <a:gd name="connsiteY3" fmla="*/ 692410 h 927447"/>
              <a:gd name="connsiteX4" fmla="*/ 4425 w 918999"/>
              <a:gd name="connsiteY4" fmla="*/ 927447 h 927447"/>
              <a:gd name="connsiteX0" fmla="*/ 4425 w 918999"/>
              <a:gd name="connsiteY0" fmla="*/ 927447 h 927447"/>
              <a:gd name="connsiteX1" fmla="*/ 208147 w 918999"/>
              <a:gd name="connsiteY1" fmla="*/ 188759 h 927447"/>
              <a:gd name="connsiteX2" fmla="*/ 918999 w 918999"/>
              <a:gd name="connsiteY2" fmla="*/ 0 h 927447"/>
              <a:gd name="connsiteX3" fmla="*/ 722062 w 918999"/>
              <a:gd name="connsiteY3" fmla="*/ 692410 h 927447"/>
              <a:gd name="connsiteX4" fmla="*/ 4425 w 918999"/>
              <a:gd name="connsiteY4" fmla="*/ 927447 h 927447"/>
              <a:gd name="connsiteX0" fmla="*/ 1571 w 916145"/>
              <a:gd name="connsiteY0" fmla="*/ 889347 h 889347"/>
              <a:gd name="connsiteX1" fmla="*/ 205293 w 916145"/>
              <a:gd name="connsiteY1" fmla="*/ 188759 h 889347"/>
              <a:gd name="connsiteX2" fmla="*/ 916145 w 916145"/>
              <a:gd name="connsiteY2" fmla="*/ 0 h 889347"/>
              <a:gd name="connsiteX3" fmla="*/ 719208 w 916145"/>
              <a:gd name="connsiteY3" fmla="*/ 692410 h 889347"/>
              <a:gd name="connsiteX4" fmla="*/ 1571 w 916145"/>
              <a:gd name="connsiteY4" fmla="*/ 889347 h 889347"/>
              <a:gd name="connsiteX0" fmla="*/ 1388 w 928662"/>
              <a:gd name="connsiteY0" fmla="*/ 902047 h 902047"/>
              <a:gd name="connsiteX1" fmla="*/ 217810 w 928662"/>
              <a:gd name="connsiteY1" fmla="*/ 188759 h 902047"/>
              <a:gd name="connsiteX2" fmla="*/ 928662 w 928662"/>
              <a:gd name="connsiteY2" fmla="*/ 0 h 902047"/>
              <a:gd name="connsiteX3" fmla="*/ 731725 w 928662"/>
              <a:gd name="connsiteY3" fmla="*/ 692410 h 902047"/>
              <a:gd name="connsiteX4" fmla="*/ 1388 w 928662"/>
              <a:gd name="connsiteY4" fmla="*/ 902047 h 902047"/>
              <a:gd name="connsiteX0" fmla="*/ 1388 w 928662"/>
              <a:gd name="connsiteY0" fmla="*/ 902047 h 902047"/>
              <a:gd name="connsiteX1" fmla="*/ 217810 w 928662"/>
              <a:gd name="connsiteY1" fmla="*/ 188759 h 902047"/>
              <a:gd name="connsiteX2" fmla="*/ 928662 w 928662"/>
              <a:gd name="connsiteY2" fmla="*/ 0 h 902047"/>
              <a:gd name="connsiteX3" fmla="*/ 693625 w 928662"/>
              <a:gd name="connsiteY3" fmla="*/ 730510 h 902047"/>
              <a:gd name="connsiteX4" fmla="*/ 1388 w 928662"/>
              <a:gd name="connsiteY4" fmla="*/ 902047 h 902047"/>
              <a:gd name="connsiteX0" fmla="*/ 1388 w 928662"/>
              <a:gd name="connsiteY0" fmla="*/ 902047 h 902047"/>
              <a:gd name="connsiteX1" fmla="*/ 217810 w 928662"/>
              <a:gd name="connsiteY1" fmla="*/ 188759 h 902047"/>
              <a:gd name="connsiteX2" fmla="*/ 928662 w 928662"/>
              <a:gd name="connsiteY2" fmla="*/ 0 h 902047"/>
              <a:gd name="connsiteX3" fmla="*/ 668225 w 928662"/>
              <a:gd name="connsiteY3" fmla="*/ 730510 h 902047"/>
              <a:gd name="connsiteX4" fmla="*/ 1388 w 928662"/>
              <a:gd name="connsiteY4" fmla="*/ 902047 h 902047"/>
              <a:gd name="connsiteX0" fmla="*/ 1388 w 928662"/>
              <a:gd name="connsiteY0" fmla="*/ 902047 h 902047"/>
              <a:gd name="connsiteX1" fmla="*/ 217810 w 928662"/>
              <a:gd name="connsiteY1" fmla="*/ 188759 h 902047"/>
              <a:gd name="connsiteX2" fmla="*/ 928662 w 928662"/>
              <a:gd name="connsiteY2" fmla="*/ 0 h 902047"/>
              <a:gd name="connsiteX3" fmla="*/ 680925 w 928662"/>
              <a:gd name="connsiteY3" fmla="*/ 755910 h 902047"/>
              <a:gd name="connsiteX4" fmla="*/ 1388 w 928662"/>
              <a:gd name="connsiteY4" fmla="*/ 902047 h 902047"/>
              <a:gd name="connsiteX0" fmla="*/ 4525 w 931799"/>
              <a:gd name="connsiteY0" fmla="*/ 902047 h 902047"/>
              <a:gd name="connsiteX1" fmla="*/ 220947 w 931799"/>
              <a:gd name="connsiteY1" fmla="*/ 188759 h 902047"/>
              <a:gd name="connsiteX2" fmla="*/ 931799 w 931799"/>
              <a:gd name="connsiteY2" fmla="*/ 0 h 902047"/>
              <a:gd name="connsiteX3" fmla="*/ 684062 w 931799"/>
              <a:gd name="connsiteY3" fmla="*/ 755910 h 902047"/>
              <a:gd name="connsiteX4" fmla="*/ 4525 w 931799"/>
              <a:gd name="connsiteY4" fmla="*/ 902047 h 902047"/>
              <a:gd name="connsiteX0" fmla="*/ 1571 w 916145"/>
              <a:gd name="connsiteY0" fmla="*/ 914747 h 914747"/>
              <a:gd name="connsiteX1" fmla="*/ 205293 w 916145"/>
              <a:gd name="connsiteY1" fmla="*/ 188759 h 914747"/>
              <a:gd name="connsiteX2" fmla="*/ 916145 w 916145"/>
              <a:gd name="connsiteY2" fmla="*/ 0 h 914747"/>
              <a:gd name="connsiteX3" fmla="*/ 668408 w 916145"/>
              <a:gd name="connsiteY3" fmla="*/ 755910 h 914747"/>
              <a:gd name="connsiteX4" fmla="*/ 1571 w 916145"/>
              <a:gd name="connsiteY4" fmla="*/ 914747 h 914747"/>
              <a:gd name="connsiteX0" fmla="*/ 0 w 914574"/>
              <a:gd name="connsiteY0" fmla="*/ 914747 h 914747"/>
              <a:gd name="connsiteX1" fmla="*/ 203722 w 914574"/>
              <a:gd name="connsiteY1" fmla="*/ 188759 h 914747"/>
              <a:gd name="connsiteX2" fmla="*/ 914574 w 914574"/>
              <a:gd name="connsiteY2" fmla="*/ 0 h 914747"/>
              <a:gd name="connsiteX3" fmla="*/ 666837 w 914574"/>
              <a:gd name="connsiteY3" fmla="*/ 755910 h 914747"/>
              <a:gd name="connsiteX4" fmla="*/ 0 w 914574"/>
              <a:gd name="connsiteY4" fmla="*/ 914747 h 914747"/>
              <a:gd name="connsiteX0" fmla="*/ 0 w 914574"/>
              <a:gd name="connsiteY0" fmla="*/ 914747 h 914747"/>
              <a:gd name="connsiteX1" fmla="*/ 203722 w 914574"/>
              <a:gd name="connsiteY1" fmla="*/ 188759 h 914747"/>
              <a:gd name="connsiteX2" fmla="*/ 914574 w 914574"/>
              <a:gd name="connsiteY2" fmla="*/ 0 h 914747"/>
              <a:gd name="connsiteX3" fmla="*/ 666837 w 914574"/>
              <a:gd name="connsiteY3" fmla="*/ 755910 h 914747"/>
              <a:gd name="connsiteX4" fmla="*/ 0 w 914574"/>
              <a:gd name="connsiteY4" fmla="*/ 914747 h 914747"/>
              <a:gd name="connsiteX0" fmla="*/ 0 w 914574"/>
              <a:gd name="connsiteY0" fmla="*/ 914747 h 914747"/>
              <a:gd name="connsiteX1" fmla="*/ 229122 w 914574"/>
              <a:gd name="connsiteY1" fmla="*/ 163359 h 914747"/>
              <a:gd name="connsiteX2" fmla="*/ 914574 w 914574"/>
              <a:gd name="connsiteY2" fmla="*/ 0 h 914747"/>
              <a:gd name="connsiteX3" fmla="*/ 666837 w 914574"/>
              <a:gd name="connsiteY3" fmla="*/ 755910 h 914747"/>
              <a:gd name="connsiteX4" fmla="*/ 0 w 914574"/>
              <a:gd name="connsiteY4" fmla="*/ 914747 h 914747"/>
              <a:gd name="connsiteX0" fmla="*/ 0 w 914574"/>
              <a:gd name="connsiteY0" fmla="*/ 914747 h 914747"/>
              <a:gd name="connsiteX1" fmla="*/ 229122 w 914574"/>
              <a:gd name="connsiteY1" fmla="*/ 201459 h 914747"/>
              <a:gd name="connsiteX2" fmla="*/ 914574 w 914574"/>
              <a:gd name="connsiteY2" fmla="*/ 0 h 914747"/>
              <a:gd name="connsiteX3" fmla="*/ 666837 w 914574"/>
              <a:gd name="connsiteY3" fmla="*/ 755910 h 914747"/>
              <a:gd name="connsiteX4" fmla="*/ 0 w 914574"/>
              <a:gd name="connsiteY4" fmla="*/ 914747 h 914747"/>
              <a:gd name="connsiteX0" fmla="*/ 0 w 914574"/>
              <a:gd name="connsiteY0" fmla="*/ 914747 h 914747"/>
              <a:gd name="connsiteX1" fmla="*/ 229122 w 914574"/>
              <a:gd name="connsiteY1" fmla="*/ 201459 h 914747"/>
              <a:gd name="connsiteX2" fmla="*/ 914574 w 914574"/>
              <a:gd name="connsiteY2" fmla="*/ 0 h 914747"/>
              <a:gd name="connsiteX3" fmla="*/ 666837 w 914574"/>
              <a:gd name="connsiteY3" fmla="*/ 755910 h 914747"/>
              <a:gd name="connsiteX4" fmla="*/ 0 w 914574"/>
              <a:gd name="connsiteY4" fmla="*/ 914747 h 914747"/>
              <a:gd name="connsiteX0" fmla="*/ 0 w 914574"/>
              <a:gd name="connsiteY0" fmla="*/ 914747 h 914747"/>
              <a:gd name="connsiteX1" fmla="*/ 229122 w 914574"/>
              <a:gd name="connsiteY1" fmla="*/ 201459 h 914747"/>
              <a:gd name="connsiteX2" fmla="*/ 914574 w 914574"/>
              <a:gd name="connsiteY2" fmla="*/ 0 h 914747"/>
              <a:gd name="connsiteX3" fmla="*/ 666837 w 914574"/>
              <a:gd name="connsiteY3" fmla="*/ 755910 h 914747"/>
              <a:gd name="connsiteX4" fmla="*/ 0 w 914574"/>
              <a:gd name="connsiteY4" fmla="*/ 914747 h 914747"/>
              <a:gd name="connsiteX0" fmla="*/ 0 w 1828974"/>
              <a:gd name="connsiteY0" fmla="*/ 3777217 h 3777217"/>
              <a:gd name="connsiteX1" fmla="*/ 1143522 w 1828974"/>
              <a:gd name="connsiteY1" fmla="*/ 320729 h 3777217"/>
              <a:gd name="connsiteX2" fmla="*/ 1828974 w 1828974"/>
              <a:gd name="connsiteY2" fmla="*/ 119270 h 3777217"/>
              <a:gd name="connsiteX3" fmla="*/ 1581237 w 1828974"/>
              <a:gd name="connsiteY3" fmla="*/ 875180 h 3777217"/>
              <a:gd name="connsiteX4" fmla="*/ 0 w 1828974"/>
              <a:gd name="connsiteY4" fmla="*/ 3777217 h 3777217"/>
              <a:gd name="connsiteX0" fmla="*/ 0 w 1828974"/>
              <a:gd name="connsiteY0" fmla="*/ 3777217 h 3777217"/>
              <a:gd name="connsiteX1" fmla="*/ 1143522 w 1828974"/>
              <a:gd name="connsiteY1" fmla="*/ 320729 h 3777217"/>
              <a:gd name="connsiteX2" fmla="*/ 1828974 w 1828974"/>
              <a:gd name="connsiteY2" fmla="*/ 119270 h 3777217"/>
              <a:gd name="connsiteX3" fmla="*/ 1581237 w 1828974"/>
              <a:gd name="connsiteY3" fmla="*/ 875180 h 3777217"/>
              <a:gd name="connsiteX4" fmla="*/ 0 w 1828974"/>
              <a:gd name="connsiteY4" fmla="*/ 3777217 h 3777217"/>
              <a:gd name="connsiteX0" fmla="*/ 0 w 1828974"/>
              <a:gd name="connsiteY0" fmla="*/ 3777217 h 3777217"/>
              <a:gd name="connsiteX1" fmla="*/ 1143522 w 1828974"/>
              <a:gd name="connsiteY1" fmla="*/ 320729 h 3777217"/>
              <a:gd name="connsiteX2" fmla="*/ 1828974 w 1828974"/>
              <a:gd name="connsiteY2" fmla="*/ 119270 h 3777217"/>
              <a:gd name="connsiteX3" fmla="*/ 1581237 w 1828974"/>
              <a:gd name="connsiteY3" fmla="*/ 875180 h 3777217"/>
              <a:gd name="connsiteX4" fmla="*/ 0 w 1828974"/>
              <a:gd name="connsiteY4" fmla="*/ 3777217 h 3777217"/>
              <a:gd name="connsiteX0" fmla="*/ 0 w 1828974"/>
              <a:gd name="connsiteY0" fmla="*/ 3657947 h 3657947"/>
              <a:gd name="connsiteX1" fmla="*/ 1118122 w 1828974"/>
              <a:gd name="connsiteY1" fmla="*/ 480859 h 3657947"/>
              <a:gd name="connsiteX2" fmla="*/ 1828974 w 1828974"/>
              <a:gd name="connsiteY2" fmla="*/ 0 h 3657947"/>
              <a:gd name="connsiteX3" fmla="*/ 1581237 w 1828974"/>
              <a:gd name="connsiteY3" fmla="*/ 755910 h 3657947"/>
              <a:gd name="connsiteX4" fmla="*/ 0 w 1828974"/>
              <a:gd name="connsiteY4" fmla="*/ 3657947 h 3657947"/>
              <a:gd name="connsiteX0" fmla="*/ 0 w 1828974"/>
              <a:gd name="connsiteY0" fmla="*/ 3657947 h 3657947"/>
              <a:gd name="connsiteX1" fmla="*/ 1118122 w 1828974"/>
              <a:gd name="connsiteY1" fmla="*/ 480859 h 3657947"/>
              <a:gd name="connsiteX2" fmla="*/ 1828974 w 1828974"/>
              <a:gd name="connsiteY2" fmla="*/ 0 h 3657947"/>
              <a:gd name="connsiteX3" fmla="*/ 1581237 w 1828974"/>
              <a:gd name="connsiteY3" fmla="*/ 755910 h 3657947"/>
              <a:gd name="connsiteX4" fmla="*/ 0 w 1828974"/>
              <a:gd name="connsiteY4" fmla="*/ 3657947 h 3657947"/>
              <a:gd name="connsiteX0" fmla="*/ 0 w 1828974"/>
              <a:gd name="connsiteY0" fmla="*/ 3657947 h 3657947"/>
              <a:gd name="connsiteX1" fmla="*/ 1118122 w 1828974"/>
              <a:gd name="connsiteY1" fmla="*/ 480859 h 3657947"/>
              <a:gd name="connsiteX2" fmla="*/ 1828974 w 1828974"/>
              <a:gd name="connsiteY2" fmla="*/ 0 h 3657947"/>
              <a:gd name="connsiteX3" fmla="*/ 1581237 w 1828974"/>
              <a:gd name="connsiteY3" fmla="*/ 755910 h 3657947"/>
              <a:gd name="connsiteX4" fmla="*/ 0 w 1828974"/>
              <a:gd name="connsiteY4" fmla="*/ 3657947 h 3657947"/>
              <a:gd name="connsiteX0" fmla="*/ 0 w 1828974"/>
              <a:gd name="connsiteY0" fmla="*/ 3657947 h 3657947"/>
              <a:gd name="connsiteX1" fmla="*/ 1118122 w 1828974"/>
              <a:gd name="connsiteY1" fmla="*/ 480859 h 3657947"/>
              <a:gd name="connsiteX2" fmla="*/ 1828974 w 1828974"/>
              <a:gd name="connsiteY2" fmla="*/ 0 h 3657947"/>
              <a:gd name="connsiteX3" fmla="*/ 1581237 w 1828974"/>
              <a:gd name="connsiteY3" fmla="*/ 755910 h 3657947"/>
              <a:gd name="connsiteX4" fmla="*/ 0 w 1828974"/>
              <a:gd name="connsiteY4" fmla="*/ 3657947 h 3657947"/>
              <a:gd name="connsiteX0" fmla="*/ 0 w 1828974"/>
              <a:gd name="connsiteY0" fmla="*/ 3657947 h 3657947"/>
              <a:gd name="connsiteX1" fmla="*/ 1118122 w 1828974"/>
              <a:gd name="connsiteY1" fmla="*/ 480859 h 3657947"/>
              <a:gd name="connsiteX2" fmla="*/ 1828974 w 1828974"/>
              <a:gd name="connsiteY2" fmla="*/ 0 h 3657947"/>
              <a:gd name="connsiteX3" fmla="*/ 0 w 1828974"/>
              <a:gd name="connsiteY3" fmla="*/ 3657947 h 3657947"/>
              <a:gd name="connsiteX0" fmla="*/ 0 w 1828974"/>
              <a:gd name="connsiteY0" fmla="*/ 3657947 h 3657947"/>
              <a:gd name="connsiteX1" fmla="*/ 1118122 w 1828974"/>
              <a:gd name="connsiteY1" fmla="*/ 480859 h 3657947"/>
              <a:gd name="connsiteX2" fmla="*/ 1828974 w 1828974"/>
              <a:gd name="connsiteY2" fmla="*/ 0 h 3657947"/>
              <a:gd name="connsiteX3" fmla="*/ 0 w 1828974"/>
              <a:gd name="connsiteY3" fmla="*/ 3657947 h 3657947"/>
              <a:gd name="connsiteX0" fmla="*/ 0 w 1844353"/>
              <a:gd name="connsiteY0" fmla="*/ 3664232 h 3664232"/>
              <a:gd name="connsiteX1" fmla="*/ 1118122 w 1844353"/>
              <a:gd name="connsiteY1" fmla="*/ 487144 h 3664232"/>
              <a:gd name="connsiteX2" fmla="*/ 1828974 w 1844353"/>
              <a:gd name="connsiteY2" fmla="*/ 6285 h 3664232"/>
              <a:gd name="connsiteX3" fmla="*/ 1332208 w 1844353"/>
              <a:gd name="connsiteY3" fmla="*/ 1034984 h 3664232"/>
              <a:gd name="connsiteX4" fmla="*/ 0 w 1844353"/>
              <a:gd name="connsiteY4" fmla="*/ 3664232 h 3664232"/>
              <a:gd name="connsiteX0" fmla="*/ 0 w 1828974"/>
              <a:gd name="connsiteY0" fmla="*/ 3664232 h 3664232"/>
              <a:gd name="connsiteX1" fmla="*/ 1118122 w 1828974"/>
              <a:gd name="connsiteY1" fmla="*/ 487144 h 3664232"/>
              <a:gd name="connsiteX2" fmla="*/ 1828974 w 1828974"/>
              <a:gd name="connsiteY2" fmla="*/ 6285 h 3664232"/>
              <a:gd name="connsiteX3" fmla="*/ 0 w 1828974"/>
              <a:gd name="connsiteY3" fmla="*/ 3664232 h 3664232"/>
              <a:gd name="connsiteX0" fmla="*/ 0 w 1828974"/>
              <a:gd name="connsiteY0" fmla="*/ 3664232 h 3664232"/>
              <a:gd name="connsiteX1" fmla="*/ 1118122 w 1828974"/>
              <a:gd name="connsiteY1" fmla="*/ 487144 h 3664232"/>
              <a:gd name="connsiteX2" fmla="*/ 1828974 w 1828974"/>
              <a:gd name="connsiteY2" fmla="*/ 6285 h 3664232"/>
              <a:gd name="connsiteX3" fmla="*/ 0 w 1828974"/>
              <a:gd name="connsiteY3" fmla="*/ 3664232 h 3664232"/>
              <a:gd name="connsiteX0" fmla="*/ 0 w 1828974"/>
              <a:gd name="connsiteY0" fmla="*/ 3664232 h 3664232"/>
              <a:gd name="connsiteX1" fmla="*/ 1118122 w 1828974"/>
              <a:gd name="connsiteY1" fmla="*/ 487144 h 3664232"/>
              <a:gd name="connsiteX2" fmla="*/ 1828974 w 1828974"/>
              <a:gd name="connsiteY2" fmla="*/ 6285 h 3664232"/>
              <a:gd name="connsiteX3" fmla="*/ 0 w 1828974"/>
              <a:gd name="connsiteY3" fmla="*/ 3664232 h 3664232"/>
              <a:gd name="connsiteX0" fmla="*/ 0 w 1828974"/>
              <a:gd name="connsiteY0" fmla="*/ 3664232 h 3664232"/>
              <a:gd name="connsiteX1" fmla="*/ 1118122 w 1828974"/>
              <a:gd name="connsiteY1" fmla="*/ 487144 h 3664232"/>
              <a:gd name="connsiteX2" fmla="*/ 1828974 w 1828974"/>
              <a:gd name="connsiteY2" fmla="*/ 6285 h 3664232"/>
              <a:gd name="connsiteX3" fmla="*/ 0 w 1828974"/>
              <a:gd name="connsiteY3" fmla="*/ 3664232 h 3664232"/>
              <a:gd name="connsiteX0" fmla="*/ 0 w 1828974"/>
              <a:gd name="connsiteY0" fmla="*/ 3658848 h 3658848"/>
              <a:gd name="connsiteX1" fmla="*/ 1118122 w 1828974"/>
              <a:gd name="connsiteY1" fmla="*/ 481760 h 3658848"/>
              <a:gd name="connsiteX2" fmla="*/ 1828974 w 1828974"/>
              <a:gd name="connsiteY2" fmla="*/ 901 h 3658848"/>
              <a:gd name="connsiteX3" fmla="*/ 0 w 1828974"/>
              <a:gd name="connsiteY3" fmla="*/ 3658848 h 3658848"/>
              <a:gd name="connsiteX0" fmla="*/ 0 w 1828974"/>
              <a:gd name="connsiteY0" fmla="*/ 3657947 h 3657947"/>
              <a:gd name="connsiteX1" fmla="*/ 1016522 w 1828974"/>
              <a:gd name="connsiteY1" fmla="*/ 633259 h 3657947"/>
              <a:gd name="connsiteX2" fmla="*/ 1828974 w 1828974"/>
              <a:gd name="connsiteY2" fmla="*/ 0 h 3657947"/>
              <a:gd name="connsiteX3" fmla="*/ 0 w 1828974"/>
              <a:gd name="connsiteY3" fmla="*/ 3657947 h 3657947"/>
              <a:gd name="connsiteX0" fmla="*/ 0 w 1828974"/>
              <a:gd name="connsiteY0" fmla="*/ 3657947 h 3657947"/>
              <a:gd name="connsiteX1" fmla="*/ 1016522 w 1828974"/>
              <a:gd name="connsiteY1" fmla="*/ 633259 h 3657947"/>
              <a:gd name="connsiteX2" fmla="*/ 1828974 w 1828974"/>
              <a:gd name="connsiteY2" fmla="*/ 0 h 3657947"/>
              <a:gd name="connsiteX3" fmla="*/ 0 w 1828974"/>
              <a:gd name="connsiteY3" fmla="*/ 3657947 h 3657947"/>
              <a:gd name="connsiteX0" fmla="*/ 0 w 1828974"/>
              <a:gd name="connsiteY0" fmla="*/ 3657947 h 3657947"/>
              <a:gd name="connsiteX1" fmla="*/ 1016522 w 1828974"/>
              <a:gd name="connsiteY1" fmla="*/ 633259 h 3657947"/>
              <a:gd name="connsiteX2" fmla="*/ 1828974 w 1828974"/>
              <a:gd name="connsiteY2" fmla="*/ 0 h 3657947"/>
              <a:gd name="connsiteX3" fmla="*/ 0 w 1828974"/>
              <a:gd name="connsiteY3" fmla="*/ 3657947 h 3657947"/>
              <a:gd name="connsiteX0" fmla="*/ 0 w 1828974"/>
              <a:gd name="connsiteY0" fmla="*/ 3657947 h 3657947"/>
              <a:gd name="connsiteX1" fmla="*/ 1016522 w 1828974"/>
              <a:gd name="connsiteY1" fmla="*/ 633259 h 3657947"/>
              <a:gd name="connsiteX2" fmla="*/ 1828974 w 1828974"/>
              <a:gd name="connsiteY2" fmla="*/ 0 h 3657947"/>
              <a:gd name="connsiteX3" fmla="*/ 0 w 1828974"/>
              <a:gd name="connsiteY3" fmla="*/ 3657947 h 3657947"/>
              <a:gd name="connsiteX0" fmla="*/ 0 w 1828974"/>
              <a:gd name="connsiteY0" fmla="*/ 3657947 h 3657947"/>
              <a:gd name="connsiteX1" fmla="*/ 1016522 w 1828974"/>
              <a:gd name="connsiteY1" fmla="*/ 633259 h 3657947"/>
              <a:gd name="connsiteX2" fmla="*/ 1828974 w 1828974"/>
              <a:gd name="connsiteY2" fmla="*/ 0 h 3657947"/>
              <a:gd name="connsiteX3" fmla="*/ 0 w 1828974"/>
              <a:gd name="connsiteY3" fmla="*/ 3657947 h 3657947"/>
              <a:gd name="connsiteX0" fmla="*/ 0 w 1828974"/>
              <a:gd name="connsiteY0" fmla="*/ 3657947 h 3657947"/>
              <a:gd name="connsiteX1" fmla="*/ 1041922 w 1828974"/>
              <a:gd name="connsiteY1" fmla="*/ 633259 h 3657947"/>
              <a:gd name="connsiteX2" fmla="*/ 1828974 w 1828974"/>
              <a:gd name="connsiteY2" fmla="*/ 0 h 3657947"/>
              <a:gd name="connsiteX3" fmla="*/ 0 w 1828974"/>
              <a:gd name="connsiteY3" fmla="*/ 3657947 h 3657947"/>
              <a:gd name="connsiteX0" fmla="*/ 0 w 1828974"/>
              <a:gd name="connsiteY0" fmla="*/ 3657947 h 3657947"/>
              <a:gd name="connsiteX1" fmla="*/ 1041922 w 1828974"/>
              <a:gd name="connsiteY1" fmla="*/ 633259 h 3657947"/>
              <a:gd name="connsiteX2" fmla="*/ 1828974 w 1828974"/>
              <a:gd name="connsiteY2" fmla="*/ 0 h 3657947"/>
              <a:gd name="connsiteX3" fmla="*/ 0 w 1828974"/>
              <a:gd name="connsiteY3" fmla="*/ 3657947 h 3657947"/>
              <a:gd name="connsiteX0" fmla="*/ 0 w 1828974"/>
              <a:gd name="connsiteY0" fmla="*/ 3657947 h 3657947"/>
              <a:gd name="connsiteX1" fmla="*/ 1041922 w 1828974"/>
              <a:gd name="connsiteY1" fmla="*/ 633259 h 3657947"/>
              <a:gd name="connsiteX2" fmla="*/ 1828974 w 1828974"/>
              <a:gd name="connsiteY2" fmla="*/ 0 h 3657947"/>
              <a:gd name="connsiteX3" fmla="*/ 0 w 1828974"/>
              <a:gd name="connsiteY3" fmla="*/ 3657947 h 365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974" h="3657947">
                <a:moveTo>
                  <a:pt x="0" y="3657947"/>
                </a:moveTo>
                <a:cubicBezTo>
                  <a:pt x="241300" y="2747652"/>
                  <a:pt x="851393" y="1027017"/>
                  <a:pt x="1041922" y="633259"/>
                </a:cubicBezTo>
                <a:cubicBezTo>
                  <a:pt x="1166259" y="376298"/>
                  <a:pt x="1338210" y="14527"/>
                  <a:pt x="1828974" y="0"/>
                </a:cubicBezTo>
                <a:cubicBezTo>
                  <a:pt x="1033020" y="1621715"/>
                  <a:pt x="804275" y="2041104"/>
                  <a:pt x="0" y="3657947"/>
                </a:cubicBezTo>
                <a:close/>
              </a:path>
            </a:pathLst>
          </a:custGeom>
          <a:pattFill prst="pct25">
            <a:fgClr>
              <a:srgbClr val="FF00FF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865733" name="Group 1865732"/>
          <p:cNvGrpSpPr/>
          <p:nvPr/>
        </p:nvGrpSpPr>
        <p:grpSpPr>
          <a:xfrm>
            <a:off x="2870200" y="2944368"/>
            <a:ext cx="175073" cy="3398658"/>
            <a:chOff x="2870200" y="2944368"/>
            <a:chExt cx="175073" cy="3398658"/>
          </a:xfrm>
        </p:grpSpPr>
        <p:cxnSp>
          <p:nvCxnSpPr>
            <p:cNvPr id="64" name="Straight Connector 63"/>
            <p:cNvCxnSpPr/>
            <p:nvPr/>
          </p:nvCxnSpPr>
          <p:spPr bwMode="auto">
            <a:xfrm>
              <a:off x="2962616" y="3913632"/>
              <a:ext cx="0" cy="225856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2962616" y="2944368"/>
              <a:ext cx="0" cy="96012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63" name="Picture 62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70200" y="6196840"/>
              <a:ext cx="175073" cy="14618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5D268AAC-AA88-4913-958E-E3FA8FD4F460}" type="slidenum">
              <a:rPr lang="en-US"/>
              <a:pPr/>
              <a:t>18</a:t>
            </a:fld>
            <a:endParaRPr lang="en-US"/>
          </a:p>
        </p:txBody>
      </p:sp>
      <p:sp>
        <p:nvSpPr>
          <p:cNvPr id="18657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5758" name="Rectangle 3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65764" name="Picture 3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287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" name="Line 114"/>
          <p:cNvSpPr>
            <a:spLocks noChangeShapeType="1"/>
          </p:cNvSpPr>
          <p:nvPr/>
        </p:nvSpPr>
        <p:spPr bwMode="auto">
          <a:xfrm>
            <a:off x="0" y="1257126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65732" name="Group 1865731"/>
          <p:cNvGrpSpPr/>
          <p:nvPr/>
        </p:nvGrpSpPr>
        <p:grpSpPr>
          <a:xfrm>
            <a:off x="1374327" y="1854200"/>
            <a:ext cx="4747073" cy="4775199"/>
            <a:chOff x="1374327" y="1854200"/>
            <a:chExt cx="4747073" cy="4775199"/>
          </a:xfrm>
        </p:grpSpPr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7820000">
              <a:off x="1820525" y="5567921"/>
              <a:ext cx="767436" cy="2211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7340000">
              <a:off x="1436082" y="4668244"/>
              <a:ext cx="1325571" cy="2672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1" name="Straight Arrow Connector 40"/>
            <p:cNvCxnSpPr/>
            <p:nvPr/>
          </p:nvCxnSpPr>
          <p:spPr bwMode="auto">
            <a:xfrm>
              <a:off x="1844227" y="2514600"/>
              <a:ext cx="18288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Arrow Connector 42"/>
            <p:cNvCxnSpPr/>
            <p:nvPr/>
          </p:nvCxnSpPr>
          <p:spPr bwMode="auto">
            <a:xfrm flipV="1">
              <a:off x="3660327" y="2501900"/>
              <a:ext cx="0" cy="365760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1374327" y="6172200"/>
              <a:ext cx="45720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53437" y="1854200"/>
              <a:ext cx="160192" cy="2039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46327" y="6096000"/>
              <a:ext cx="175073" cy="14618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0" name="Straight Arrow Connector 29"/>
            <p:cNvCxnSpPr/>
            <p:nvPr/>
          </p:nvCxnSpPr>
          <p:spPr bwMode="auto">
            <a:xfrm flipV="1">
              <a:off x="1829637" y="2057399"/>
              <a:ext cx="0" cy="4572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Freeform 37"/>
            <p:cNvSpPr/>
            <p:nvPr/>
          </p:nvSpPr>
          <p:spPr>
            <a:xfrm flipV="1">
              <a:off x="1744045" y="2514600"/>
              <a:ext cx="1954382" cy="4071619"/>
            </a:xfrm>
            <a:custGeom>
              <a:avLst/>
              <a:gdLst>
                <a:gd name="connsiteX0" fmla="*/ 0 w 62630"/>
                <a:gd name="connsiteY0" fmla="*/ 137888 h 137888"/>
                <a:gd name="connsiteX1" fmla="*/ 37578 w 62630"/>
                <a:gd name="connsiteY1" fmla="*/ 37679 h 137888"/>
                <a:gd name="connsiteX2" fmla="*/ 62630 w 62630"/>
                <a:gd name="connsiteY2" fmla="*/ 101 h 137888"/>
                <a:gd name="connsiteX0" fmla="*/ 0 w 37578"/>
                <a:gd name="connsiteY0" fmla="*/ 100209 h 100209"/>
                <a:gd name="connsiteX1" fmla="*/ 37578 w 37578"/>
                <a:gd name="connsiteY1" fmla="*/ 0 h 100209"/>
                <a:gd name="connsiteX0" fmla="*/ 0 w 2154477"/>
                <a:gd name="connsiteY0" fmla="*/ 989556 h 989556"/>
                <a:gd name="connsiteX1" fmla="*/ 2154477 w 2154477"/>
                <a:gd name="connsiteY1" fmla="*/ 0 h 989556"/>
                <a:gd name="connsiteX0" fmla="*/ 0 w 1678488"/>
                <a:gd name="connsiteY0" fmla="*/ 1340285 h 1340285"/>
                <a:gd name="connsiteX1" fmla="*/ 1678488 w 1678488"/>
                <a:gd name="connsiteY1" fmla="*/ 0 h 1340285"/>
                <a:gd name="connsiteX0" fmla="*/ 0 w 1853852"/>
                <a:gd name="connsiteY0" fmla="*/ 1841327 h 1841327"/>
                <a:gd name="connsiteX1" fmla="*/ 1853852 w 1853852"/>
                <a:gd name="connsiteY1" fmla="*/ 0 h 1841327"/>
                <a:gd name="connsiteX0" fmla="*/ 0 w 1853852"/>
                <a:gd name="connsiteY0" fmla="*/ 1841327 h 1841327"/>
                <a:gd name="connsiteX1" fmla="*/ 901875 w 1853852"/>
                <a:gd name="connsiteY1" fmla="*/ 926927 h 1841327"/>
                <a:gd name="connsiteX2" fmla="*/ 1853852 w 1853852"/>
                <a:gd name="connsiteY2" fmla="*/ 0 h 1841327"/>
                <a:gd name="connsiteX0" fmla="*/ 0 w 1853852"/>
                <a:gd name="connsiteY0" fmla="*/ 1841327 h 1841327"/>
                <a:gd name="connsiteX1" fmla="*/ 951979 w 1853852"/>
                <a:gd name="connsiteY1" fmla="*/ 413360 h 1841327"/>
                <a:gd name="connsiteX2" fmla="*/ 1853852 w 1853852"/>
                <a:gd name="connsiteY2" fmla="*/ 0 h 1841327"/>
                <a:gd name="connsiteX0" fmla="*/ 0 w 1853852"/>
                <a:gd name="connsiteY0" fmla="*/ 1841327 h 1841327"/>
                <a:gd name="connsiteX1" fmla="*/ 951979 w 1853852"/>
                <a:gd name="connsiteY1" fmla="*/ 413360 h 1841327"/>
                <a:gd name="connsiteX2" fmla="*/ 1853852 w 1853852"/>
                <a:gd name="connsiteY2" fmla="*/ 0 h 1841327"/>
                <a:gd name="connsiteX0" fmla="*/ 80 w 1853932"/>
                <a:gd name="connsiteY0" fmla="*/ 1841327 h 1841327"/>
                <a:gd name="connsiteX1" fmla="*/ 952059 w 1853932"/>
                <a:gd name="connsiteY1" fmla="*/ 413360 h 1841327"/>
                <a:gd name="connsiteX2" fmla="*/ 1853932 w 1853932"/>
                <a:gd name="connsiteY2" fmla="*/ 0 h 1841327"/>
                <a:gd name="connsiteX0" fmla="*/ 107 w 1853959"/>
                <a:gd name="connsiteY0" fmla="*/ 1841327 h 1841327"/>
                <a:gd name="connsiteX1" fmla="*/ 952086 w 1853959"/>
                <a:gd name="connsiteY1" fmla="*/ 413360 h 1841327"/>
                <a:gd name="connsiteX2" fmla="*/ 1853959 w 1853959"/>
                <a:gd name="connsiteY2" fmla="*/ 0 h 1841327"/>
                <a:gd name="connsiteX0" fmla="*/ 110 w 1853962"/>
                <a:gd name="connsiteY0" fmla="*/ 1841327 h 1841327"/>
                <a:gd name="connsiteX1" fmla="*/ 939563 w 1853962"/>
                <a:gd name="connsiteY1" fmla="*/ 400834 h 1841327"/>
                <a:gd name="connsiteX2" fmla="*/ 1853962 w 1853962"/>
                <a:gd name="connsiteY2" fmla="*/ 0 h 1841327"/>
                <a:gd name="connsiteX0" fmla="*/ 116 w 1853968"/>
                <a:gd name="connsiteY0" fmla="*/ 1841327 h 1841327"/>
                <a:gd name="connsiteX1" fmla="*/ 914517 w 1853968"/>
                <a:gd name="connsiteY1" fmla="*/ 388308 h 1841327"/>
                <a:gd name="connsiteX2" fmla="*/ 1853968 w 1853968"/>
                <a:gd name="connsiteY2" fmla="*/ 0 h 1841327"/>
                <a:gd name="connsiteX0" fmla="*/ 174 w 1854026"/>
                <a:gd name="connsiteY0" fmla="*/ 1841327 h 1841327"/>
                <a:gd name="connsiteX1" fmla="*/ 764263 w 1854026"/>
                <a:gd name="connsiteY1" fmla="*/ 501043 h 1841327"/>
                <a:gd name="connsiteX2" fmla="*/ 1854026 w 1854026"/>
                <a:gd name="connsiteY2" fmla="*/ 0 h 1841327"/>
                <a:gd name="connsiteX0" fmla="*/ 237 w 3369738"/>
                <a:gd name="connsiteY0" fmla="*/ 2279738 h 2279738"/>
                <a:gd name="connsiteX1" fmla="*/ 764326 w 3369738"/>
                <a:gd name="connsiteY1" fmla="*/ 939454 h 2279738"/>
                <a:gd name="connsiteX2" fmla="*/ 3369738 w 3369738"/>
                <a:gd name="connsiteY2" fmla="*/ 0 h 2279738"/>
                <a:gd name="connsiteX0" fmla="*/ 237 w 3369738"/>
                <a:gd name="connsiteY0" fmla="*/ 2279738 h 2279738"/>
                <a:gd name="connsiteX1" fmla="*/ 764326 w 3369738"/>
                <a:gd name="connsiteY1" fmla="*/ 939454 h 2279738"/>
                <a:gd name="connsiteX2" fmla="*/ 1841565 w 3369738"/>
                <a:gd name="connsiteY2" fmla="*/ 475991 h 2279738"/>
                <a:gd name="connsiteX3" fmla="*/ 3369738 w 3369738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98 w 3369599"/>
                <a:gd name="connsiteY0" fmla="*/ 2279738 h 2279738"/>
                <a:gd name="connsiteX1" fmla="*/ 764187 w 3369599"/>
                <a:gd name="connsiteY1" fmla="*/ 939454 h 2279738"/>
                <a:gd name="connsiteX2" fmla="*/ 1841426 w 3369599"/>
                <a:gd name="connsiteY2" fmla="*/ 450938 h 2279738"/>
                <a:gd name="connsiteX3" fmla="*/ 3369599 w 3369599"/>
                <a:gd name="connsiteY3" fmla="*/ 0 h 2279738"/>
                <a:gd name="connsiteX0" fmla="*/ 98 w 3394651"/>
                <a:gd name="connsiteY0" fmla="*/ 2242159 h 2242159"/>
                <a:gd name="connsiteX1" fmla="*/ 764187 w 3394651"/>
                <a:gd name="connsiteY1" fmla="*/ 901875 h 2242159"/>
                <a:gd name="connsiteX2" fmla="*/ 1841426 w 3394651"/>
                <a:gd name="connsiteY2" fmla="*/ 413359 h 2242159"/>
                <a:gd name="connsiteX3" fmla="*/ 3394651 w 3394651"/>
                <a:gd name="connsiteY3" fmla="*/ 0 h 2242159"/>
                <a:gd name="connsiteX0" fmla="*/ 98 w 3394651"/>
                <a:gd name="connsiteY0" fmla="*/ 2242159 h 2242159"/>
                <a:gd name="connsiteX1" fmla="*/ 764187 w 3394651"/>
                <a:gd name="connsiteY1" fmla="*/ 901875 h 2242159"/>
                <a:gd name="connsiteX2" fmla="*/ 1841426 w 3394651"/>
                <a:gd name="connsiteY2" fmla="*/ 413359 h 2242159"/>
                <a:gd name="connsiteX3" fmla="*/ 3394651 w 3394651"/>
                <a:gd name="connsiteY3" fmla="*/ 0 h 2242159"/>
                <a:gd name="connsiteX0" fmla="*/ 98 w 3457282"/>
                <a:gd name="connsiteY0" fmla="*/ 2204581 h 2204581"/>
                <a:gd name="connsiteX1" fmla="*/ 764187 w 3457282"/>
                <a:gd name="connsiteY1" fmla="*/ 864297 h 2204581"/>
                <a:gd name="connsiteX2" fmla="*/ 1841426 w 3457282"/>
                <a:gd name="connsiteY2" fmla="*/ 375781 h 2204581"/>
                <a:gd name="connsiteX3" fmla="*/ 3457282 w 3457282"/>
                <a:gd name="connsiteY3" fmla="*/ 0 h 2204581"/>
                <a:gd name="connsiteX0" fmla="*/ 110 w 3457294"/>
                <a:gd name="connsiteY0" fmla="*/ 2204581 h 2204581"/>
                <a:gd name="connsiteX1" fmla="*/ 764199 w 3457294"/>
                <a:gd name="connsiteY1" fmla="*/ 864297 h 2204581"/>
                <a:gd name="connsiteX2" fmla="*/ 1828912 w 3457294"/>
                <a:gd name="connsiteY2" fmla="*/ 375781 h 2204581"/>
                <a:gd name="connsiteX3" fmla="*/ 3457294 w 3457294"/>
                <a:gd name="connsiteY3" fmla="*/ 0 h 2204581"/>
                <a:gd name="connsiteX0" fmla="*/ 110 w 3457294"/>
                <a:gd name="connsiteY0" fmla="*/ 2204581 h 2204581"/>
                <a:gd name="connsiteX1" fmla="*/ 764199 w 3457294"/>
                <a:gd name="connsiteY1" fmla="*/ 864297 h 2204581"/>
                <a:gd name="connsiteX2" fmla="*/ 1828912 w 3457294"/>
                <a:gd name="connsiteY2" fmla="*/ 375781 h 2204581"/>
                <a:gd name="connsiteX3" fmla="*/ 3457294 w 3457294"/>
                <a:gd name="connsiteY3" fmla="*/ 0 h 2204581"/>
                <a:gd name="connsiteX0" fmla="*/ 119 w 3457303"/>
                <a:gd name="connsiteY0" fmla="*/ 2204581 h 2204581"/>
                <a:gd name="connsiteX1" fmla="*/ 764208 w 3457303"/>
                <a:gd name="connsiteY1" fmla="*/ 864297 h 2204581"/>
                <a:gd name="connsiteX2" fmla="*/ 2041863 w 3457303"/>
                <a:gd name="connsiteY2" fmla="*/ 313151 h 2204581"/>
                <a:gd name="connsiteX3" fmla="*/ 3457303 w 3457303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94889"/>
                <a:gd name="connsiteY0" fmla="*/ 2217107 h 2217107"/>
                <a:gd name="connsiteX1" fmla="*/ 764216 w 3494889"/>
                <a:gd name="connsiteY1" fmla="*/ 876823 h 2217107"/>
                <a:gd name="connsiteX2" fmla="*/ 2204710 w 3494889"/>
                <a:gd name="connsiteY2" fmla="*/ 288099 h 2217107"/>
                <a:gd name="connsiteX3" fmla="*/ 3494889 w 3494889"/>
                <a:gd name="connsiteY3" fmla="*/ 0 h 2217107"/>
                <a:gd name="connsiteX0" fmla="*/ 0 w 3494762"/>
                <a:gd name="connsiteY0" fmla="*/ 2217107 h 2217107"/>
                <a:gd name="connsiteX1" fmla="*/ 187892 w 3494762"/>
                <a:gd name="connsiteY1" fmla="*/ 1390390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315234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00418 w 3494762"/>
                <a:gd name="connsiteY1" fmla="*/ 1177448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00418 w 3494762"/>
                <a:gd name="connsiteY1" fmla="*/ 1177448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63049 w 3494762"/>
                <a:gd name="connsiteY1" fmla="*/ 115239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5786 w 3500548"/>
                <a:gd name="connsiteY0" fmla="*/ 2217107 h 2217107"/>
                <a:gd name="connsiteX1" fmla="*/ 156100 w 3500548"/>
                <a:gd name="connsiteY1" fmla="*/ 1252604 h 2217107"/>
                <a:gd name="connsiteX2" fmla="*/ 782401 w 3500548"/>
                <a:gd name="connsiteY2" fmla="*/ 839244 h 2217107"/>
                <a:gd name="connsiteX3" fmla="*/ 2210369 w 3500548"/>
                <a:gd name="connsiteY3" fmla="*/ 275573 h 2217107"/>
                <a:gd name="connsiteX4" fmla="*/ 3500548 w 3500548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87892 w 3494762"/>
                <a:gd name="connsiteY1" fmla="*/ 1215026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87892 w 3494762"/>
                <a:gd name="connsiteY1" fmla="*/ 1215026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2204583"/>
                <a:gd name="connsiteY0" fmla="*/ 1941534 h 1941534"/>
                <a:gd name="connsiteX1" fmla="*/ 187892 w 2204583"/>
                <a:gd name="connsiteY1" fmla="*/ 939453 h 1941534"/>
                <a:gd name="connsiteX2" fmla="*/ 776615 w 2204583"/>
                <a:gd name="connsiteY2" fmla="*/ 563671 h 1941534"/>
                <a:gd name="connsiteX3" fmla="*/ 2204583 w 2204583"/>
                <a:gd name="connsiteY3" fmla="*/ 0 h 1941534"/>
                <a:gd name="connsiteX0" fmla="*/ 0 w 2204583"/>
                <a:gd name="connsiteY0" fmla="*/ 1941534 h 1941534"/>
                <a:gd name="connsiteX1" fmla="*/ 776615 w 2204583"/>
                <a:gd name="connsiteY1" fmla="*/ 563671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1 w 2204584"/>
                <a:gd name="connsiteY0" fmla="*/ 1941534 h 1941534"/>
                <a:gd name="connsiteX1" fmla="*/ 1177449 w 2204584"/>
                <a:gd name="connsiteY1" fmla="*/ 450937 h 1941534"/>
                <a:gd name="connsiteX2" fmla="*/ 2204584 w 2204584"/>
                <a:gd name="connsiteY2" fmla="*/ 0 h 1941534"/>
                <a:gd name="connsiteX0" fmla="*/ 1 w 2204584"/>
                <a:gd name="connsiteY0" fmla="*/ 1941534 h 1941534"/>
                <a:gd name="connsiteX1" fmla="*/ 1327761 w 2204584"/>
                <a:gd name="connsiteY1" fmla="*/ 488515 h 1941534"/>
                <a:gd name="connsiteX2" fmla="*/ 2204584 w 2204584"/>
                <a:gd name="connsiteY2" fmla="*/ 0 h 1941534"/>
                <a:gd name="connsiteX0" fmla="*/ 1 w 2204584"/>
                <a:gd name="connsiteY0" fmla="*/ 1941534 h 1941534"/>
                <a:gd name="connsiteX1" fmla="*/ 1327761 w 2204584"/>
                <a:gd name="connsiteY1" fmla="*/ 488515 h 1941534"/>
                <a:gd name="connsiteX2" fmla="*/ 2204584 w 2204584"/>
                <a:gd name="connsiteY2" fmla="*/ 0 h 1941534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0 w 2379948"/>
                <a:gd name="connsiteY0" fmla="*/ 2016690 h 2016690"/>
                <a:gd name="connsiteX1" fmla="*/ 1327760 w 2379948"/>
                <a:gd name="connsiteY1" fmla="*/ 563671 h 2016690"/>
                <a:gd name="connsiteX2" fmla="*/ 2379948 w 2379948"/>
                <a:gd name="connsiteY2" fmla="*/ 0 h 2016690"/>
                <a:gd name="connsiteX0" fmla="*/ 0 w 2379948"/>
                <a:gd name="connsiteY0" fmla="*/ 2016690 h 2016690"/>
                <a:gd name="connsiteX1" fmla="*/ 1327760 w 2379948"/>
                <a:gd name="connsiteY1" fmla="*/ 563671 h 2016690"/>
                <a:gd name="connsiteX2" fmla="*/ 2379948 w 2379948"/>
                <a:gd name="connsiteY2" fmla="*/ 0 h 2016690"/>
                <a:gd name="connsiteX0" fmla="*/ 0 w 2379948"/>
                <a:gd name="connsiteY0" fmla="*/ 2016690 h 2016690"/>
                <a:gd name="connsiteX1" fmla="*/ 1327760 w 2379948"/>
                <a:gd name="connsiteY1" fmla="*/ 563671 h 2016690"/>
                <a:gd name="connsiteX2" fmla="*/ 2379948 w 2379948"/>
                <a:gd name="connsiteY2" fmla="*/ 0 h 2016690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1 w 2354897"/>
                <a:gd name="connsiteY0" fmla="*/ 2054269 h 2054269"/>
                <a:gd name="connsiteX1" fmla="*/ 1302709 w 2354897"/>
                <a:gd name="connsiteY1" fmla="*/ 588724 h 2054269"/>
                <a:gd name="connsiteX2" fmla="*/ 2354897 w 2354897"/>
                <a:gd name="connsiteY2" fmla="*/ 0 h 2054269"/>
                <a:gd name="connsiteX0" fmla="*/ 1 w 2354897"/>
                <a:gd name="connsiteY0" fmla="*/ 2054269 h 2054269"/>
                <a:gd name="connsiteX1" fmla="*/ 1302709 w 2354897"/>
                <a:gd name="connsiteY1" fmla="*/ 588724 h 2054269"/>
                <a:gd name="connsiteX2" fmla="*/ 2354897 w 2354897"/>
                <a:gd name="connsiteY2" fmla="*/ 0 h 2054269"/>
                <a:gd name="connsiteX0" fmla="*/ 1 w 2392475"/>
                <a:gd name="connsiteY0" fmla="*/ 1966586 h 1966586"/>
                <a:gd name="connsiteX1" fmla="*/ 1302709 w 2392475"/>
                <a:gd name="connsiteY1" fmla="*/ 501041 h 1966586"/>
                <a:gd name="connsiteX2" fmla="*/ 2392475 w 2392475"/>
                <a:gd name="connsiteY2" fmla="*/ 0 h 1966586"/>
                <a:gd name="connsiteX0" fmla="*/ 1 w 2392475"/>
                <a:gd name="connsiteY0" fmla="*/ 1966586 h 1966586"/>
                <a:gd name="connsiteX1" fmla="*/ 1302709 w 2392475"/>
                <a:gd name="connsiteY1" fmla="*/ 501041 h 1966586"/>
                <a:gd name="connsiteX2" fmla="*/ 2392475 w 2392475"/>
                <a:gd name="connsiteY2" fmla="*/ 0 h 1966586"/>
                <a:gd name="connsiteX0" fmla="*/ 1 w 2392475"/>
                <a:gd name="connsiteY0" fmla="*/ 1966586 h 1966586"/>
                <a:gd name="connsiteX1" fmla="*/ 1302709 w 2392475"/>
                <a:gd name="connsiteY1" fmla="*/ 501041 h 1966586"/>
                <a:gd name="connsiteX2" fmla="*/ 2392475 w 2392475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453021 w 2392474"/>
                <a:gd name="connsiteY1" fmla="*/ 463463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453021 w 2392474"/>
                <a:gd name="connsiteY1" fmla="*/ 463463 h 1966586"/>
                <a:gd name="connsiteX2" fmla="*/ 2392474 w 2392474"/>
                <a:gd name="connsiteY2" fmla="*/ 0 h 1966586"/>
                <a:gd name="connsiteX0" fmla="*/ 0 w 2054271"/>
                <a:gd name="connsiteY0" fmla="*/ 1891430 h 1891430"/>
                <a:gd name="connsiteX1" fmla="*/ 1453021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453021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453021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440495 w 2054271"/>
                <a:gd name="connsiteY1" fmla="*/ 338203 h 1891430"/>
                <a:gd name="connsiteX2" fmla="*/ 2054271 w 2054271"/>
                <a:gd name="connsiteY2" fmla="*/ 0 h 1891430"/>
                <a:gd name="connsiteX0" fmla="*/ 123 w 2054394"/>
                <a:gd name="connsiteY0" fmla="*/ 1891430 h 1891430"/>
                <a:gd name="connsiteX1" fmla="*/ 1440618 w 2054394"/>
                <a:gd name="connsiteY1" fmla="*/ 338203 h 1891430"/>
                <a:gd name="connsiteX2" fmla="*/ 2054394 w 2054394"/>
                <a:gd name="connsiteY2" fmla="*/ 0 h 1891430"/>
                <a:gd name="connsiteX0" fmla="*/ 140 w 2054411"/>
                <a:gd name="connsiteY0" fmla="*/ 1891430 h 1891430"/>
                <a:gd name="connsiteX1" fmla="*/ 1302848 w 2054411"/>
                <a:gd name="connsiteY1" fmla="*/ 388307 h 1891430"/>
                <a:gd name="connsiteX2" fmla="*/ 2054411 w 2054411"/>
                <a:gd name="connsiteY2" fmla="*/ 0 h 1891430"/>
                <a:gd name="connsiteX0" fmla="*/ 1 w 2054272"/>
                <a:gd name="connsiteY0" fmla="*/ 1891430 h 1891430"/>
                <a:gd name="connsiteX1" fmla="*/ 1302709 w 2054272"/>
                <a:gd name="connsiteY1" fmla="*/ 388307 h 1891430"/>
                <a:gd name="connsiteX2" fmla="*/ 2054272 w 2054272"/>
                <a:gd name="connsiteY2" fmla="*/ 0 h 1891430"/>
                <a:gd name="connsiteX0" fmla="*/ 1 w 2054272"/>
                <a:gd name="connsiteY0" fmla="*/ 1891430 h 1891430"/>
                <a:gd name="connsiteX1" fmla="*/ 1302709 w 2054272"/>
                <a:gd name="connsiteY1" fmla="*/ 388307 h 1891430"/>
                <a:gd name="connsiteX2" fmla="*/ 2054272 w 2054272"/>
                <a:gd name="connsiteY2" fmla="*/ 0 h 1891430"/>
                <a:gd name="connsiteX0" fmla="*/ 0 w 2054271"/>
                <a:gd name="connsiteY0" fmla="*/ 1891430 h 1891430"/>
                <a:gd name="connsiteX1" fmla="*/ 1302708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390390 w 2054271"/>
                <a:gd name="connsiteY1" fmla="*/ 400833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390390 w 2054271"/>
                <a:gd name="connsiteY1" fmla="*/ 400833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352812 w 2054271"/>
                <a:gd name="connsiteY1" fmla="*/ 413359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114818 w 2054271"/>
                <a:gd name="connsiteY1" fmla="*/ 538619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114818 w 2054271"/>
                <a:gd name="connsiteY1" fmla="*/ 538619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152396 w 2054271"/>
                <a:gd name="connsiteY1" fmla="*/ 563671 h 1891430"/>
                <a:gd name="connsiteX2" fmla="*/ 2054271 w 2054271"/>
                <a:gd name="connsiteY2" fmla="*/ 0 h 1891430"/>
                <a:gd name="connsiteX0" fmla="*/ 597 w 2054868"/>
                <a:gd name="connsiteY0" fmla="*/ 1891430 h 1891430"/>
                <a:gd name="connsiteX1" fmla="*/ 1152993 w 2054868"/>
                <a:gd name="connsiteY1" fmla="*/ 563671 h 1891430"/>
                <a:gd name="connsiteX2" fmla="*/ 2054868 w 2054868"/>
                <a:gd name="connsiteY2" fmla="*/ 0 h 1891430"/>
                <a:gd name="connsiteX0" fmla="*/ 0 w 2054271"/>
                <a:gd name="connsiteY0" fmla="*/ 1891430 h 1891430"/>
                <a:gd name="connsiteX1" fmla="*/ 1152396 w 2054271"/>
                <a:gd name="connsiteY1" fmla="*/ 563671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588725 w 2054271"/>
                <a:gd name="connsiteY1" fmla="*/ 427303 h 1891430"/>
                <a:gd name="connsiteX2" fmla="*/ 2054271 w 2054271"/>
                <a:gd name="connsiteY2" fmla="*/ 0 h 1891430"/>
                <a:gd name="connsiteX0" fmla="*/ 0 w 2167005"/>
                <a:gd name="connsiteY0" fmla="*/ 1879035 h 1879035"/>
                <a:gd name="connsiteX1" fmla="*/ 588725 w 2167005"/>
                <a:gd name="connsiteY1" fmla="*/ 414908 h 1879035"/>
                <a:gd name="connsiteX2" fmla="*/ 2167005 w 2167005"/>
                <a:gd name="connsiteY2" fmla="*/ 0 h 1879035"/>
                <a:gd name="connsiteX0" fmla="*/ 0 w 2167005"/>
                <a:gd name="connsiteY0" fmla="*/ 1879035 h 1879035"/>
                <a:gd name="connsiteX1" fmla="*/ 588725 w 2167005"/>
                <a:gd name="connsiteY1" fmla="*/ 414908 h 1879035"/>
                <a:gd name="connsiteX2" fmla="*/ 2167005 w 2167005"/>
                <a:gd name="connsiteY2" fmla="*/ 0 h 1879035"/>
                <a:gd name="connsiteX0" fmla="*/ 0 w 2167005"/>
                <a:gd name="connsiteY0" fmla="*/ 1879035 h 1879035"/>
                <a:gd name="connsiteX1" fmla="*/ 588725 w 2167005"/>
                <a:gd name="connsiteY1" fmla="*/ 414908 h 1879035"/>
                <a:gd name="connsiteX2" fmla="*/ 2167005 w 2167005"/>
                <a:gd name="connsiteY2" fmla="*/ 0 h 1879035"/>
                <a:gd name="connsiteX0" fmla="*/ 0 w 2179531"/>
                <a:gd name="connsiteY0" fmla="*/ 1866640 h 1866640"/>
                <a:gd name="connsiteX1" fmla="*/ 588725 w 2179531"/>
                <a:gd name="connsiteY1" fmla="*/ 402513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588725 w 2179531"/>
                <a:gd name="connsiteY1" fmla="*/ 402513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588725 w 2179531"/>
                <a:gd name="connsiteY1" fmla="*/ 402513 h 1866640"/>
                <a:gd name="connsiteX2" fmla="*/ 2179531 w 2179531"/>
                <a:gd name="connsiteY2" fmla="*/ 0 h 1866640"/>
                <a:gd name="connsiteX0" fmla="*/ 606 w 2180137"/>
                <a:gd name="connsiteY0" fmla="*/ 1866640 h 1866640"/>
                <a:gd name="connsiteX1" fmla="*/ 589331 w 2180137"/>
                <a:gd name="connsiteY1" fmla="*/ 402513 h 1866640"/>
                <a:gd name="connsiteX2" fmla="*/ 2180137 w 2180137"/>
                <a:gd name="connsiteY2" fmla="*/ 0 h 1866640"/>
                <a:gd name="connsiteX0" fmla="*/ 459 w 2179990"/>
                <a:gd name="connsiteY0" fmla="*/ 1866640 h 1866640"/>
                <a:gd name="connsiteX1" fmla="*/ 589184 w 2179990"/>
                <a:gd name="connsiteY1" fmla="*/ 402513 h 1866640"/>
                <a:gd name="connsiteX2" fmla="*/ 2179990 w 2179990"/>
                <a:gd name="connsiteY2" fmla="*/ 0 h 1866640"/>
                <a:gd name="connsiteX0" fmla="*/ 335 w 2179866"/>
                <a:gd name="connsiteY0" fmla="*/ 1866640 h 1866640"/>
                <a:gd name="connsiteX1" fmla="*/ 701794 w 2179866"/>
                <a:gd name="connsiteY1" fmla="*/ 414910 h 1866640"/>
                <a:gd name="connsiteX2" fmla="*/ 2179866 w 2179866"/>
                <a:gd name="connsiteY2" fmla="*/ 0 h 1866640"/>
                <a:gd name="connsiteX0" fmla="*/ 335 w 2179866"/>
                <a:gd name="connsiteY0" fmla="*/ 1866640 h 1866640"/>
                <a:gd name="connsiteX1" fmla="*/ 701794 w 2179866"/>
                <a:gd name="connsiteY1" fmla="*/ 414910 h 1866640"/>
                <a:gd name="connsiteX2" fmla="*/ 2179866 w 2179866"/>
                <a:gd name="connsiteY2" fmla="*/ 0 h 1866640"/>
                <a:gd name="connsiteX0" fmla="*/ 335 w 2179866"/>
                <a:gd name="connsiteY0" fmla="*/ 1866640 h 1866640"/>
                <a:gd name="connsiteX1" fmla="*/ 701794 w 2179866"/>
                <a:gd name="connsiteY1" fmla="*/ 414910 h 1866640"/>
                <a:gd name="connsiteX2" fmla="*/ 2179866 w 2179866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334 w 2179865"/>
                <a:gd name="connsiteY0" fmla="*/ 1866640 h 1866640"/>
                <a:gd name="connsiteX1" fmla="*/ 701793 w 2179865"/>
                <a:gd name="connsiteY1" fmla="*/ 414910 h 1866640"/>
                <a:gd name="connsiteX2" fmla="*/ 2179865 w 2179865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1328631"/>
                <a:gd name="connsiteY0" fmla="*/ 1458506 h 2219342"/>
                <a:gd name="connsiteX1" fmla="*/ 701459 w 1328631"/>
                <a:gd name="connsiteY1" fmla="*/ 6776 h 2219342"/>
                <a:gd name="connsiteX2" fmla="*/ 1328631 w 1328631"/>
                <a:gd name="connsiteY2" fmla="*/ 2218852 h 2219342"/>
                <a:gd name="connsiteX0" fmla="*/ 0 w 1431166"/>
                <a:gd name="connsiteY0" fmla="*/ 1459170 h 2219516"/>
                <a:gd name="connsiteX1" fmla="*/ 701459 w 1431166"/>
                <a:gd name="connsiteY1" fmla="*/ 7440 h 2219516"/>
                <a:gd name="connsiteX2" fmla="*/ 1328631 w 1431166"/>
                <a:gd name="connsiteY2" fmla="*/ 2219516 h 2219516"/>
                <a:gd name="connsiteX0" fmla="*/ 0 w 1251125"/>
                <a:gd name="connsiteY0" fmla="*/ 1458638 h 2394954"/>
                <a:gd name="connsiteX1" fmla="*/ 701459 w 1251125"/>
                <a:gd name="connsiteY1" fmla="*/ 6908 h 2394954"/>
                <a:gd name="connsiteX2" fmla="*/ 1125431 w 1251125"/>
                <a:gd name="connsiteY2" fmla="*/ 2394954 h 2394954"/>
                <a:gd name="connsiteX0" fmla="*/ 0 w 2281358"/>
                <a:gd name="connsiteY0" fmla="*/ 392530 h 1328846"/>
                <a:gd name="connsiteX1" fmla="*/ 2250859 w 2281358"/>
                <a:gd name="connsiteY1" fmla="*/ 260578 h 1328846"/>
                <a:gd name="connsiteX2" fmla="*/ 1125431 w 2281358"/>
                <a:gd name="connsiteY2" fmla="*/ 1328846 h 1328846"/>
                <a:gd name="connsiteX0" fmla="*/ 0 w 2270036"/>
                <a:gd name="connsiteY0" fmla="*/ 392530 h 1328846"/>
                <a:gd name="connsiteX1" fmla="*/ 2250859 w 2270036"/>
                <a:gd name="connsiteY1" fmla="*/ 260578 h 1328846"/>
                <a:gd name="connsiteX2" fmla="*/ 1125431 w 2270036"/>
                <a:gd name="connsiteY2" fmla="*/ 1328846 h 1328846"/>
                <a:gd name="connsiteX0" fmla="*/ 0 w 2270036"/>
                <a:gd name="connsiteY0" fmla="*/ 581646 h 1517962"/>
                <a:gd name="connsiteX1" fmla="*/ 2250859 w 2270036"/>
                <a:gd name="connsiteY1" fmla="*/ 449694 h 1517962"/>
                <a:gd name="connsiteX2" fmla="*/ 1125431 w 2270036"/>
                <a:gd name="connsiteY2" fmla="*/ 1517962 h 1517962"/>
                <a:gd name="connsiteX0" fmla="*/ 0 w 2270036"/>
                <a:gd name="connsiteY0" fmla="*/ 531220 h 1467536"/>
                <a:gd name="connsiteX1" fmla="*/ 2250859 w 2270036"/>
                <a:gd name="connsiteY1" fmla="*/ 399268 h 1467536"/>
                <a:gd name="connsiteX2" fmla="*/ 1125431 w 2270036"/>
                <a:gd name="connsiteY2" fmla="*/ 1467536 h 1467536"/>
                <a:gd name="connsiteX0" fmla="*/ 0 w 2250946"/>
                <a:gd name="connsiteY0" fmla="*/ 569374 h 1505690"/>
                <a:gd name="connsiteX1" fmla="*/ 2250859 w 2250946"/>
                <a:gd name="connsiteY1" fmla="*/ 437422 h 1505690"/>
                <a:gd name="connsiteX2" fmla="*/ 1125431 w 2250946"/>
                <a:gd name="connsiteY2" fmla="*/ 1505690 h 1505690"/>
                <a:gd name="connsiteX0" fmla="*/ 0 w 4261052"/>
                <a:gd name="connsiteY0" fmla="*/ 208235 h 3117933"/>
                <a:gd name="connsiteX1" fmla="*/ 4143159 w 4261052"/>
                <a:gd name="connsiteY1" fmla="*/ 2049665 h 3117933"/>
                <a:gd name="connsiteX2" fmla="*/ 3017731 w 4261052"/>
                <a:gd name="connsiteY2" fmla="*/ 3117933 h 3117933"/>
                <a:gd name="connsiteX0" fmla="*/ 0 w 4261052"/>
                <a:gd name="connsiteY0" fmla="*/ 0 h 2909698"/>
                <a:gd name="connsiteX1" fmla="*/ 4143159 w 4261052"/>
                <a:gd name="connsiteY1" fmla="*/ 1841430 h 2909698"/>
                <a:gd name="connsiteX2" fmla="*/ 3017731 w 4261052"/>
                <a:gd name="connsiteY2" fmla="*/ 2909698 h 2909698"/>
                <a:gd name="connsiteX0" fmla="*/ 0 w 4287909"/>
                <a:gd name="connsiteY0" fmla="*/ 0 h 3161084"/>
                <a:gd name="connsiteX1" fmla="*/ 4168559 w 4287909"/>
                <a:gd name="connsiteY1" fmla="*/ 2092816 h 3161084"/>
                <a:gd name="connsiteX2" fmla="*/ 3043131 w 4287909"/>
                <a:gd name="connsiteY2" fmla="*/ 3161084 h 3161084"/>
                <a:gd name="connsiteX0" fmla="*/ 0 w 4268212"/>
                <a:gd name="connsiteY0" fmla="*/ 0 h 3135945"/>
                <a:gd name="connsiteX1" fmla="*/ 4168559 w 4268212"/>
                <a:gd name="connsiteY1" fmla="*/ 2092816 h 3135945"/>
                <a:gd name="connsiteX2" fmla="*/ 2878031 w 4268212"/>
                <a:gd name="connsiteY2" fmla="*/ 3135945 h 3135945"/>
                <a:gd name="connsiteX0" fmla="*/ 0 w 4168607"/>
                <a:gd name="connsiteY0" fmla="*/ 0 h 3135945"/>
                <a:gd name="connsiteX1" fmla="*/ 4168559 w 4168607"/>
                <a:gd name="connsiteY1" fmla="*/ 2092816 h 3135945"/>
                <a:gd name="connsiteX2" fmla="*/ 2878031 w 4168607"/>
                <a:gd name="connsiteY2" fmla="*/ 3135945 h 3135945"/>
                <a:gd name="connsiteX0" fmla="*/ 0 w 4294957"/>
                <a:gd name="connsiteY0" fmla="*/ 0 h 3098237"/>
                <a:gd name="connsiteX1" fmla="*/ 4193959 w 4294957"/>
                <a:gd name="connsiteY1" fmla="*/ 2055108 h 3098237"/>
                <a:gd name="connsiteX2" fmla="*/ 2903431 w 4294957"/>
                <a:gd name="connsiteY2" fmla="*/ 3098237 h 3098237"/>
                <a:gd name="connsiteX0" fmla="*/ 0 w 4297057"/>
                <a:gd name="connsiteY0" fmla="*/ 0 h 3098237"/>
                <a:gd name="connsiteX1" fmla="*/ 4193959 w 4297057"/>
                <a:gd name="connsiteY1" fmla="*/ 2055108 h 3098237"/>
                <a:gd name="connsiteX2" fmla="*/ 2903431 w 4297057"/>
                <a:gd name="connsiteY2" fmla="*/ 3098237 h 3098237"/>
                <a:gd name="connsiteX0" fmla="*/ 0 w 4291453"/>
                <a:gd name="connsiteY0" fmla="*/ 0 h 3060529"/>
                <a:gd name="connsiteX1" fmla="*/ 4193959 w 4291453"/>
                <a:gd name="connsiteY1" fmla="*/ 2055108 h 3060529"/>
                <a:gd name="connsiteX2" fmla="*/ 2852631 w 4291453"/>
                <a:gd name="connsiteY2" fmla="*/ 3060529 h 3060529"/>
                <a:gd name="connsiteX0" fmla="*/ 0 w 4193983"/>
                <a:gd name="connsiteY0" fmla="*/ 0 h 3060529"/>
                <a:gd name="connsiteX1" fmla="*/ 4193959 w 4193983"/>
                <a:gd name="connsiteY1" fmla="*/ 2055108 h 3060529"/>
                <a:gd name="connsiteX2" fmla="*/ 2852631 w 4193983"/>
                <a:gd name="connsiteY2" fmla="*/ 3060529 h 3060529"/>
                <a:gd name="connsiteX0" fmla="*/ 0 w 4193983"/>
                <a:gd name="connsiteY0" fmla="*/ 0 h 3060529"/>
                <a:gd name="connsiteX1" fmla="*/ 4193959 w 4193983"/>
                <a:gd name="connsiteY1" fmla="*/ 2055108 h 3060529"/>
                <a:gd name="connsiteX2" fmla="*/ 2852631 w 4193983"/>
                <a:gd name="connsiteY2" fmla="*/ 3060529 h 3060529"/>
                <a:gd name="connsiteX0" fmla="*/ 0 w 4291453"/>
                <a:gd name="connsiteY0" fmla="*/ 0 h 3022821"/>
                <a:gd name="connsiteX1" fmla="*/ 4193959 w 4291453"/>
                <a:gd name="connsiteY1" fmla="*/ 2017400 h 3022821"/>
                <a:gd name="connsiteX2" fmla="*/ 2852631 w 4291453"/>
                <a:gd name="connsiteY2" fmla="*/ 3022821 h 3022821"/>
                <a:gd name="connsiteX0" fmla="*/ 0 w 4193983"/>
                <a:gd name="connsiteY0" fmla="*/ 0 h 3022821"/>
                <a:gd name="connsiteX1" fmla="*/ 4193959 w 4193983"/>
                <a:gd name="connsiteY1" fmla="*/ 2017400 h 3022821"/>
                <a:gd name="connsiteX2" fmla="*/ 2852631 w 4193983"/>
                <a:gd name="connsiteY2" fmla="*/ 3022821 h 3022821"/>
                <a:gd name="connsiteX0" fmla="*/ 0 w 4294219"/>
                <a:gd name="connsiteY0" fmla="*/ 0 h 3010252"/>
                <a:gd name="connsiteX1" fmla="*/ 4193959 w 4294219"/>
                <a:gd name="connsiteY1" fmla="*/ 2017400 h 3010252"/>
                <a:gd name="connsiteX2" fmla="*/ 2878031 w 4294219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206736"/>
                <a:gd name="connsiteY0" fmla="*/ 0 h 3010252"/>
                <a:gd name="connsiteX1" fmla="*/ 4206659 w 4206736"/>
                <a:gd name="connsiteY1" fmla="*/ 2004831 h 3010252"/>
                <a:gd name="connsiteX2" fmla="*/ 2878031 w 4206736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1967123 h 3010252"/>
                <a:gd name="connsiteX2" fmla="*/ 2878031 w 4194037"/>
                <a:gd name="connsiteY2" fmla="*/ 3010252 h 3010252"/>
                <a:gd name="connsiteX0" fmla="*/ 0 w 4181338"/>
                <a:gd name="connsiteY0" fmla="*/ 0 h 3010252"/>
                <a:gd name="connsiteX1" fmla="*/ 4181259 w 4181338"/>
                <a:gd name="connsiteY1" fmla="*/ 2004831 h 3010252"/>
                <a:gd name="connsiteX2" fmla="*/ 2878031 w 4181338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1954554 h 3010252"/>
                <a:gd name="connsiteX2" fmla="*/ 2878031 w 4194037"/>
                <a:gd name="connsiteY2" fmla="*/ 3010252 h 3010252"/>
                <a:gd name="connsiteX0" fmla="*/ 0 w 4294219"/>
                <a:gd name="connsiteY0" fmla="*/ 0 h 2972544"/>
                <a:gd name="connsiteX1" fmla="*/ 4193959 w 4294219"/>
                <a:gd name="connsiteY1" fmla="*/ 1916846 h 2972544"/>
                <a:gd name="connsiteX2" fmla="*/ 2878031 w 4294219"/>
                <a:gd name="connsiteY2" fmla="*/ 2972544 h 2972544"/>
                <a:gd name="connsiteX0" fmla="*/ 0 w 4194007"/>
                <a:gd name="connsiteY0" fmla="*/ 0 h 2972544"/>
                <a:gd name="connsiteX1" fmla="*/ 4193959 w 4194007"/>
                <a:gd name="connsiteY1" fmla="*/ 1916846 h 2972544"/>
                <a:gd name="connsiteX2" fmla="*/ 2878031 w 4194007"/>
                <a:gd name="connsiteY2" fmla="*/ 2972544 h 2972544"/>
                <a:gd name="connsiteX0" fmla="*/ 0 w 4193960"/>
                <a:gd name="connsiteY0" fmla="*/ 0 h 2972544"/>
                <a:gd name="connsiteX1" fmla="*/ 4193959 w 4193960"/>
                <a:gd name="connsiteY1" fmla="*/ 1916846 h 2972544"/>
                <a:gd name="connsiteX2" fmla="*/ 2878031 w 4193960"/>
                <a:gd name="connsiteY2" fmla="*/ 2972544 h 2972544"/>
                <a:gd name="connsiteX0" fmla="*/ 0 w 4193960"/>
                <a:gd name="connsiteY0" fmla="*/ 0 h 2972544"/>
                <a:gd name="connsiteX1" fmla="*/ 4193959 w 4193960"/>
                <a:gd name="connsiteY1" fmla="*/ 1916846 h 2972544"/>
                <a:gd name="connsiteX2" fmla="*/ 2878031 w 4193960"/>
                <a:gd name="connsiteY2" fmla="*/ 2972544 h 2972544"/>
                <a:gd name="connsiteX0" fmla="*/ 0 w 3946877"/>
                <a:gd name="connsiteY0" fmla="*/ 0 h 2871990"/>
                <a:gd name="connsiteX1" fmla="*/ 3863759 w 3946877"/>
                <a:gd name="connsiteY1" fmla="*/ 1816292 h 2871990"/>
                <a:gd name="connsiteX2" fmla="*/ 2547831 w 3946877"/>
                <a:gd name="connsiteY2" fmla="*/ 2871990 h 2871990"/>
                <a:gd name="connsiteX0" fmla="*/ 0 w 3864028"/>
                <a:gd name="connsiteY0" fmla="*/ 0 h 2871990"/>
                <a:gd name="connsiteX1" fmla="*/ 3863759 w 3864028"/>
                <a:gd name="connsiteY1" fmla="*/ 1816292 h 2871990"/>
                <a:gd name="connsiteX2" fmla="*/ 2547831 w 3864028"/>
                <a:gd name="connsiteY2" fmla="*/ 2871990 h 2871990"/>
                <a:gd name="connsiteX0" fmla="*/ 0 w 3863784"/>
                <a:gd name="connsiteY0" fmla="*/ 0 h 2871990"/>
                <a:gd name="connsiteX1" fmla="*/ 3863759 w 3863784"/>
                <a:gd name="connsiteY1" fmla="*/ 1816292 h 2871990"/>
                <a:gd name="connsiteX2" fmla="*/ 2547831 w 3863784"/>
                <a:gd name="connsiteY2" fmla="*/ 2871990 h 2871990"/>
                <a:gd name="connsiteX0" fmla="*/ 0 w 3863785"/>
                <a:gd name="connsiteY0" fmla="*/ 0 h 2871990"/>
                <a:gd name="connsiteX1" fmla="*/ 3863759 w 3863785"/>
                <a:gd name="connsiteY1" fmla="*/ 1816292 h 2871990"/>
                <a:gd name="connsiteX2" fmla="*/ 2547831 w 3863785"/>
                <a:gd name="connsiteY2" fmla="*/ 2871990 h 2871990"/>
                <a:gd name="connsiteX0" fmla="*/ 0 w 3863787"/>
                <a:gd name="connsiteY0" fmla="*/ 0 h 2871990"/>
                <a:gd name="connsiteX1" fmla="*/ 3863759 w 3863787"/>
                <a:gd name="connsiteY1" fmla="*/ 1816292 h 2871990"/>
                <a:gd name="connsiteX2" fmla="*/ 2547831 w 3863787"/>
                <a:gd name="connsiteY2" fmla="*/ 2871990 h 2871990"/>
                <a:gd name="connsiteX0" fmla="*/ 0 w 3863784"/>
                <a:gd name="connsiteY0" fmla="*/ 0 h 2871990"/>
                <a:gd name="connsiteX1" fmla="*/ 3863759 w 3863784"/>
                <a:gd name="connsiteY1" fmla="*/ 1816292 h 2871990"/>
                <a:gd name="connsiteX2" fmla="*/ 2547831 w 3863784"/>
                <a:gd name="connsiteY2" fmla="*/ 2871990 h 2871990"/>
                <a:gd name="connsiteX0" fmla="*/ 0 w 3863784"/>
                <a:gd name="connsiteY0" fmla="*/ 0 h 2871990"/>
                <a:gd name="connsiteX1" fmla="*/ 3863759 w 3863784"/>
                <a:gd name="connsiteY1" fmla="*/ 1816292 h 2871990"/>
                <a:gd name="connsiteX2" fmla="*/ 2547831 w 3863784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16292 h 2871990"/>
                <a:gd name="connsiteX2" fmla="*/ 2547831 w 3863770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66570 h 2871990"/>
                <a:gd name="connsiteX2" fmla="*/ 2547831 w 3863770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66570 h 2871990"/>
                <a:gd name="connsiteX2" fmla="*/ 2547831 w 3863770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66570 h 2871990"/>
                <a:gd name="connsiteX2" fmla="*/ 2547831 w 3863770"/>
                <a:gd name="connsiteY2" fmla="*/ 2871990 h 2871990"/>
                <a:gd name="connsiteX0" fmla="*/ 0 w 1755589"/>
                <a:gd name="connsiteY0" fmla="*/ 294616 h 1318917"/>
                <a:gd name="connsiteX1" fmla="*/ 1755559 w 1755589"/>
                <a:gd name="connsiteY1" fmla="*/ 313497 h 1318917"/>
                <a:gd name="connsiteX2" fmla="*/ 439631 w 1755589"/>
                <a:gd name="connsiteY2" fmla="*/ 1318917 h 1318917"/>
                <a:gd name="connsiteX0" fmla="*/ 0 w 1755581"/>
                <a:gd name="connsiteY0" fmla="*/ 431067 h 1455368"/>
                <a:gd name="connsiteX1" fmla="*/ 1755559 w 1755581"/>
                <a:gd name="connsiteY1" fmla="*/ 449948 h 1455368"/>
                <a:gd name="connsiteX2" fmla="*/ 439631 w 1755581"/>
                <a:gd name="connsiteY2" fmla="*/ 1455368 h 1455368"/>
                <a:gd name="connsiteX0" fmla="*/ 0 w 1819080"/>
                <a:gd name="connsiteY0" fmla="*/ 461008 h 1435032"/>
                <a:gd name="connsiteX1" fmla="*/ 1819059 w 1819080"/>
                <a:gd name="connsiteY1" fmla="*/ 429612 h 1435032"/>
                <a:gd name="connsiteX2" fmla="*/ 503131 w 1819080"/>
                <a:gd name="connsiteY2" fmla="*/ 1435032 h 1435032"/>
                <a:gd name="connsiteX0" fmla="*/ 78 w 1819157"/>
                <a:gd name="connsiteY0" fmla="*/ 485204 h 1459228"/>
                <a:gd name="connsiteX1" fmla="*/ 1819137 w 1819157"/>
                <a:gd name="connsiteY1" fmla="*/ 453808 h 1459228"/>
                <a:gd name="connsiteX2" fmla="*/ 503209 w 1819157"/>
                <a:gd name="connsiteY2" fmla="*/ 1459228 h 1459228"/>
                <a:gd name="connsiteX0" fmla="*/ 188 w 753524"/>
                <a:gd name="connsiteY0" fmla="*/ 1393136 h 2367160"/>
                <a:gd name="connsiteX1" fmla="*/ 739747 w 753524"/>
                <a:gd name="connsiteY1" fmla="*/ 205364 h 2367160"/>
                <a:gd name="connsiteX2" fmla="*/ 503319 w 753524"/>
                <a:gd name="connsiteY2" fmla="*/ 2367160 h 2367160"/>
                <a:gd name="connsiteX0" fmla="*/ 188 w 1257412"/>
                <a:gd name="connsiteY0" fmla="*/ 1628081 h 2602105"/>
                <a:gd name="connsiteX1" fmla="*/ 739747 w 1257412"/>
                <a:gd name="connsiteY1" fmla="*/ 440309 h 2602105"/>
                <a:gd name="connsiteX2" fmla="*/ 1254872 w 1257412"/>
                <a:gd name="connsiteY2" fmla="*/ 115632 h 2602105"/>
                <a:gd name="connsiteX3" fmla="*/ 503319 w 1257412"/>
                <a:gd name="connsiteY3" fmla="*/ 2602105 h 2602105"/>
                <a:gd name="connsiteX0" fmla="*/ 188 w 755729"/>
                <a:gd name="connsiteY0" fmla="*/ 1393137 h 2367161"/>
                <a:gd name="connsiteX1" fmla="*/ 739747 w 755729"/>
                <a:gd name="connsiteY1" fmla="*/ 205365 h 2367161"/>
                <a:gd name="connsiteX2" fmla="*/ 503319 w 755729"/>
                <a:gd name="connsiteY2" fmla="*/ 2367161 h 2367161"/>
                <a:gd name="connsiteX0" fmla="*/ 209 w 755750"/>
                <a:gd name="connsiteY0" fmla="*/ 1388338 h 2362362"/>
                <a:gd name="connsiteX1" fmla="*/ 739768 w 755750"/>
                <a:gd name="connsiteY1" fmla="*/ 200566 h 2362362"/>
                <a:gd name="connsiteX2" fmla="*/ 503340 w 755750"/>
                <a:gd name="connsiteY2" fmla="*/ 2362362 h 2362362"/>
                <a:gd name="connsiteX0" fmla="*/ 213 w 755754"/>
                <a:gd name="connsiteY0" fmla="*/ 1208173 h 2182197"/>
                <a:gd name="connsiteX1" fmla="*/ 739772 w 755754"/>
                <a:gd name="connsiteY1" fmla="*/ 20401 h 2182197"/>
                <a:gd name="connsiteX2" fmla="*/ 503344 w 755754"/>
                <a:gd name="connsiteY2" fmla="*/ 2182197 h 2182197"/>
                <a:gd name="connsiteX0" fmla="*/ 399 w 879269"/>
                <a:gd name="connsiteY0" fmla="*/ 1199445 h 2173469"/>
                <a:gd name="connsiteX1" fmla="*/ 739958 w 879269"/>
                <a:gd name="connsiteY1" fmla="*/ 11673 h 2173469"/>
                <a:gd name="connsiteX2" fmla="*/ 503530 w 879269"/>
                <a:gd name="connsiteY2" fmla="*/ 2173469 h 2173469"/>
                <a:gd name="connsiteX0" fmla="*/ 313 w 1800998"/>
                <a:gd name="connsiteY0" fmla="*/ 1976285 h 1976285"/>
                <a:gd name="connsiteX1" fmla="*/ 739872 w 1800998"/>
                <a:gd name="connsiteY1" fmla="*/ 788513 h 1976285"/>
                <a:gd name="connsiteX2" fmla="*/ 1798844 w 1800998"/>
                <a:gd name="connsiteY2" fmla="*/ 134785 h 1976285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283 w 1798814"/>
                <a:gd name="connsiteY0" fmla="*/ 1841500 h 1841500"/>
                <a:gd name="connsiteX1" fmla="*/ 790642 w 1798814"/>
                <a:gd name="connsiteY1" fmla="*/ 905115 h 1841500"/>
                <a:gd name="connsiteX2" fmla="*/ 1798814 w 1798814"/>
                <a:gd name="connsiteY2" fmla="*/ 0 h 1841500"/>
                <a:gd name="connsiteX0" fmla="*/ 276 w 1798807"/>
                <a:gd name="connsiteY0" fmla="*/ 1841500 h 1841500"/>
                <a:gd name="connsiteX1" fmla="*/ 803335 w 1798807"/>
                <a:gd name="connsiteY1" fmla="*/ 854837 h 1841500"/>
                <a:gd name="connsiteX2" fmla="*/ 1798807 w 1798807"/>
                <a:gd name="connsiteY2" fmla="*/ 0 h 1841500"/>
                <a:gd name="connsiteX0" fmla="*/ 214 w 1798745"/>
                <a:gd name="connsiteY0" fmla="*/ 1841500 h 1841500"/>
                <a:gd name="connsiteX1" fmla="*/ 803273 w 1798745"/>
                <a:gd name="connsiteY1" fmla="*/ 854837 h 1841500"/>
                <a:gd name="connsiteX2" fmla="*/ 1798745 w 1798745"/>
                <a:gd name="connsiteY2" fmla="*/ 0 h 1841500"/>
                <a:gd name="connsiteX0" fmla="*/ 222 w 1798753"/>
                <a:gd name="connsiteY0" fmla="*/ 1841500 h 1841500"/>
                <a:gd name="connsiteX1" fmla="*/ 777881 w 1798753"/>
                <a:gd name="connsiteY1" fmla="*/ 842268 h 1841500"/>
                <a:gd name="connsiteX2" fmla="*/ 1798753 w 1798753"/>
                <a:gd name="connsiteY2" fmla="*/ 0 h 1841500"/>
                <a:gd name="connsiteX0" fmla="*/ 257 w 1798788"/>
                <a:gd name="connsiteY0" fmla="*/ 1841500 h 1841500"/>
                <a:gd name="connsiteX1" fmla="*/ 689016 w 1798788"/>
                <a:gd name="connsiteY1" fmla="*/ 955392 h 1841500"/>
                <a:gd name="connsiteX2" fmla="*/ 1798788 w 1798788"/>
                <a:gd name="connsiteY2" fmla="*/ 0 h 1841500"/>
                <a:gd name="connsiteX0" fmla="*/ 247 w 1798778"/>
                <a:gd name="connsiteY0" fmla="*/ 1841500 h 1841500"/>
                <a:gd name="connsiteX1" fmla="*/ 689006 w 1798778"/>
                <a:gd name="connsiteY1" fmla="*/ 955392 h 1841500"/>
                <a:gd name="connsiteX2" fmla="*/ 1798778 w 1798778"/>
                <a:gd name="connsiteY2" fmla="*/ 0 h 1841500"/>
                <a:gd name="connsiteX0" fmla="*/ 322 w 1798853"/>
                <a:gd name="connsiteY0" fmla="*/ 1841500 h 1841500"/>
                <a:gd name="connsiteX1" fmla="*/ 549381 w 1798853"/>
                <a:gd name="connsiteY1" fmla="*/ 1043377 h 1841500"/>
                <a:gd name="connsiteX2" fmla="*/ 1798853 w 1798853"/>
                <a:gd name="connsiteY2" fmla="*/ 0 h 1841500"/>
                <a:gd name="connsiteX0" fmla="*/ 322 w 1798853"/>
                <a:gd name="connsiteY0" fmla="*/ 1841500 h 1841500"/>
                <a:gd name="connsiteX1" fmla="*/ 549381 w 1798853"/>
                <a:gd name="connsiteY1" fmla="*/ 1043377 h 1841500"/>
                <a:gd name="connsiteX2" fmla="*/ 1798853 w 1798853"/>
                <a:gd name="connsiteY2" fmla="*/ 0 h 1841500"/>
                <a:gd name="connsiteX0" fmla="*/ 486 w 1799017"/>
                <a:gd name="connsiteY0" fmla="*/ 1841500 h 1841500"/>
                <a:gd name="connsiteX1" fmla="*/ 397145 w 1799017"/>
                <a:gd name="connsiteY1" fmla="*/ 1194209 h 1841500"/>
                <a:gd name="connsiteX2" fmla="*/ 1799017 w 1799017"/>
                <a:gd name="connsiteY2" fmla="*/ 0 h 1841500"/>
                <a:gd name="connsiteX0" fmla="*/ 432 w 1798963"/>
                <a:gd name="connsiteY0" fmla="*/ 1841500 h 1841500"/>
                <a:gd name="connsiteX1" fmla="*/ 397091 w 1798963"/>
                <a:gd name="connsiteY1" fmla="*/ 1194209 h 1841500"/>
                <a:gd name="connsiteX2" fmla="*/ 1798963 w 1798963"/>
                <a:gd name="connsiteY2" fmla="*/ 0 h 1841500"/>
                <a:gd name="connsiteX0" fmla="*/ 911 w 1799442"/>
                <a:gd name="connsiteY0" fmla="*/ 1841500 h 1841500"/>
                <a:gd name="connsiteX1" fmla="*/ 219770 w 1799442"/>
                <a:gd name="connsiteY1" fmla="*/ 1407887 h 1841500"/>
                <a:gd name="connsiteX2" fmla="*/ 1799442 w 1799442"/>
                <a:gd name="connsiteY2" fmla="*/ 0 h 1841500"/>
                <a:gd name="connsiteX0" fmla="*/ 911 w 1799442"/>
                <a:gd name="connsiteY0" fmla="*/ 1841500 h 1841500"/>
                <a:gd name="connsiteX1" fmla="*/ 219770 w 1799442"/>
                <a:gd name="connsiteY1" fmla="*/ 1407887 h 1841500"/>
                <a:gd name="connsiteX2" fmla="*/ 1799442 w 1799442"/>
                <a:gd name="connsiteY2" fmla="*/ 0 h 1841500"/>
                <a:gd name="connsiteX0" fmla="*/ 911 w 1799442"/>
                <a:gd name="connsiteY0" fmla="*/ 1841500 h 1841500"/>
                <a:gd name="connsiteX1" fmla="*/ 219770 w 1799442"/>
                <a:gd name="connsiteY1" fmla="*/ 1407887 h 1841500"/>
                <a:gd name="connsiteX2" fmla="*/ 1799442 w 1799442"/>
                <a:gd name="connsiteY2" fmla="*/ 0 h 1841500"/>
                <a:gd name="connsiteX0" fmla="*/ 911 w 1799442"/>
                <a:gd name="connsiteY0" fmla="*/ 1841500 h 1841500"/>
                <a:gd name="connsiteX1" fmla="*/ 219770 w 1799442"/>
                <a:gd name="connsiteY1" fmla="*/ 1407887 h 1841500"/>
                <a:gd name="connsiteX2" fmla="*/ 1799442 w 1799442"/>
                <a:gd name="connsiteY2" fmla="*/ 0 h 1841500"/>
                <a:gd name="connsiteX0" fmla="*/ 26912 w 2066743"/>
                <a:gd name="connsiteY0" fmla="*/ 1926755 h 1926755"/>
                <a:gd name="connsiteX1" fmla="*/ 245771 w 2066743"/>
                <a:gd name="connsiteY1" fmla="*/ 1493142 h 1926755"/>
                <a:gd name="connsiteX2" fmla="*/ 2066743 w 2066743"/>
                <a:gd name="connsiteY2" fmla="*/ 0 h 1926755"/>
                <a:gd name="connsiteX0" fmla="*/ 1095 w 2040926"/>
                <a:gd name="connsiteY0" fmla="*/ 1926755 h 1926755"/>
                <a:gd name="connsiteX1" fmla="*/ 219954 w 2040926"/>
                <a:gd name="connsiteY1" fmla="*/ 1493142 h 1926755"/>
                <a:gd name="connsiteX2" fmla="*/ 2040926 w 2040926"/>
                <a:gd name="connsiteY2" fmla="*/ 0 h 1926755"/>
                <a:gd name="connsiteX0" fmla="*/ 26912 w 2066743"/>
                <a:gd name="connsiteY0" fmla="*/ 1963293 h 1963293"/>
                <a:gd name="connsiteX1" fmla="*/ 245771 w 2066743"/>
                <a:gd name="connsiteY1" fmla="*/ 1493142 h 1963293"/>
                <a:gd name="connsiteX2" fmla="*/ 2066743 w 2066743"/>
                <a:gd name="connsiteY2" fmla="*/ 0 h 1963293"/>
                <a:gd name="connsiteX0" fmla="*/ 26912 w 2066743"/>
                <a:gd name="connsiteY0" fmla="*/ 1963293 h 1963293"/>
                <a:gd name="connsiteX1" fmla="*/ 245771 w 2066743"/>
                <a:gd name="connsiteY1" fmla="*/ 1493142 h 1963293"/>
                <a:gd name="connsiteX2" fmla="*/ 2066743 w 2066743"/>
                <a:gd name="connsiteY2" fmla="*/ 0 h 1963293"/>
                <a:gd name="connsiteX0" fmla="*/ 21485 w 2061316"/>
                <a:gd name="connsiteY0" fmla="*/ 1963293 h 1963293"/>
                <a:gd name="connsiteX1" fmla="*/ 240344 w 2061316"/>
                <a:gd name="connsiteY1" fmla="*/ 1493142 h 1963293"/>
                <a:gd name="connsiteX2" fmla="*/ 2061316 w 2061316"/>
                <a:gd name="connsiteY2" fmla="*/ 0 h 1963293"/>
                <a:gd name="connsiteX0" fmla="*/ 7 w 2039838"/>
                <a:gd name="connsiteY0" fmla="*/ 1963293 h 1963293"/>
                <a:gd name="connsiteX1" fmla="*/ 218866 w 2039838"/>
                <a:gd name="connsiteY1" fmla="*/ 1493142 h 1963293"/>
                <a:gd name="connsiteX2" fmla="*/ 2039838 w 2039838"/>
                <a:gd name="connsiteY2" fmla="*/ 0 h 1963293"/>
                <a:gd name="connsiteX0" fmla="*/ 10 w 2039841"/>
                <a:gd name="connsiteY0" fmla="*/ 1963293 h 1963293"/>
                <a:gd name="connsiteX1" fmla="*/ 218869 w 2039841"/>
                <a:gd name="connsiteY1" fmla="*/ 1493142 h 1963293"/>
                <a:gd name="connsiteX2" fmla="*/ 2039841 w 2039841"/>
                <a:gd name="connsiteY2" fmla="*/ 0 h 1963293"/>
                <a:gd name="connsiteX0" fmla="*/ 4 w 2039835"/>
                <a:gd name="connsiteY0" fmla="*/ 1963293 h 1963293"/>
                <a:gd name="connsiteX1" fmla="*/ 422063 w 2039835"/>
                <a:gd name="connsiteY1" fmla="*/ 1334812 h 1963293"/>
                <a:gd name="connsiteX2" fmla="*/ 2039835 w 2039835"/>
                <a:gd name="connsiteY2" fmla="*/ 0 h 1963293"/>
                <a:gd name="connsiteX0" fmla="*/ 4 w 2039835"/>
                <a:gd name="connsiteY0" fmla="*/ 1963293 h 1963293"/>
                <a:gd name="connsiteX1" fmla="*/ 422063 w 2039835"/>
                <a:gd name="connsiteY1" fmla="*/ 1334812 h 1963293"/>
                <a:gd name="connsiteX2" fmla="*/ 2039835 w 2039835"/>
                <a:gd name="connsiteY2" fmla="*/ 0 h 1963293"/>
                <a:gd name="connsiteX0" fmla="*/ 4 w 2039835"/>
                <a:gd name="connsiteY0" fmla="*/ 1963293 h 1963293"/>
                <a:gd name="connsiteX1" fmla="*/ 345863 w 2039835"/>
                <a:gd name="connsiteY1" fmla="*/ 1458758 h 1963293"/>
                <a:gd name="connsiteX2" fmla="*/ 2039835 w 2039835"/>
                <a:gd name="connsiteY2" fmla="*/ 0 h 1963293"/>
                <a:gd name="connsiteX0" fmla="*/ 0 w 2039831"/>
                <a:gd name="connsiteY0" fmla="*/ 1963293 h 1963293"/>
                <a:gd name="connsiteX1" fmla="*/ 345859 w 2039831"/>
                <a:gd name="connsiteY1" fmla="*/ 1458758 h 1963293"/>
                <a:gd name="connsiteX2" fmla="*/ 2039831 w 2039831"/>
                <a:gd name="connsiteY2" fmla="*/ 0 h 1963293"/>
                <a:gd name="connsiteX0" fmla="*/ 4 w 2039835"/>
                <a:gd name="connsiteY0" fmla="*/ 1963293 h 1963293"/>
                <a:gd name="connsiteX1" fmla="*/ 345863 w 2039835"/>
                <a:gd name="connsiteY1" fmla="*/ 1458758 h 1963293"/>
                <a:gd name="connsiteX2" fmla="*/ 2039835 w 2039835"/>
                <a:gd name="connsiteY2" fmla="*/ 0 h 1963293"/>
                <a:gd name="connsiteX0" fmla="*/ 6 w 2039837"/>
                <a:gd name="connsiteY0" fmla="*/ 1963293 h 1963293"/>
                <a:gd name="connsiteX1" fmla="*/ 345865 w 2039837"/>
                <a:gd name="connsiteY1" fmla="*/ 1458758 h 1963293"/>
                <a:gd name="connsiteX2" fmla="*/ 2039837 w 2039837"/>
                <a:gd name="connsiteY2" fmla="*/ 0 h 1963293"/>
                <a:gd name="connsiteX0" fmla="*/ 6 w 2039837"/>
                <a:gd name="connsiteY0" fmla="*/ 1963293 h 1963293"/>
                <a:gd name="connsiteX1" fmla="*/ 345865 w 2039837"/>
                <a:gd name="connsiteY1" fmla="*/ 1458758 h 1963293"/>
                <a:gd name="connsiteX2" fmla="*/ 2039837 w 2039837"/>
                <a:gd name="connsiteY2" fmla="*/ 0 h 1963293"/>
                <a:gd name="connsiteX0" fmla="*/ 6 w 2039837"/>
                <a:gd name="connsiteY0" fmla="*/ 1963293 h 1963293"/>
                <a:gd name="connsiteX1" fmla="*/ 345865 w 2039837"/>
                <a:gd name="connsiteY1" fmla="*/ 1458758 h 1963293"/>
                <a:gd name="connsiteX2" fmla="*/ 2039837 w 2039837"/>
                <a:gd name="connsiteY2" fmla="*/ 0 h 1963293"/>
                <a:gd name="connsiteX0" fmla="*/ 6 w 2039837"/>
                <a:gd name="connsiteY0" fmla="*/ 1963293 h 1963293"/>
                <a:gd name="connsiteX1" fmla="*/ 345865 w 2039837"/>
                <a:gd name="connsiteY1" fmla="*/ 1458758 h 1963293"/>
                <a:gd name="connsiteX2" fmla="*/ 2039837 w 2039837"/>
                <a:gd name="connsiteY2" fmla="*/ 0 h 1963293"/>
                <a:gd name="connsiteX0" fmla="*/ 696 w 2040527"/>
                <a:gd name="connsiteY0" fmla="*/ 1963293 h 1963293"/>
                <a:gd name="connsiteX1" fmla="*/ 346555 w 2040527"/>
                <a:gd name="connsiteY1" fmla="*/ 1458758 h 1963293"/>
                <a:gd name="connsiteX2" fmla="*/ 2040527 w 2040527"/>
                <a:gd name="connsiteY2" fmla="*/ 0 h 1963293"/>
                <a:gd name="connsiteX0" fmla="*/ 3291 w 2068522"/>
                <a:gd name="connsiteY0" fmla="*/ 1950898 h 1950898"/>
                <a:gd name="connsiteX1" fmla="*/ 349150 w 2068522"/>
                <a:gd name="connsiteY1" fmla="*/ 1446363 h 1950898"/>
                <a:gd name="connsiteX2" fmla="*/ 2068522 w 2068522"/>
                <a:gd name="connsiteY2" fmla="*/ 0 h 1950898"/>
                <a:gd name="connsiteX0" fmla="*/ 3291 w 2068522"/>
                <a:gd name="connsiteY0" fmla="*/ 1950898 h 1950898"/>
                <a:gd name="connsiteX1" fmla="*/ 349150 w 2068522"/>
                <a:gd name="connsiteY1" fmla="*/ 1446363 h 1950898"/>
                <a:gd name="connsiteX2" fmla="*/ 2068522 w 2068522"/>
                <a:gd name="connsiteY2" fmla="*/ 0 h 1950898"/>
                <a:gd name="connsiteX0" fmla="*/ 1110 w 2066341"/>
                <a:gd name="connsiteY0" fmla="*/ 1950898 h 1950898"/>
                <a:gd name="connsiteX1" fmla="*/ 346969 w 2066341"/>
                <a:gd name="connsiteY1" fmla="*/ 1446363 h 1950898"/>
                <a:gd name="connsiteX2" fmla="*/ 2066341 w 2066341"/>
                <a:gd name="connsiteY2" fmla="*/ 0 h 1950898"/>
                <a:gd name="connsiteX0" fmla="*/ 3423 w 2068654"/>
                <a:gd name="connsiteY0" fmla="*/ 1950898 h 1950898"/>
                <a:gd name="connsiteX1" fmla="*/ 349282 w 2068654"/>
                <a:gd name="connsiteY1" fmla="*/ 1446363 h 1950898"/>
                <a:gd name="connsiteX2" fmla="*/ 2068654 w 2068654"/>
                <a:gd name="connsiteY2" fmla="*/ 0 h 1950898"/>
                <a:gd name="connsiteX0" fmla="*/ 3423 w 3643835"/>
                <a:gd name="connsiteY0" fmla="*/ 2644991 h 2644991"/>
                <a:gd name="connsiteX1" fmla="*/ 349282 w 3643835"/>
                <a:gd name="connsiteY1" fmla="*/ 2140456 h 2644991"/>
                <a:gd name="connsiteX2" fmla="*/ 3643835 w 3643835"/>
                <a:gd name="connsiteY2" fmla="*/ 0 h 2644991"/>
                <a:gd name="connsiteX0" fmla="*/ 3423 w 2686125"/>
                <a:gd name="connsiteY0" fmla="*/ 1802164 h 1802164"/>
                <a:gd name="connsiteX1" fmla="*/ 349282 w 2686125"/>
                <a:gd name="connsiteY1" fmla="*/ 1297629 h 1802164"/>
                <a:gd name="connsiteX2" fmla="*/ 2686125 w 2686125"/>
                <a:gd name="connsiteY2" fmla="*/ 0 h 1802164"/>
                <a:gd name="connsiteX0" fmla="*/ 323 w 2683025"/>
                <a:gd name="connsiteY0" fmla="*/ 1916944 h 1916944"/>
                <a:gd name="connsiteX1" fmla="*/ 1845755 w 2683025"/>
                <a:gd name="connsiteY1" fmla="*/ 73801 h 1916944"/>
                <a:gd name="connsiteX2" fmla="*/ 2683025 w 2683025"/>
                <a:gd name="connsiteY2" fmla="*/ 114780 h 1916944"/>
                <a:gd name="connsiteX0" fmla="*/ 92628 w 960721"/>
                <a:gd name="connsiteY0" fmla="*/ 6358 h 940426"/>
                <a:gd name="connsiteX1" fmla="*/ 123451 w 960721"/>
                <a:gd name="connsiteY1" fmla="*/ 852825 h 940426"/>
                <a:gd name="connsiteX2" fmla="*/ 960721 w 960721"/>
                <a:gd name="connsiteY2" fmla="*/ 893804 h 940426"/>
                <a:gd name="connsiteX0" fmla="*/ 82836 w 950929"/>
                <a:gd name="connsiteY0" fmla="*/ 0 h 934068"/>
                <a:gd name="connsiteX1" fmla="*/ 113659 w 950929"/>
                <a:gd name="connsiteY1" fmla="*/ 846467 h 934068"/>
                <a:gd name="connsiteX2" fmla="*/ 950929 w 950929"/>
                <a:gd name="connsiteY2" fmla="*/ 887446 h 934068"/>
                <a:gd name="connsiteX0" fmla="*/ 121948 w 990041"/>
                <a:gd name="connsiteY0" fmla="*/ 0 h 934068"/>
                <a:gd name="connsiteX1" fmla="*/ 152771 w 990041"/>
                <a:gd name="connsiteY1" fmla="*/ 846467 h 934068"/>
                <a:gd name="connsiteX2" fmla="*/ 990041 w 990041"/>
                <a:gd name="connsiteY2" fmla="*/ 887446 h 934068"/>
                <a:gd name="connsiteX0" fmla="*/ 82836 w 950929"/>
                <a:gd name="connsiteY0" fmla="*/ 0 h 934068"/>
                <a:gd name="connsiteX1" fmla="*/ 113659 w 950929"/>
                <a:gd name="connsiteY1" fmla="*/ 846467 h 934068"/>
                <a:gd name="connsiteX2" fmla="*/ 950929 w 950929"/>
                <a:gd name="connsiteY2" fmla="*/ 887446 h 934068"/>
                <a:gd name="connsiteX0" fmla="*/ 149911 w 1018004"/>
                <a:gd name="connsiteY0" fmla="*/ 0 h 1026943"/>
                <a:gd name="connsiteX1" fmla="*/ 180734 w 1018004"/>
                <a:gd name="connsiteY1" fmla="*/ 846467 h 1026943"/>
                <a:gd name="connsiteX2" fmla="*/ 1018004 w 1018004"/>
                <a:gd name="connsiteY2" fmla="*/ 887446 h 1026943"/>
                <a:gd name="connsiteX0" fmla="*/ 52865 w 920958"/>
                <a:gd name="connsiteY0" fmla="*/ 0 h 993168"/>
                <a:gd name="connsiteX1" fmla="*/ 234905 w 920958"/>
                <a:gd name="connsiteY1" fmla="*/ 759705 h 993168"/>
                <a:gd name="connsiteX2" fmla="*/ 920958 w 920958"/>
                <a:gd name="connsiteY2" fmla="*/ 887446 h 993168"/>
                <a:gd name="connsiteX0" fmla="*/ 0 w 868093"/>
                <a:gd name="connsiteY0" fmla="*/ 0 h 957324"/>
                <a:gd name="connsiteX1" fmla="*/ 182040 w 868093"/>
                <a:gd name="connsiteY1" fmla="*/ 759705 h 957324"/>
                <a:gd name="connsiteX2" fmla="*/ 868093 w 868093"/>
                <a:gd name="connsiteY2" fmla="*/ 887446 h 957324"/>
                <a:gd name="connsiteX0" fmla="*/ 0 w 868093"/>
                <a:gd name="connsiteY0" fmla="*/ 0 h 887446"/>
                <a:gd name="connsiteX1" fmla="*/ 182040 w 868093"/>
                <a:gd name="connsiteY1" fmla="*/ 759705 h 887446"/>
                <a:gd name="connsiteX2" fmla="*/ 868093 w 868093"/>
                <a:gd name="connsiteY2" fmla="*/ 887446 h 887446"/>
                <a:gd name="connsiteX0" fmla="*/ 0 w 868093"/>
                <a:gd name="connsiteY0" fmla="*/ 0 h 887446"/>
                <a:gd name="connsiteX1" fmla="*/ 219845 w 868093"/>
                <a:gd name="connsiteY1" fmla="*/ 734916 h 887446"/>
                <a:gd name="connsiteX2" fmla="*/ 868093 w 868093"/>
                <a:gd name="connsiteY2" fmla="*/ 887446 h 887446"/>
                <a:gd name="connsiteX0" fmla="*/ 0 w 905897"/>
                <a:gd name="connsiteY0" fmla="*/ 0 h 1122942"/>
                <a:gd name="connsiteX1" fmla="*/ 257649 w 905897"/>
                <a:gd name="connsiteY1" fmla="*/ 970412 h 1122942"/>
                <a:gd name="connsiteX2" fmla="*/ 905897 w 905897"/>
                <a:gd name="connsiteY2" fmla="*/ 1122942 h 1122942"/>
                <a:gd name="connsiteX0" fmla="*/ 0 w 905897"/>
                <a:gd name="connsiteY0" fmla="*/ 0 h 1122942"/>
                <a:gd name="connsiteX1" fmla="*/ 257649 w 905897"/>
                <a:gd name="connsiteY1" fmla="*/ 970412 h 1122942"/>
                <a:gd name="connsiteX2" fmla="*/ 905897 w 905897"/>
                <a:gd name="connsiteY2" fmla="*/ 1122942 h 1122942"/>
                <a:gd name="connsiteX0" fmla="*/ 0 w 968904"/>
                <a:gd name="connsiteY0" fmla="*/ 0 h 1110547"/>
                <a:gd name="connsiteX1" fmla="*/ 257649 w 968904"/>
                <a:gd name="connsiteY1" fmla="*/ 970412 h 1110547"/>
                <a:gd name="connsiteX2" fmla="*/ 968904 w 968904"/>
                <a:gd name="connsiteY2" fmla="*/ 1110547 h 1110547"/>
                <a:gd name="connsiteX0" fmla="*/ 0 w 956303"/>
                <a:gd name="connsiteY0" fmla="*/ 0 h 1147731"/>
                <a:gd name="connsiteX1" fmla="*/ 257649 w 956303"/>
                <a:gd name="connsiteY1" fmla="*/ 970412 h 1147731"/>
                <a:gd name="connsiteX2" fmla="*/ 956303 w 956303"/>
                <a:gd name="connsiteY2" fmla="*/ 1147731 h 1147731"/>
                <a:gd name="connsiteX0" fmla="*/ 0 w 956303"/>
                <a:gd name="connsiteY0" fmla="*/ 0 h 1147731"/>
                <a:gd name="connsiteX1" fmla="*/ 257649 w 956303"/>
                <a:gd name="connsiteY1" fmla="*/ 970412 h 1147731"/>
                <a:gd name="connsiteX2" fmla="*/ 956303 w 956303"/>
                <a:gd name="connsiteY2" fmla="*/ 1147731 h 1147731"/>
                <a:gd name="connsiteX0" fmla="*/ 0 w 968904"/>
                <a:gd name="connsiteY0" fmla="*/ 0 h 1123178"/>
                <a:gd name="connsiteX1" fmla="*/ 257649 w 968904"/>
                <a:gd name="connsiteY1" fmla="*/ 970412 h 1123178"/>
                <a:gd name="connsiteX2" fmla="*/ 968904 w 968904"/>
                <a:gd name="connsiteY2" fmla="*/ 1122942 h 1123178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32446 w 943701"/>
                <a:gd name="connsiteY1" fmla="*/ 958017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32446 w 943701"/>
                <a:gd name="connsiteY1" fmla="*/ 958017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32446 w 943701"/>
                <a:gd name="connsiteY1" fmla="*/ 958017 h 1135336"/>
                <a:gd name="connsiteX2" fmla="*/ 943701 w 943701"/>
                <a:gd name="connsiteY2" fmla="*/ 1135336 h 1135336"/>
                <a:gd name="connsiteX0" fmla="*/ 0 w 943701"/>
                <a:gd name="connsiteY0" fmla="*/ 0 h 1234492"/>
                <a:gd name="connsiteX1" fmla="*/ 232446 w 943701"/>
                <a:gd name="connsiteY1" fmla="*/ 1057173 h 1234492"/>
                <a:gd name="connsiteX2" fmla="*/ 943701 w 943701"/>
                <a:gd name="connsiteY2" fmla="*/ 1234492 h 1234492"/>
                <a:gd name="connsiteX0" fmla="*/ 0 w 1939215"/>
                <a:gd name="connsiteY0" fmla="*/ 0 h 3973678"/>
                <a:gd name="connsiteX1" fmla="*/ 1227960 w 1939215"/>
                <a:gd name="connsiteY1" fmla="*/ 3796359 h 3973678"/>
                <a:gd name="connsiteX2" fmla="*/ 1939215 w 1939215"/>
                <a:gd name="connsiteY2" fmla="*/ 3973678 h 3973678"/>
                <a:gd name="connsiteX0" fmla="*/ 0 w 1939215"/>
                <a:gd name="connsiteY0" fmla="*/ 0 h 3973678"/>
                <a:gd name="connsiteX1" fmla="*/ 1190156 w 1939215"/>
                <a:gd name="connsiteY1" fmla="*/ 3523680 h 3973678"/>
                <a:gd name="connsiteX2" fmla="*/ 1939215 w 1939215"/>
                <a:gd name="connsiteY2" fmla="*/ 3973678 h 397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9215" h="3973678">
                  <a:moveTo>
                    <a:pt x="0" y="0"/>
                  </a:moveTo>
                  <a:cubicBezTo>
                    <a:pt x="36386" y="565677"/>
                    <a:pt x="1032873" y="3317931"/>
                    <a:pt x="1190156" y="3523680"/>
                  </a:cubicBezTo>
                  <a:cubicBezTo>
                    <a:pt x="1347440" y="3729429"/>
                    <a:pt x="1493466" y="3968342"/>
                    <a:pt x="1939215" y="3973678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31843" y="2387600"/>
              <a:ext cx="175073" cy="2039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6" name="Freeform 45"/>
            <p:cNvSpPr/>
            <p:nvPr/>
          </p:nvSpPr>
          <p:spPr>
            <a:xfrm flipH="1" flipV="1">
              <a:off x="3610945" y="2514600"/>
              <a:ext cx="754918" cy="461089"/>
            </a:xfrm>
            <a:custGeom>
              <a:avLst/>
              <a:gdLst>
                <a:gd name="connsiteX0" fmla="*/ 0 w 62630"/>
                <a:gd name="connsiteY0" fmla="*/ 137888 h 137888"/>
                <a:gd name="connsiteX1" fmla="*/ 37578 w 62630"/>
                <a:gd name="connsiteY1" fmla="*/ 37679 h 137888"/>
                <a:gd name="connsiteX2" fmla="*/ 62630 w 62630"/>
                <a:gd name="connsiteY2" fmla="*/ 101 h 137888"/>
                <a:gd name="connsiteX0" fmla="*/ 0 w 37578"/>
                <a:gd name="connsiteY0" fmla="*/ 100209 h 100209"/>
                <a:gd name="connsiteX1" fmla="*/ 37578 w 37578"/>
                <a:gd name="connsiteY1" fmla="*/ 0 h 100209"/>
                <a:gd name="connsiteX0" fmla="*/ 0 w 2154477"/>
                <a:gd name="connsiteY0" fmla="*/ 989556 h 989556"/>
                <a:gd name="connsiteX1" fmla="*/ 2154477 w 2154477"/>
                <a:gd name="connsiteY1" fmla="*/ 0 h 989556"/>
                <a:gd name="connsiteX0" fmla="*/ 0 w 1678488"/>
                <a:gd name="connsiteY0" fmla="*/ 1340285 h 1340285"/>
                <a:gd name="connsiteX1" fmla="*/ 1678488 w 1678488"/>
                <a:gd name="connsiteY1" fmla="*/ 0 h 1340285"/>
                <a:gd name="connsiteX0" fmla="*/ 0 w 1853852"/>
                <a:gd name="connsiteY0" fmla="*/ 1841327 h 1841327"/>
                <a:gd name="connsiteX1" fmla="*/ 1853852 w 1853852"/>
                <a:gd name="connsiteY1" fmla="*/ 0 h 1841327"/>
                <a:gd name="connsiteX0" fmla="*/ 0 w 1853852"/>
                <a:gd name="connsiteY0" fmla="*/ 1841327 h 1841327"/>
                <a:gd name="connsiteX1" fmla="*/ 901875 w 1853852"/>
                <a:gd name="connsiteY1" fmla="*/ 926927 h 1841327"/>
                <a:gd name="connsiteX2" fmla="*/ 1853852 w 1853852"/>
                <a:gd name="connsiteY2" fmla="*/ 0 h 1841327"/>
                <a:gd name="connsiteX0" fmla="*/ 0 w 1853852"/>
                <a:gd name="connsiteY0" fmla="*/ 1841327 h 1841327"/>
                <a:gd name="connsiteX1" fmla="*/ 951979 w 1853852"/>
                <a:gd name="connsiteY1" fmla="*/ 413360 h 1841327"/>
                <a:gd name="connsiteX2" fmla="*/ 1853852 w 1853852"/>
                <a:gd name="connsiteY2" fmla="*/ 0 h 1841327"/>
                <a:gd name="connsiteX0" fmla="*/ 0 w 1853852"/>
                <a:gd name="connsiteY0" fmla="*/ 1841327 h 1841327"/>
                <a:gd name="connsiteX1" fmla="*/ 951979 w 1853852"/>
                <a:gd name="connsiteY1" fmla="*/ 413360 h 1841327"/>
                <a:gd name="connsiteX2" fmla="*/ 1853852 w 1853852"/>
                <a:gd name="connsiteY2" fmla="*/ 0 h 1841327"/>
                <a:gd name="connsiteX0" fmla="*/ 80 w 1853932"/>
                <a:gd name="connsiteY0" fmla="*/ 1841327 h 1841327"/>
                <a:gd name="connsiteX1" fmla="*/ 952059 w 1853932"/>
                <a:gd name="connsiteY1" fmla="*/ 413360 h 1841327"/>
                <a:gd name="connsiteX2" fmla="*/ 1853932 w 1853932"/>
                <a:gd name="connsiteY2" fmla="*/ 0 h 1841327"/>
                <a:gd name="connsiteX0" fmla="*/ 107 w 1853959"/>
                <a:gd name="connsiteY0" fmla="*/ 1841327 h 1841327"/>
                <a:gd name="connsiteX1" fmla="*/ 952086 w 1853959"/>
                <a:gd name="connsiteY1" fmla="*/ 413360 h 1841327"/>
                <a:gd name="connsiteX2" fmla="*/ 1853959 w 1853959"/>
                <a:gd name="connsiteY2" fmla="*/ 0 h 1841327"/>
                <a:gd name="connsiteX0" fmla="*/ 110 w 1853962"/>
                <a:gd name="connsiteY0" fmla="*/ 1841327 h 1841327"/>
                <a:gd name="connsiteX1" fmla="*/ 939563 w 1853962"/>
                <a:gd name="connsiteY1" fmla="*/ 400834 h 1841327"/>
                <a:gd name="connsiteX2" fmla="*/ 1853962 w 1853962"/>
                <a:gd name="connsiteY2" fmla="*/ 0 h 1841327"/>
                <a:gd name="connsiteX0" fmla="*/ 116 w 1853968"/>
                <a:gd name="connsiteY0" fmla="*/ 1841327 h 1841327"/>
                <a:gd name="connsiteX1" fmla="*/ 914517 w 1853968"/>
                <a:gd name="connsiteY1" fmla="*/ 388308 h 1841327"/>
                <a:gd name="connsiteX2" fmla="*/ 1853968 w 1853968"/>
                <a:gd name="connsiteY2" fmla="*/ 0 h 1841327"/>
                <a:gd name="connsiteX0" fmla="*/ 174 w 1854026"/>
                <a:gd name="connsiteY0" fmla="*/ 1841327 h 1841327"/>
                <a:gd name="connsiteX1" fmla="*/ 764263 w 1854026"/>
                <a:gd name="connsiteY1" fmla="*/ 501043 h 1841327"/>
                <a:gd name="connsiteX2" fmla="*/ 1854026 w 1854026"/>
                <a:gd name="connsiteY2" fmla="*/ 0 h 1841327"/>
                <a:gd name="connsiteX0" fmla="*/ 237 w 3369738"/>
                <a:gd name="connsiteY0" fmla="*/ 2279738 h 2279738"/>
                <a:gd name="connsiteX1" fmla="*/ 764326 w 3369738"/>
                <a:gd name="connsiteY1" fmla="*/ 939454 h 2279738"/>
                <a:gd name="connsiteX2" fmla="*/ 3369738 w 3369738"/>
                <a:gd name="connsiteY2" fmla="*/ 0 h 2279738"/>
                <a:gd name="connsiteX0" fmla="*/ 237 w 3369738"/>
                <a:gd name="connsiteY0" fmla="*/ 2279738 h 2279738"/>
                <a:gd name="connsiteX1" fmla="*/ 764326 w 3369738"/>
                <a:gd name="connsiteY1" fmla="*/ 939454 h 2279738"/>
                <a:gd name="connsiteX2" fmla="*/ 1841565 w 3369738"/>
                <a:gd name="connsiteY2" fmla="*/ 475991 h 2279738"/>
                <a:gd name="connsiteX3" fmla="*/ 3369738 w 3369738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98 w 3369599"/>
                <a:gd name="connsiteY0" fmla="*/ 2279738 h 2279738"/>
                <a:gd name="connsiteX1" fmla="*/ 764187 w 3369599"/>
                <a:gd name="connsiteY1" fmla="*/ 939454 h 2279738"/>
                <a:gd name="connsiteX2" fmla="*/ 1841426 w 3369599"/>
                <a:gd name="connsiteY2" fmla="*/ 450938 h 2279738"/>
                <a:gd name="connsiteX3" fmla="*/ 3369599 w 3369599"/>
                <a:gd name="connsiteY3" fmla="*/ 0 h 2279738"/>
                <a:gd name="connsiteX0" fmla="*/ 98 w 3394651"/>
                <a:gd name="connsiteY0" fmla="*/ 2242159 h 2242159"/>
                <a:gd name="connsiteX1" fmla="*/ 764187 w 3394651"/>
                <a:gd name="connsiteY1" fmla="*/ 901875 h 2242159"/>
                <a:gd name="connsiteX2" fmla="*/ 1841426 w 3394651"/>
                <a:gd name="connsiteY2" fmla="*/ 413359 h 2242159"/>
                <a:gd name="connsiteX3" fmla="*/ 3394651 w 3394651"/>
                <a:gd name="connsiteY3" fmla="*/ 0 h 2242159"/>
                <a:gd name="connsiteX0" fmla="*/ 98 w 3394651"/>
                <a:gd name="connsiteY0" fmla="*/ 2242159 h 2242159"/>
                <a:gd name="connsiteX1" fmla="*/ 764187 w 3394651"/>
                <a:gd name="connsiteY1" fmla="*/ 901875 h 2242159"/>
                <a:gd name="connsiteX2" fmla="*/ 1841426 w 3394651"/>
                <a:gd name="connsiteY2" fmla="*/ 413359 h 2242159"/>
                <a:gd name="connsiteX3" fmla="*/ 3394651 w 3394651"/>
                <a:gd name="connsiteY3" fmla="*/ 0 h 2242159"/>
                <a:gd name="connsiteX0" fmla="*/ 98 w 3457282"/>
                <a:gd name="connsiteY0" fmla="*/ 2204581 h 2204581"/>
                <a:gd name="connsiteX1" fmla="*/ 764187 w 3457282"/>
                <a:gd name="connsiteY1" fmla="*/ 864297 h 2204581"/>
                <a:gd name="connsiteX2" fmla="*/ 1841426 w 3457282"/>
                <a:gd name="connsiteY2" fmla="*/ 375781 h 2204581"/>
                <a:gd name="connsiteX3" fmla="*/ 3457282 w 3457282"/>
                <a:gd name="connsiteY3" fmla="*/ 0 h 2204581"/>
                <a:gd name="connsiteX0" fmla="*/ 110 w 3457294"/>
                <a:gd name="connsiteY0" fmla="*/ 2204581 h 2204581"/>
                <a:gd name="connsiteX1" fmla="*/ 764199 w 3457294"/>
                <a:gd name="connsiteY1" fmla="*/ 864297 h 2204581"/>
                <a:gd name="connsiteX2" fmla="*/ 1828912 w 3457294"/>
                <a:gd name="connsiteY2" fmla="*/ 375781 h 2204581"/>
                <a:gd name="connsiteX3" fmla="*/ 3457294 w 3457294"/>
                <a:gd name="connsiteY3" fmla="*/ 0 h 2204581"/>
                <a:gd name="connsiteX0" fmla="*/ 110 w 3457294"/>
                <a:gd name="connsiteY0" fmla="*/ 2204581 h 2204581"/>
                <a:gd name="connsiteX1" fmla="*/ 764199 w 3457294"/>
                <a:gd name="connsiteY1" fmla="*/ 864297 h 2204581"/>
                <a:gd name="connsiteX2" fmla="*/ 1828912 w 3457294"/>
                <a:gd name="connsiteY2" fmla="*/ 375781 h 2204581"/>
                <a:gd name="connsiteX3" fmla="*/ 3457294 w 3457294"/>
                <a:gd name="connsiteY3" fmla="*/ 0 h 2204581"/>
                <a:gd name="connsiteX0" fmla="*/ 119 w 3457303"/>
                <a:gd name="connsiteY0" fmla="*/ 2204581 h 2204581"/>
                <a:gd name="connsiteX1" fmla="*/ 764208 w 3457303"/>
                <a:gd name="connsiteY1" fmla="*/ 864297 h 2204581"/>
                <a:gd name="connsiteX2" fmla="*/ 2041863 w 3457303"/>
                <a:gd name="connsiteY2" fmla="*/ 313151 h 2204581"/>
                <a:gd name="connsiteX3" fmla="*/ 3457303 w 3457303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94889"/>
                <a:gd name="connsiteY0" fmla="*/ 2217107 h 2217107"/>
                <a:gd name="connsiteX1" fmla="*/ 764216 w 3494889"/>
                <a:gd name="connsiteY1" fmla="*/ 876823 h 2217107"/>
                <a:gd name="connsiteX2" fmla="*/ 2204710 w 3494889"/>
                <a:gd name="connsiteY2" fmla="*/ 288099 h 2217107"/>
                <a:gd name="connsiteX3" fmla="*/ 3494889 w 3494889"/>
                <a:gd name="connsiteY3" fmla="*/ 0 h 2217107"/>
                <a:gd name="connsiteX0" fmla="*/ 0 w 3494762"/>
                <a:gd name="connsiteY0" fmla="*/ 2217107 h 2217107"/>
                <a:gd name="connsiteX1" fmla="*/ 187892 w 3494762"/>
                <a:gd name="connsiteY1" fmla="*/ 1390390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315234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00418 w 3494762"/>
                <a:gd name="connsiteY1" fmla="*/ 1177448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00418 w 3494762"/>
                <a:gd name="connsiteY1" fmla="*/ 1177448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63049 w 3494762"/>
                <a:gd name="connsiteY1" fmla="*/ 115239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5786 w 3500548"/>
                <a:gd name="connsiteY0" fmla="*/ 2217107 h 2217107"/>
                <a:gd name="connsiteX1" fmla="*/ 156100 w 3500548"/>
                <a:gd name="connsiteY1" fmla="*/ 1252604 h 2217107"/>
                <a:gd name="connsiteX2" fmla="*/ 782401 w 3500548"/>
                <a:gd name="connsiteY2" fmla="*/ 839244 h 2217107"/>
                <a:gd name="connsiteX3" fmla="*/ 2210369 w 3500548"/>
                <a:gd name="connsiteY3" fmla="*/ 275573 h 2217107"/>
                <a:gd name="connsiteX4" fmla="*/ 3500548 w 3500548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87892 w 3494762"/>
                <a:gd name="connsiteY1" fmla="*/ 1215026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87892 w 3494762"/>
                <a:gd name="connsiteY1" fmla="*/ 1215026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2204583"/>
                <a:gd name="connsiteY0" fmla="*/ 1941534 h 1941534"/>
                <a:gd name="connsiteX1" fmla="*/ 187892 w 2204583"/>
                <a:gd name="connsiteY1" fmla="*/ 939453 h 1941534"/>
                <a:gd name="connsiteX2" fmla="*/ 776615 w 2204583"/>
                <a:gd name="connsiteY2" fmla="*/ 563671 h 1941534"/>
                <a:gd name="connsiteX3" fmla="*/ 2204583 w 2204583"/>
                <a:gd name="connsiteY3" fmla="*/ 0 h 1941534"/>
                <a:gd name="connsiteX0" fmla="*/ 0 w 2204583"/>
                <a:gd name="connsiteY0" fmla="*/ 1941534 h 1941534"/>
                <a:gd name="connsiteX1" fmla="*/ 776615 w 2204583"/>
                <a:gd name="connsiteY1" fmla="*/ 563671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1 w 2204584"/>
                <a:gd name="connsiteY0" fmla="*/ 1941534 h 1941534"/>
                <a:gd name="connsiteX1" fmla="*/ 1177449 w 2204584"/>
                <a:gd name="connsiteY1" fmla="*/ 450937 h 1941534"/>
                <a:gd name="connsiteX2" fmla="*/ 2204584 w 2204584"/>
                <a:gd name="connsiteY2" fmla="*/ 0 h 1941534"/>
                <a:gd name="connsiteX0" fmla="*/ 1 w 2204584"/>
                <a:gd name="connsiteY0" fmla="*/ 1941534 h 1941534"/>
                <a:gd name="connsiteX1" fmla="*/ 1327761 w 2204584"/>
                <a:gd name="connsiteY1" fmla="*/ 488515 h 1941534"/>
                <a:gd name="connsiteX2" fmla="*/ 2204584 w 2204584"/>
                <a:gd name="connsiteY2" fmla="*/ 0 h 1941534"/>
                <a:gd name="connsiteX0" fmla="*/ 1 w 2204584"/>
                <a:gd name="connsiteY0" fmla="*/ 1941534 h 1941534"/>
                <a:gd name="connsiteX1" fmla="*/ 1327761 w 2204584"/>
                <a:gd name="connsiteY1" fmla="*/ 488515 h 1941534"/>
                <a:gd name="connsiteX2" fmla="*/ 2204584 w 2204584"/>
                <a:gd name="connsiteY2" fmla="*/ 0 h 1941534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0 w 2379948"/>
                <a:gd name="connsiteY0" fmla="*/ 2016690 h 2016690"/>
                <a:gd name="connsiteX1" fmla="*/ 1327760 w 2379948"/>
                <a:gd name="connsiteY1" fmla="*/ 563671 h 2016690"/>
                <a:gd name="connsiteX2" fmla="*/ 2379948 w 2379948"/>
                <a:gd name="connsiteY2" fmla="*/ 0 h 2016690"/>
                <a:gd name="connsiteX0" fmla="*/ 0 w 2379948"/>
                <a:gd name="connsiteY0" fmla="*/ 2016690 h 2016690"/>
                <a:gd name="connsiteX1" fmla="*/ 1327760 w 2379948"/>
                <a:gd name="connsiteY1" fmla="*/ 563671 h 2016690"/>
                <a:gd name="connsiteX2" fmla="*/ 2379948 w 2379948"/>
                <a:gd name="connsiteY2" fmla="*/ 0 h 2016690"/>
                <a:gd name="connsiteX0" fmla="*/ 0 w 2379948"/>
                <a:gd name="connsiteY0" fmla="*/ 2016690 h 2016690"/>
                <a:gd name="connsiteX1" fmla="*/ 1327760 w 2379948"/>
                <a:gd name="connsiteY1" fmla="*/ 563671 h 2016690"/>
                <a:gd name="connsiteX2" fmla="*/ 2379948 w 2379948"/>
                <a:gd name="connsiteY2" fmla="*/ 0 h 2016690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1 w 2354897"/>
                <a:gd name="connsiteY0" fmla="*/ 2054269 h 2054269"/>
                <a:gd name="connsiteX1" fmla="*/ 1302709 w 2354897"/>
                <a:gd name="connsiteY1" fmla="*/ 588724 h 2054269"/>
                <a:gd name="connsiteX2" fmla="*/ 2354897 w 2354897"/>
                <a:gd name="connsiteY2" fmla="*/ 0 h 2054269"/>
                <a:gd name="connsiteX0" fmla="*/ 1 w 2354897"/>
                <a:gd name="connsiteY0" fmla="*/ 2054269 h 2054269"/>
                <a:gd name="connsiteX1" fmla="*/ 1302709 w 2354897"/>
                <a:gd name="connsiteY1" fmla="*/ 588724 h 2054269"/>
                <a:gd name="connsiteX2" fmla="*/ 2354897 w 2354897"/>
                <a:gd name="connsiteY2" fmla="*/ 0 h 2054269"/>
                <a:gd name="connsiteX0" fmla="*/ 1 w 2392475"/>
                <a:gd name="connsiteY0" fmla="*/ 1966586 h 1966586"/>
                <a:gd name="connsiteX1" fmla="*/ 1302709 w 2392475"/>
                <a:gd name="connsiteY1" fmla="*/ 501041 h 1966586"/>
                <a:gd name="connsiteX2" fmla="*/ 2392475 w 2392475"/>
                <a:gd name="connsiteY2" fmla="*/ 0 h 1966586"/>
                <a:gd name="connsiteX0" fmla="*/ 1 w 2392475"/>
                <a:gd name="connsiteY0" fmla="*/ 1966586 h 1966586"/>
                <a:gd name="connsiteX1" fmla="*/ 1302709 w 2392475"/>
                <a:gd name="connsiteY1" fmla="*/ 501041 h 1966586"/>
                <a:gd name="connsiteX2" fmla="*/ 2392475 w 2392475"/>
                <a:gd name="connsiteY2" fmla="*/ 0 h 1966586"/>
                <a:gd name="connsiteX0" fmla="*/ 1 w 2392475"/>
                <a:gd name="connsiteY0" fmla="*/ 1966586 h 1966586"/>
                <a:gd name="connsiteX1" fmla="*/ 1302709 w 2392475"/>
                <a:gd name="connsiteY1" fmla="*/ 501041 h 1966586"/>
                <a:gd name="connsiteX2" fmla="*/ 2392475 w 2392475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453021 w 2392474"/>
                <a:gd name="connsiteY1" fmla="*/ 463463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453021 w 2392474"/>
                <a:gd name="connsiteY1" fmla="*/ 463463 h 1966586"/>
                <a:gd name="connsiteX2" fmla="*/ 2392474 w 2392474"/>
                <a:gd name="connsiteY2" fmla="*/ 0 h 1966586"/>
                <a:gd name="connsiteX0" fmla="*/ 0 w 2054271"/>
                <a:gd name="connsiteY0" fmla="*/ 1891430 h 1891430"/>
                <a:gd name="connsiteX1" fmla="*/ 1453021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453021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453021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440495 w 2054271"/>
                <a:gd name="connsiteY1" fmla="*/ 338203 h 1891430"/>
                <a:gd name="connsiteX2" fmla="*/ 2054271 w 2054271"/>
                <a:gd name="connsiteY2" fmla="*/ 0 h 1891430"/>
                <a:gd name="connsiteX0" fmla="*/ 123 w 2054394"/>
                <a:gd name="connsiteY0" fmla="*/ 1891430 h 1891430"/>
                <a:gd name="connsiteX1" fmla="*/ 1440618 w 2054394"/>
                <a:gd name="connsiteY1" fmla="*/ 338203 h 1891430"/>
                <a:gd name="connsiteX2" fmla="*/ 2054394 w 2054394"/>
                <a:gd name="connsiteY2" fmla="*/ 0 h 1891430"/>
                <a:gd name="connsiteX0" fmla="*/ 140 w 2054411"/>
                <a:gd name="connsiteY0" fmla="*/ 1891430 h 1891430"/>
                <a:gd name="connsiteX1" fmla="*/ 1302848 w 2054411"/>
                <a:gd name="connsiteY1" fmla="*/ 388307 h 1891430"/>
                <a:gd name="connsiteX2" fmla="*/ 2054411 w 2054411"/>
                <a:gd name="connsiteY2" fmla="*/ 0 h 1891430"/>
                <a:gd name="connsiteX0" fmla="*/ 1 w 2054272"/>
                <a:gd name="connsiteY0" fmla="*/ 1891430 h 1891430"/>
                <a:gd name="connsiteX1" fmla="*/ 1302709 w 2054272"/>
                <a:gd name="connsiteY1" fmla="*/ 388307 h 1891430"/>
                <a:gd name="connsiteX2" fmla="*/ 2054272 w 2054272"/>
                <a:gd name="connsiteY2" fmla="*/ 0 h 1891430"/>
                <a:gd name="connsiteX0" fmla="*/ 1 w 2054272"/>
                <a:gd name="connsiteY0" fmla="*/ 1891430 h 1891430"/>
                <a:gd name="connsiteX1" fmla="*/ 1302709 w 2054272"/>
                <a:gd name="connsiteY1" fmla="*/ 388307 h 1891430"/>
                <a:gd name="connsiteX2" fmla="*/ 2054272 w 2054272"/>
                <a:gd name="connsiteY2" fmla="*/ 0 h 1891430"/>
                <a:gd name="connsiteX0" fmla="*/ 0 w 2054271"/>
                <a:gd name="connsiteY0" fmla="*/ 1891430 h 1891430"/>
                <a:gd name="connsiteX1" fmla="*/ 1302708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390390 w 2054271"/>
                <a:gd name="connsiteY1" fmla="*/ 400833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390390 w 2054271"/>
                <a:gd name="connsiteY1" fmla="*/ 400833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352812 w 2054271"/>
                <a:gd name="connsiteY1" fmla="*/ 413359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114818 w 2054271"/>
                <a:gd name="connsiteY1" fmla="*/ 538619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114818 w 2054271"/>
                <a:gd name="connsiteY1" fmla="*/ 538619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152396 w 2054271"/>
                <a:gd name="connsiteY1" fmla="*/ 563671 h 1891430"/>
                <a:gd name="connsiteX2" fmla="*/ 2054271 w 2054271"/>
                <a:gd name="connsiteY2" fmla="*/ 0 h 1891430"/>
                <a:gd name="connsiteX0" fmla="*/ 597 w 2054868"/>
                <a:gd name="connsiteY0" fmla="*/ 1891430 h 1891430"/>
                <a:gd name="connsiteX1" fmla="*/ 1152993 w 2054868"/>
                <a:gd name="connsiteY1" fmla="*/ 563671 h 1891430"/>
                <a:gd name="connsiteX2" fmla="*/ 2054868 w 2054868"/>
                <a:gd name="connsiteY2" fmla="*/ 0 h 1891430"/>
                <a:gd name="connsiteX0" fmla="*/ 0 w 2054271"/>
                <a:gd name="connsiteY0" fmla="*/ 1891430 h 1891430"/>
                <a:gd name="connsiteX1" fmla="*/ 1152396 w 2054271"/>
                <a:gd name="connsiteY1" fmla="*/ 563671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588725 w 2054271"/>
                <a:gd name="connsiteY1" fmla="*/ 427303 h 1891430"/>
                <a:gd name="connsiteX2" fmla="*/ 2054271 w 2054271"/>
                <a:gd name="connsiteY2" fmla="*/ 0 h 1891430"/>
                <a:gd name="connsiteX0" fmla="*/ 0 w 2167005"/>
                <a:gd name="connsiteY0" fmla="*/ 1879035 h 1879035"/>
                <a:gd name="connsiteX1" fmla="*/ 588725 w 2167005"/>
                <a:gd name="connsiteY1" fmla="*/ 414908 h 1879035"/>
                <a:gd name="connsiteX2" fmla="*/ 2167005 w 2167005"/>
                <a:gd name="connsiteY2" fmla="*/ 0 h 1879035"/>
                <a:gd name="connsiteX0" fmla="*/ 0 w 2167005"/>
                <a:gd name="connsiteY0" fmla="*/ 1879035 h 1879035"/>
                <a:gd name="connsiteX1" fmla="*/ 588725 w 2167005"/>
                <a:gd name="connsiteY1" fmla="*/ 414908 h 1879035"/>
                <a:gd name="connsiteX2" fmla="*/ 2167005 w 2167005"/>
                <a:gd name="connsiteY2" fmla="*/ 0 h 1879035"/>
                <a:gd name="connsiteX0" fmla="*/ 0 w 2167005"/>
                <a:gd name="connsiteY0" fmla="*/ 1879035 h 1879035"/>
                <a:gd name="connsiteX1" fmla="*/ 588725 w 2167005"/>
                <a:gd name="connsiteY1" fmla="*/ 414908 h 1879035"/>
                <a:gd name="connsiteX2" fmla="*/ 2167005 w 2167005"/>
                <a:gd name="connsiteY2" fmla="*/ 0 h 1879035"/>
                <a:gd name="connsiteX0" fmla="*/ 0 w 2179531"/>
                <a:gd name="connsiteY0" fmla="*/ 1866640 h 1866640"/>
                <a:gd name="connsiteX1" fmla="*/ 588725 w 2179531"/>
                <a:gd name="connsiteY1" fmla="*/ 402513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588725 w 2179531"/>
                <a:gd name="connsiteY1" fmla="*/ 402513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588725 w 2179531"/>
                <a:gd name="connsiteY1" fmla="*/ 402513 h 1866640"/>
                <a:gd name="connsiteX2" fmla="*/ 2179531 w 2179531"/>
                <a:gd name="connsiteY2" fmla="*/ 0 h 1866640"/>
                <a:gd name="connsiteX0" fmla="*/ 606 w 2180137"/>
                <a:gd name="connsiteY0" fmla="*/ 1866640 h 1866640"/>
                <a:gd name="connsiteX1" fmla="*/ 589331 w 2180137"/>
                <a:gd name="connsiteY1" fmla="*/ 402513 h 1866640"/>
                <a:gd name="connsiteX2" fmla="*/ 2180137 w 2180137"/>
                <a:gd name="connsiteY2" fmla="*/ 0 h 1866640"/>
                <a:gd name="connsiteX0" fmla="*/ 459 w 2179990"/>
                <a:gd name="connsiteY0" fmla="*/ 1866640 h 1866640"/>
                <a:gd name="connsiteX1" fmla="*/ 589184 w 2179990"/>
                <a:gd name="connsiteY1" fmla="*/ 402513 h 1866640"/>
                <a:gd name="connsiteX2" fmla="*/ 2179990 w 2179990"/>
                <a:gd name="connsiteY2" fmla="*/ 0 h 1866640"/>
                <a:gd name="connsiteX0" fmla="*/ 335 w 2179866"/>
                <a:gd name="connsiteY0" fmla="*/ 1866640 h 1866640"/>
                <a:gd name="connsiteX1" fmla="*/ 701794 w 2179866"/>
                <a:gd name="connsiteY1" fmla="*/ 414910 h 1866640"/>
                <a:gd name="connsiteX2" fmla="*/ 2179866 w 2179866"/>
                <a:gd name="connsiteY2" fmla="*/ 0 h 1866640"/>
                <a:gd name="connsiteX0" fmla="*/ 335 w 2179866"/>
                <a:gd name="connsiteY0" fmla="*/ 1866640 h 1866640"/>
                <a:gd name="connsiteX1" fmla="*/ 701794 w 2179866"/>
                <a:gd name="connsiteY1" fmla="*/ 414910 h 1866640"/>
                <a:gd name="connsiteX2" fmla="*/ 2179866 w 2179866"/>
                <a:gd name="connsiteY2" fmla="*/ 0 h 1866640"/>
                <a:gd name="connsiteX0" fmla="*/ 335 w 2179866"/>
                <a:gd name="connsiteY0" fmla="*/ 1866640 h 1866640"/>
                <a:gd name="connsiteX1" fmla="*/ 701794 w 2179866"/>
                <a:gd name="connsiteY1" fmla="*/ 414910 h 1866640"/>
                <a:gd name="connsiteX2" fmla="*/ 2179866 w 2179866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334 w 2179865"/>
                <a:gd name="connsiteY0" fmla="*/ 1866640 h 1866640"/>
                <a:gd name="connsiteX1" fmla="*/ 701793 w 2179865"/>
                <a:gd name="connsiteY1" fmla="*/ 414910 h 1866640"/>
                <a:gd name="connsiteX2" fmla="*/ 2179865 w 2179865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1328631"/>
                <a:gd name="connsiteY0" fmla="*/ 1458506 h 2219342"/>
                <a:gd name="connsiteX1" fmla="*/ 701459 w 1328631"/>
                <a:gd name="connsiteY1" fmla="*/ 6776 h 2219342"/>
                <a:gd name="connsiteX2" fmla="*/ 1328631 w 1328631"/>
                <a:gd name="connsiteY2" fmla="*/ 2218852 h 2219342"/>
                <a:gd name="connsiteX0" fmla="*/ 0 w 1431166"/>
                <a:gd name="connsiteY0" fmla="*/ 1459170 h 2219516"/>
                <a:gd name="connsiteX1" fmla="*/ 701459 w 1431166"/>
                <a:gd name="connsiteY1" fmla="*/ 7440 h 2219516"/>
                <a:gd name="connsiteX2" fmla="*/ 1328631 w 1431166"/>
                <a:gd name="connsiteY2" fmla="*/ 2219516 h 2219516"/>
                <a:gd name="connsiteX0" fmla="*/ 0 w 1251125"/>
                <a:gd name="connsiteY0" fmla="*/ 1458638 h 2394954"/>
                <a:gd name="connsiteX1" fmla="*/ 701459 w 1251125"/>
                <a:gd name="connsiteY1" fmla="*/ 6908 h 2394954"/>
                <a:gd name="connsiteX2" fmla="*/ 1125431 w 1251125"/>
                <a:gd name="connsiteY2" fmla="*/ 2394954 h 2394954"/>
                <a:gd name="connsiteX0" fmla="*/ 0 w 2281358"/>
                <a:gd name="connsiteY0" fmla="*/ 392530 h 1328846"/>
                <a:gd name="connsiteX1" fmla="*/ 2250859 w 2281358"/>
                <a:gd name="connsiteY1" fmla="*/ 260578 h 1328846"/>
                <a:gd name="connsiteX2" fmla="*/ 1125431 w 2281358"/>
                <a:gd name="connsiteY2" fmla="*/ 1328846 h 1328846"/>
                <a:gd name="connsiteX0" fmla="*/ 0 w 2270036"/>
                <a:gd name="connsiteY0" fmla="*/ 392530 h 1328846"/>
                <a:gd name="connsiteX1" fmla="*/ 2250859 w 2270036"/>
                <a:gd name="connsiteY1" fmla="*/ 260578 h 1328846"/>
                <a:gd name="connsiteX2" fmla="*/ 1125431 w 2270036"/>
                <a:gd name="connsiteY2" fmla="*/ 1328846 h 1328846"/>
                <a:gd name="connsiteX0" fmla="*/ 0 w 2270036"/>
                <a:gd name="connsiteY0" fmla="*/ 581646 h 1517962"/>
                <a:gd name="connsiteX1" fmla="*/ 2250859 w 2270036"/>
                <a:gd name="connsiteY1" fmla="*/ 449694 h 1517962"/>
                <a:gd name="connsiteX2" fmla="*/ 1125431 w 2270036"/>
                <a:gd name="connsiteY2" fmla="*/ 1517962 h 1517962"/>
                <a:gd name="connsiteX0" fmla="*/ 0 w 2270036"/>
                <a:gd name="connsiteY0" fmla="*/ 531220 h 1467536"/>
                <a:gd name="connsiteX1" fmla="*/ 2250859 w 2270036"/>
                <a:gd name="connsiteY1" fmla="*/ 399268 h 1467536"/>
                <a:gd name="connsiteX2" fmla="*/ 1125431 w 2270036"/>
                <a:gd name="connsiteY2" fmla="*/ 1467536 h 1467536"/>
                <a:gd name="connsiteX0" fmla="*/ 0 w 2250946"/>
                <a:gd name="connsiteY0" fmla="*/ 569374 h 1505690"/>
                <a:gd name="connsiteX1" fmla="*/ 2250859 w 2250946"/>
                <a:gd name="connsiteY1" fmla="*/ 437422 h 1505690"/>
                <a:gd name="connsiteX2" fmla="*/ 1125431 w 2250946"/>
                <a:gd name="connsiteY2" fmla="*/ 1505690 h 1505690"/>
                <a:gd name="connsiteX0" fmla="*/ 0 w 4261052"/>
                <a:gd name="connsiteY0" fmla="*/ 208235 h 3117933"/>
                <a:gd name="connsiteX1" fmla="*/ 4143159 w 4261052"/>
                <a:gd name="connsiteY1" fmla="*/ 2049665 h 3117933"/>
                <a:gd name="connsiteX2" fmla="*/ 3017731 w 4261052"/>
                <a:gd name="connsiteY2" fmla="*/ 3117933 h 3117933"/>
                <a:gd name="connsiteX0" fmla="*/ 0 w 4261052"/>
                <a:gd name="connsiteY0" fmla="*/ 0 h 2909698"/>
                <a:gd name="connsiteX1" fmla="*/ 4143159 w 4261052"/>
                <a:gd name="connsiteY1" fmla="*/ 1841430 h 2909698"/>
                <a:gd name="connsiteX2" fmla="*/ 3017731 w 4261052"/>
                <a:gd name="connsiteY2" fmla="*/ 2909698 h 2909698"/>
                <a:gd name="connsiteX0" fmla="*/ 0 w 4287909"/>
                <a:gd name="connsiteY0" fmla="*/ 0 h 3161084"/>
                <a:gd name="connsiteX1" fmla="*/ 4168559 w 4287909"/>
                <a:gd name="connsiteY1" fmla="*/ 2092816 h 3161084"/>
                <a:gd name="connsiteX2" fmla="*/ 3043131 w 4287909"/>
                <a:gd name="connsiteY2" fmla="*/ 3161084 h 3161084"/>
                <a:gd name="connsiteX0" fmla="*/ 0 w 4268212"/>
                <a:gd name="connsiteY0" fmla="*/ 0 h 3135945"/>
                <a:gd name="connsiteX1" fmla="*/ 4168559 w 4268212"/>
                <a:gd name="connsiteY1" fmla="*/ 2092816 h 3135945"/>
                <a:gd name="connsiteX2" fmla="*/ 2878031 w 4268212"/>
                <a:gd name="connsiteY2" fmla="*/ 3135945 h 3135945"/>
                <a:gd name="connsiteX0" fmla="*/ 0 w 4168607"/>
                <a:gd name="connsiteY0" fmla="*/ 0 h 3135945"/>
                <a:gd name="connsiteX1" fmla="*/ 4168559 w 4168607"/>
                <a:gd name="connsiteY1" fmla="*/ 2092816 h 3135945"/>
                <a:gd name="connsiteX2" fmla="*/ 2878031 w 4168607"/>
                <a:gd name="connsiteY2" fmla="*/ 3135945 h 3135945"/>
                <a:gd name="connsiteX0" fmla="*/ 0 w 4294957"/>
                <a:gd name="connsiteY0" fmla="*/ 0 h 3098237"/>
                <a:gd name="connsiteX1" fmla="*/ 4193959 w 4294957"/>
                <a:gd name="connsiteY1" fmla="*/ 2055108 h 3098237"/>
                <a:gd name="connsiteX2" fmla="*/ 2903431 w 4294957"/>
                <a:gd name="connsiteY2" fmla="*/ 3098237 h 3098237"/>
                <a:gd name="connsiteX0" fmla="*/ 0 w 4297057"/>
                <a:gd name="connsiteY0" fmla="*/ 0 h 3098237"/>
                <a:gd name="connsiteX1" fmla="*/ 4193959 w 4297057"/>
                <a:gd name="connsiteY1" fmla="*/ 2055108 h 3098237"/>
                <a:gd name="connsiteX2" fmla="*/ 2903431 w 4297057"/>
                <a:gd name="connsiteY2" fmla="*/ 3098237 h 3098237"/>
                <a:gd name="connsiteX0" fmla="*/ 0 w 4291453"/>
                <a:gd name="connsiteY0" fmla="*/ 0 h 3060529"/>
                <a:gd name="connsiteX1" fmla="*/ 4193959 w 4291453"/>
                <a:gd name="connsiteY1" fmla="*/ 2055108 h 3060529"/>
                <a:gd name="connsiteX2" fmla="*/ 2852631 w 4291453"/>
                <a:gd name="connsiteY2" fmla="*/ 3060529 h 3060529"/>
                <a:gd name="connsiteX0" fmla="*/ 0 w 4193983"/>
                <a:gd name="connsiteY0" fmla="*/ 0 h 3060529"/>
                <a:gd name="connsiteX1" fmla="*/ 4193959 w 4193983"/>
                <a:gd name="connsiteY1" fmla="*/ 2055108 h 3060529"/>
                <a:gd name="connsiteX2" fmla="*/ 2852631 w 4193983"/>
                <a:gd name="connsiteY2" fmla="*/ 3060529 h 3060529"/>
                <a:gd name="connsiteX0" fmla="*/ 0 w 4193983"/>
                <a:gd name="connsiteY0" fmla="*/ 0 h 3060529"/>
                <a:gd name="connsiteX1" fmla="*/ 4193959 w 4193983"/>
                <a:gd name="connsiteY1" fmla="*/ 2055108 h 3060529"/>
                <a:gd name="connsiteX2" fmla="*/ 2852631 w 4193983"/>
                <a:gd name="connsiteY2" fmla="*/ 3060529 h 3060529"/>
                <a:gd name="connsiteX0" fmla="*/ 0 w 4291453"/>
                <a:gd name="connsiteY0" fmla="*/ 0 h 3022821"/>
                <a:gd name="connsiteX1" fmla="*/ 4193959 w 4291453"/>
                <a:gd name="connsiteY1" fmla="*/ 2017400 h 3022821"/>
                <a:gd name="connsiteX2" fmla="*/ 2852631 w 4291453"/>
                <a:gd name="connsiteY2" fmla="*/ 3022821 h 3022821"/>
                <a:gd name="connsiteX0" fmla="*/ 0 w 4193983"/>
                <a:gd name="connsiteY0" fmla="*/ 0 h 3022821"/>
                <a:gd name="connsiteX1" fmla="*/ 4193959 w 4193983"/>
                <a:gd name="connsiteY1" fmla="*/ 2017400 h 3022821"/>
                <a:gd name="connsiteX2" fmla="*/ 2852631 w 4193983"/>
                <a:gd name="connsiteY2" fmla="*/ 3022821 h 3022821"/>
                <a:gd name="connsiteX0" fmla="*/ 0 w 4294219"/>
                <a:gd name="connsiteY0" fmla="*/ 0 h 3010252"/>
                <a:gd name="connsiteX1" fmla="*/ 4193959 w 4294219"/>
                <a:gd name="connsiteY1" fmla="*/ 2017400 h 3010252"/>
                <a:gd name="connsiteX2" fmla="*/ 2878031 w 4294219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2017400 h 3010252"/>
                <a:gd name="connsiteX2" fmla="*/ 2878031 w 4194037"/>
                <a:gd name="connsiteY2" fmla="*/ 3010252 h 3010252"/>
                <a:gd name="connsiteX0" fmla="*/ 0 w 4206736"/>
                <a:gd name="connsiteY0" fmla="*/ 0 h 3010252"/>
                <a:gd name="connsiteX1" fmla="*/ 4206659 w 4206736"/>
                <a:gd name="connsiteY1" fmla="*/ 2004831 h 3010252"/>
                <a:gd name="connsiteX2" fmla="*/ 2878031 w 4206736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1967123 h 3010252"/>
                <a:gd name="connsiteX2" fmla="*/ 2878031 w 4194037"/>
                <a:gd name="connsiteY2" fmla="*/ 3010252 h 3010252"/>
                <a:gd name="connsiteX0" fmla="*/ 0 w 4181338"/>
                <a:gd name="connsiteY0" fmla="*/ 0 h 3010252"/>
                <a:gd name="connsiteX1" fmla="*/ 4181259 w 4181338"/>
                <a:gd name="connsiteY1" fmla="*/ 2004831 h 3010252"/>
                <a:gd name="connsiteX2" fmla="*/ 2878031 w 4181338"/>
                <a:gd name="connsiteY2" fmla="*/ 3010252 h 3010252"/>
                <a:gd name="connsiteX0" fmla="*/ 0 w 4194037"/>
                <a:gd name="connsiteY0" fmla="*/ 0 h 3010252"/>
                <a:gd name="connsiteX1" fmla="*/ 4193959 w 4194037"/>
                <a:gd name="connsiteY1" fmla="*/ 1954554 h 3010252"/>
                <a:gd name="connsiteX2" fmla="*/ 2878031 w 4194037"/>
                <a:gd name="connsiteY2" fmla="*/ 3010252 h 3010252"/>
                <a:gd name="connsiteX0" fmla="*/ 0 w 4294219"/>
                <a:gd name="connsiteY0" fmla="*/ 0 h 2972544"/>
                <a:gd name="connsiteX1" fmla="*/ 4193959 w 4294219"/>
                <a:gd name="connsiteY1" fmla="*/ 1916846 h 2972544"/>
                <a:gd name="connsiteX2" fmla="*/ 2878031 w 4294219"/>
                <a:gd name="connsiteY2" fmla="*/ 2972544 h 2972544"/>
                <a:gd name="connsiteX0" fmla="*/ 0 w 4194007"/>
                <a:gd name="connsiteY0" fmla="*/ 0 h 2972544"/>
                <a:gd name="connsiteX1" fmla="*/ 4193959 w 4194007"/>
                <a:gd name="connsiteY1" fmla="*/ 1916846 h 2972544"/>
                <a:gd name="connsiteX2" fmla="*/ 2878031 w 4194007"/>
                <a:gd name="connsiteY2" fmla="*/ 2972544 h 2972544"/>
                <a:gd name="connsiteX0" fmla="*/ 0 w 4193960"/>
                <a:gd name="connsiteY0" fmla="*/ 0 h 2972544"/>
                <a:gd name="connsiteX1" fmla="*/ 4193959 w 4193960"/>
                <a:gd name="connsiteY1" fmla="*/ 1916846 h 2972544"/>
                <a:gd name="connsiteX2" fmla="*/ 2878031 w 4193960"/>
                <a:gd name="connsiteY2" fmla="*/ 2972544 h 2972544"/>
                <a:gd name="connsiteX0" fmla="*/ 0 w 4193960"/>
                <a:gd name="connsiteY0" fmla="*/ 0 h 2972544"/>
                <a:gd name="connsiteX1" fmla="*/ 4193959 w 4193960"/>
                <a:gd name="connsiteY1" fmla="*/ 1916846 h 2972544"/>
                <a:gd name="connsiteX2" fmla="*/ 2878031 w 4193960"/>
                <a:gd name="connsiteY2" fmla="*/ 2972544 h 2972544"/>
                <a:gd name="connsiteX0" fmla="*/ 0 w 3946877"/>
                <a:gd name="connsiteY0" fmla="*/ 0 h 2871990"/>
                <a:gd name="connsiteX1" fmla="*/ 3863759 w 3946877"/>
                <a:gd name="connsiteY1" fmla="*/ 1816292 h 2871990"/>
                <a:gd name="connsiteX2" fmla="*/ 2547831 w 3946877"/>
                <a:gd name="connsiteY2" fmla="*/ 2871990 h 2871990"/>
                <a:gd name="connsiteX0" fmla="*/ 0 w 3864028"/>
                <a:gd name="connsiteY0" fmla="*/ 0 h 2871990"/>
                <a:gd name="connsiteX1" fmla="*/ 3863759 w 3864028"/>
                <a:gd name="connsiteY1" fmla="*/ 1816292 h 2871990"/>
                <a:gd name="connsiteX2" fmla="*/ 2547831 w 3864028"/>
                <a:gd name="connsiteY2" fmla="*/ 2871990 h 2871990"/>
                <a:gd name="connsiteX0" fmla="*/ 0 w 3863784"/>
                <a:gd name="connsiteY0" fmla="*/ 0 h 2871990"/>
                <a:gd name="connsiteX1" fmla="*/ 3863759 w 3863784"/>
                <a:gd name="connsiteY1" fmla="*/ 1816292 h 2871990"/>
                <a:gd name="connsiteX2" fmla="*/ 2547831 w 3863784"/>
                <a:gd name="connsiteY2" fmla="*/ 2871990 h 2871990"/>
                <a:gd name="connsiteX0" fmla="*/ 0 w 3863785"/>
                <a:gd name="connsiteY0" fmla="*/ 0 h 2871990"/>
                <a:gd name="connsiteX1" fmla="*/ 3863759 w 3863785"/>
                <a:gd name="connsiteY1" fmla="*/ 1816292 h 2871990"/>
                <a:gd name="connsiteX2" fmla="*/ 2547831 w 3863785"/>
                <a:gd name="connsiteY2" fmla="*/ 2871990 h 2871990"/>
                <a:gd name="connsiteX0" fmla="*/ 0 w 3863787"/>
                <a:gd name="connsiteY0" fmla="*/ 0 h 2871990"/>
                <a:gd name="connsiteX1" fmla="*/ 3863759 w 3863787"/>
                <a:gd name="connsiteY1" fmla="*/ 1816292 h 2871990"/>
                <a:gd name="connsiteX2" fmla="*/ 2547831 w 3863787"/>
                <a:gd name="connsiteY2" fmla="*/ 2871990 h 2871990"/>
                <a:gd name="connsiteX0" fmla="*/ 0 w 3863784"/>
                <a:gd name="connsiteY0" fmla="*/ 0 h 2871990"/>
                <a:gd name="connsiteX1" fmla="*/ 3863759 w 3863784"/>
                <a:gd name="connsiteY1" fmla="*/ 1816292 h 2871990"/>
                <a:gd name="connsiteX2" fmla="*/ 2547831 w 3863784"/>
                <a:gd name="connsiteY2" fmla="*/ 2871990 h 2871990"/>
                <a:gd name="connsiteX0" fmla="*/ 0 w 3863784"/>
                <a:gd name="connsiteY0" fmla="*/ 0 h 2871990"/>
                <a:gd name="connsiteX1" fmla="*/ 3863759 w 3863784"/>
                <a:gd name="connsiteY1" fmla="*/ 1816292 h 2871990"/>
                <a:gd name="connsiteX2" fmla="*/ 2547831 w 3863784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16292 h 2871990"/>
                <a:gd name="connsiteX2" fmla="*/ 2547831 w 3863770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66570 h 2871990"/>
                <a:gd name="connsiteX2" fmla="*/ 2547831 w 3863770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66570 h 2871990"/>
                <a:gd name="connsiteX2" fmla="*/ 2547831 w 3863770"/>
                <a:gd name="connsiteY2" fmla="*/ 2871990 h 2871990"/>
                <a:gd name="connsiteX0" fmla="*/ 0 w 3863770"/>
                <a:gd name="connsiteY0" fmla="*/ 0 h 2871990"/>
                <a:gd name="connsiteX1" fmla="*/ 3863759 w 3863770"/>
                <a:gd name="connsiteY1" fmla="*/ 1866570 h 2871990"/>
                <a:gd name="connsiteX2" fmla="*/ 2547831 w 3863770"/>
                <a:gd name="connsiteY2" fmla="*/ 2871990 h 2871990"/>
                <a:gd name="connsiteX0" fmla="*/ 0 w 1755589"/>
                <a:gd name="connsiteY0" fmla="*/ 294616 h 1318917"/>
                <a:gd name="connsiteX1" fmla="*/ 1755559 w 1755589"/>
                <a:gd name="connsiteY1" fmla="*/ 313497 h 1318917"/>
                <a:gd name="connsiteX2" fmla="*/ 439631 w 1755589"/>
                <a:gd name="connsiteY2" fmla="*/ 1318917 h 1318917"/>
                <a:gd name="connsiteX0" fmla="*/ 0 w 1755581"/>
                <a:gd name="connsiteY0" fmla="*/ 431067 h 1455368"/>
                <a:gd name="connsiteX1" fmla="*/ 1755559 w 1755581"/>
                <a:gd name="connsiteY1" fmla="*/ 449948 h 1455368"/>
                <a:gd name="connsiteX2" fmla="*/ 439631 w 1755581"/>
                <a:gd name="connsiteY2" fmla="*/ 1455368 h 1455368"/>
                <a:gd name="connsiteX0" fmla="*/ 0 w 1819080"/>
                <a:gd name="connsiteY0" fmla="*/ 461008 h 1435032"/>
                <a:gd name="connsiteX1" fmla="*/ 1819059 w 1819080"/>
                <a:gd name="connsiteY1" fmla="*/ 429612 h 1435032"/>
                <a:gd name="connsiteX2" fmla="*/ 503131 w 1819080"/>
                <a:gd name="connsiteY2" fmla="*/ 1435032 h 1435032"/>
                <a:gd name="connsiteX0" fmla="*/ 78 w 1819157"/>
                <a:gd name="connsiteY0" fmla="*/ 485204 h 1459228"/>
                <a:gd name="connsiteX1" fmla="*/ 1819137 w 1819157"/>
                <a:gd name="connsiteY1" fmla="*/ 453808 h 1459228"/>
                <a:gd name="connsiteX2" fmla="*/ 503209 w 1819157"/>
                <a:gd name="connsiteY2" fmla="*/ 1459228 h 1459228"/>
                <a:gd name="connsiteX0" fmla="*/ 188 w 753524"/>
                <a:gd name="connsiteY0" fmla="*/ 1393136 h 2367160"/>
                <a:gd name="connsiteX1" fmla="*/ 739747 w 753524"/>
                <a:gd name="connsiteY1" fmla="*/ 205364 h 2367160"/>
                <a:gd name="connsiteX2" fmla="*/ 503319 w 753524"/>
                <a:gd name="connsiteY2" fmla="*/ 2367160 h 2367160"/>
                <a:gd name="connsiteX0" fmla="*/ 188 w 1257412"/>
                <a:gd name="connsiteY0" fmla="*/ 1628081 h 2602105"/>
                <a:gd name="connsiteX1" fmla="*/ 739747 w 1257412"/>
                <a:gd name="connsiteY1" fmla="*/ 440309 h 2602105"/>
                <a:gd name="connsiteX2" fmla="*/ 1254872 w 1257412"/>
                <a:gd name="connsiteY2" fmla="*/ 115632 h 2602105"/>
                <a:gd name="connsiteX3" fmla="*/ 503319 w 1257412"/>
                <a:gd name="connsiteY3" fmla="*/ 2602105 h 2602105"/>
                <a:gd name="connsiteX0" fmla="*/ 188 w 755729"/>
                <a:gd name="connsiteY0" fmla="*/ 1393137 h 2367161"/>
                <a:gd name="connsiteX1" fmla="*/ 739747 w 755729"/>
                <a:gd name="connsiteY1" fmla="*/ 205365 h 2367161"/>
                <a:gd name="connsiteX2" fmla="*/ 503319 w 755729"/>
                <a:gd name="connsiteY2" fmla="*/ 2367161 h 2367161"/>
                <a:gd name="connsiteX0" fmla="*/ 209 w 755750"/>
                <a:gd name="connsiteY0" fmla="*/ 1388338 h 2362362"/>
                <a:gd name="connsiteX1" fmla="*/ 739768 w 755750"/>
                <a:gd name="connsiteY1" fmla="*/ 200566 h 2362362"/>
                <a:gd name="connsiteX2" fmla="*/ 503340 w 755750"/>
                <a:gd name="connsiteY2" fmla="*/ 2362362 h 2362362"/>
                <a:gd name="connsiteX0" fmla="*/ 213 w 755754"/>
                <a:gd name="connsiteY0" fmla="*/ 1208173 h 2182197"/>
                <a:gd name="connsiteX1" fmla="*/ 739772 w 755754"/>
                <a:gd name="connsiteY1" fmla="*/ 20401 h 2182197"/>
                <a:gd name="connsiteX2" fmla="*/ 503344 w 755754"/>
                <a:gd name="connsiteY2" fmla="*/ 2182197 h 2182197"/>
                <a:gd name="connsiteX0" fmla="*/ 399 w 879269"/>
                <a:gd name="connsiteY0" fmla="*/ 1199445 h 2173469"/>
                <a:gd name="connsiteX1" fmla="*/ 739958 w 879269"/>
                <a:gd name="connsiteY1" fmla="*/ 11673 h 2173469"/>
                <a:gd name="connsiteX2" fmla="*/ 503530 w 879269"/>
                <a:gd name="connsiteY2" fmla="*/ 2173469 h 2173469"/>
                <a:gd name="connsiteX0" fmla="*/ 313 w 1800998"/>
                <a:gd name="connsiteY0" fmla="*/ 1976285 h 1976285"/>
                <a:gd name="connsiteX1" fmla="*/ 739872 w 1800998"/>
                <a:gd name="connsiteY1" fmla="*/ 788513 h 1976285"/>
                <a:gd name="connsiteX2" fmla="*/ 1798844 w 1800998"/>
                <a:gd name="connsiteY2" fmla="*/ 134785 h 1976285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313 w 1798844"/>
                <a:gd name="connsiteY0" fmla="*/ 1841500 h 1841500"/>
                <a:gd name="connsiteX1" fmla="*/ 739872 w 1798844"/>
                <a:gd name="connsiteY1" fmla="*/ 653728 h 1841500"/>
                <a:gd name="connsiteX2" fmla="*/ 1798844 w 1798844"/>
                <a:gd name="connsiteY2" fmla="*/ 0 h 1841500"/>
                <a:gd name="connsiteX0" fmla="*/ 283 w 1798814"/>
                <a:gd name="connsiteY0" fmla="*/ 1841500 h 1841500"/>
                <a:gd name="connsiteX1" fmla="*/ 790642 w 1798814"/>
                <a:gd name="connsiteY1" fmla="*/ 905115 h 1841500"/>
                <a:gd name="connsiteX2" fmla="*/ 1798814 w 1798814"/>
                <a:gd name="connsiteY2" fmla="*/ 0 h 1841500"/>
                <a:gd name="connsiteX0" fmla="*/ 276 w 1798807"/>
                <a:gd name="connsiteY0" fmla="*/ 1841500 h 1841500"/>
                <a:gd name="connsiteX1" fmla="*/ 803335 w 1798807"/>
                <a:gd name="connsiteY1" fmla="*/ 854837 h 1841500"/>
                <a:gd name="connsiteX2" fmla="*/ 1798807 w 1798807"/>
                <a:gd name="connsiteY2" fmla="*/ 0 h 1841500"/>
                <a:gd name="connsiteX0" fmla="*/ 214 w 1798745"/>
                <a:gd name="connsiteY0" fmla="*/ 1841500 h 1841500"/>
                <a:gd name="connsiteX1" fmla="*/ 803273 w 1798745"/>
                <a:gd name="connsiteY1" fmla="*/ 854837 h 1841500"/>
                <a:gd name="connsiteX2" fmla="*/ 1798745 w 1798745"/>
                <a:gd name="connsiteY2" fmla="*/ 0 h 1841500"/>
                <a:gd name="connsiteX0" fmla="*/ 222 w 1798753"/>
                <a:gd name="connsiteY0" fmla="*/ 1841500 h 1841500"/>
                <a:gd name="connsiteX1" fmla="*/ 777881 w 1798753"/>
                <a:gd name="connsiteY1" fmla="*/ 842268 h 1841500"/>
                <a:gd name="connsiteX2" fmla="*/ 1798753 w 1798753"/>
                <a:gd name="connsiteY2" fmla="*/ 0 h 1841500"/>
                <a:gd name="connsiteX0" fmla="*/ 257 w 1798788"/>
                <a:gd name="connsiteY0" fmla="*/ 1841500 h 1841500"/>
                <a:gd name="connsiteX1" fmla="*/ 689016 w 1798788"/>
                <a:gd name="connsiteY1" fmla="*/ 955392 h 1841500"/>
                <a:gd name="connsiteX2" fmla="*/ 1798788 w 1798788"/>
                <a:gd name="connsiteY2" fmla="*/ 0 h 1841500"/>
                <a:gd name="connsiteX0" fmla="*/ 247 w 1798778"/>
                <a:gd name="connsiteY0" fmla="*/ 1841500 h 1841500"/>
                <a:gd name="connsiteX1" fmla="*/ 689006 w 1798778"/>
                <a:gd name="connsiteY1" fmla="*/ 955392 h 1841500"/>
                <a:gd name="connsiteX2" fmla="*/ 1798778 w 1798778"/>
                <a:gd name="connsiteY2" fmla="*/ 0 h 1841500"/>
                <a:gd name="connsiteX0" fmla="*/ 322 w 1798853"/>
                <a:gd name="connsiteY0" fmla="*/ 1841500 h 1841500"/>
                <a:gd name="connsiteX1" fmla="*/ 549381 w 1798853"/>
                <a:gd name="connsiteY1" fmla="*/ 1043377 h 1841500"/>
                <a:gd name="connsiteX2" fmla="*/ 1798853 w 1798853"/>
                <a:gd name="connsiteY2" fmla="*/ 0 h 1841500"/>
                <a:gd name="connsiteX0" fmla="*/ 322 w 1798853"/>
                <a:gd name="connsiteY0" fmla="*/ 1841500 h 1841500"/>
                <a:gd name="connsiteX1" fmla="*/ 549381 w 1798853"/>
                <a:gd name="connsiteY1" fmla="*/ 1043377 h 1841500"/>
                <a:gd name="connsiteX2" fmla="*/ 1798853 w 1798853"/>
                <a:gd name="connsiteY2" fmla="*/ 0 h 1841500"/>
                <a:gd name="connsiteX0" fmla="*/ 486 w 1799017"/>
                <a:gd name="connsiteY0" fmla="*/ 1841500 h 1841500"/>
                <a:gd name="connsiteX1" fmla="*/ 397145 w 1799017"/>
                <a:gd name="connsiteY1" fmla="*/ 1194209 h 1841500"/>
                <a:gd name="connsiteX2" fmla="*/ 1799017 w 1799017"/>
                <a:gd name="connsiteY2" fmla="*/ 0 h 1841500"/>
                <a:gd name="connsiteX0" fmla="*/ 432 w 1798963"/>
                <a:gd name="connsiteY0" fmla="*/ 1841500 h 1841500"/>
                <a:gd name="connsiteX1" fmla="*/ 397091 w 1798963"/>
                <a:gd name="connsiteY1" fmla="*/ 1194209 h 1841500"/>
                <a:gd name="connsiteX2" fmla="*/ 1798963 w 1798963"/>
                <a:gd name="connsiteY2" fmla="*/ 0 h 1841500"/>
                <a:gd name="connsiteX0" fmla="*/ 911 w 1799442"/>
                <a:gd name="connsiteY0" fmla="*/ 1841500 h 1841500"/>
                <a:gd name="connsiteX1" fmla="*/ 219770 w 1799442"/>
                <a:gd name="connsiteY1" fmla="*/ 1407887 h 1841500"/>
                <a:gd name="connsiteX2" fmla="*/ 1799442 w 1799442"/>
                <a:gd name="connsiteY2" fmla="*/ 0 h 1841500"/>
                <a:gd name="connsiteX0" fmla="*/ 911 w 1799442"/>
                <a:gd name="connsiteY0" fmla="*/ 1841500 h 1841500"/>
                <a:gd name="connsiteX1" fmla="*/ 219770 w 1799442"/>
                <a:gd name="connsiteY1" fmla="*/ 1407887 h 1841500"/>
                <a:gd name="connsiteX2" fmla="*/ 1799442 w 1799442"/>
                <a:gd name="connsiteY2" fmla="*/ 0 h 1841500"/>
                <a:gd name="connsiteX0" fmla="*/ 911 w 1799442"/>
                <a:gd name="connsiteY0" fmla="*/ 1841500 h 1841500"/>
                <a:gd name="connsiteX1" fmla="*/ 219770 w 1799442"/>
                <a:gd name="connsiteY1" fmla="*/ 1407887 h 1841500"/>
                <a:gd name="connsiteX2" fmla="*/ 1799442 w 1799442"/>
                <a:gd name="connsiteY2" fmla="*/ 0 h 1841500"/>
                <a:gd name="connsiteX0" fmla="*/ 911 w 1799442"/>
                <a:gd name="connsiteY0" fmla="*/ 1841500 h 1841500"/>
                <a:gd name="connsiteX1" fmla="*/ 219770 w 1799442"/>
                <a:gd name="connsiteY1" fmla="*/ 1407887 h 1841500"/>
                <a:gd name="connsiteX2" fmla="*/ 1799442 w 1799442"/>
                <a:gd name="connsiteY2" fmla="*/ 0 h 1841500"/>
                <a:gd name="connsiteX0" fmla="*/ 26912 w 2066743"/>
                <a:gd name="connsiteY0" fmla="*/ 1926755 h 1926755"/>
                <a:gd name="connsiteX1" fmla="*/ 245771 w 2066743"/>
                <a:gd name="connsiteY1" fmla="*/ 1493142 h 1926755"/>
                <a:gd name="connsiteX2" fmla="*/ 2066743 w 2066743"/>
                <a:gd name="connsiteY2" fmla="*/ 0 h 1926755"/>
                <a:gd name="connsiteX0" fmla="*/ 1095 w 2040926"/>
                <a:gd name="connsiteY0" fmla="*/ 1926755 h 1926755"/>
                <a:gd name="connsiteX1" fmla="*/ 219954 w 2040926"/>
                <a:gd name="connsiteY1" fmla="*/ 1493142 h 1926755"/>
                <a:gd name="connsiteX2" fmla="*/ 2040926 w 2040926"/>
                <a:gd name="connsiteY2" fmla="*/ 0 h 1926755"/>
                <a:gd name="connsiteX0" fmla="*/ 26912 w 2066743"/>
                <a:gd name="connsiteY0" fmla="*/ 1963293 h 1963293"/>
                <a:gd name="connsiteX1" fmla="*/ 245771 w 2066743"/>
                <a:gd name="connsiteY1" fmla="*/ 1493142 h 1963293"/>
                <a:gd name="connsiteX2" fmla="*/ 2066743 w 2066743"/>
                <a:gd name="connsiteY2" fmla="*/ 0 h 1963293"/>
                <a:gd name="connsiteX0" fmla="*/ 26912 w 2066743"/>
                <a:gd name="connsiteY0" fmla="*/ 1963293 h 1963293"/>
                <a:gd name="connsiteX1" fmla="*/ 245771 w 2066743"/>
                <a:gd name="connsiteY1" fmla="*/ 1493142 h 1963293"/>
                <a:gd name="connsiteX2" fmla="*/ 2066743 w 2066743"/>
                <a:gd name="connsiteY2" fmla="*/ 0 h 1963293"/>
                <a:gd name="connsiteX0" fmla="*/ 21485 w 2061316"/>
                <a:gd name="connsiteY0" fmla="*/ 1963293 h 1963293"/>
                <a:gd name="connsiteX1" fmla="*/ 240344 w 2061316"/>
                <a:gd name="connsiteY1" fmla="*/ 1493142 h 1963293"/>
                <a:gd name="connsiteX2" fmla="*/ 2061316 w 2061316"/>
                <a:gd name="connsiteY2" fmla="*/ 0 h 1963293"/>
                <a:gd name="connsiteX0" fmla="*/ 7 w 2039838"/>
                <a:gd name="connsiteY0" fmla="*/ 1963293 h 1963293"/>
                <a:gd name="connsiteX1" fmla="*/ 218866 w 2039838"/>
                <a:gd name="connsiteY1" fmla="*/ 1493142 h 1963293"/>
                <a:gd name="connsiteX2" fmla="*/ 2039838 w 2039838"/>
                <a:gd name="connsiteY2" fmla="*/ 0 h 1963293"/>
                <a:gd name="connsiteX0" fmla="*/ 10 w 2039841"/>
                <a:gd name="connsiteY0" fmla="*/ 1963293 h 1963293"/>
                <a:gd name="connsiteX1" fmla="*/ 218869 w 2039841"/>
                <a:gd name="connsiteY1" fmla="*/ 1493142 h 1963293"/>
                <a:gd name="connsiteX2" fmla="*/ 2039841 w 2039841"/>
                <a:gd name="connsiteY2" fmla="*/ 0 h 1963293"/>
                <a:gd name="connsiteX0" fmla="*/ 4 w 2039835"/>
                <a:gd name="connsiteY0" fmla="*/ 1963293 h 1963293"/>
                <a:gd name="connsiteX1" fmla="*/ 422063 w 2039835"/>
                <a:gd name="connsiteY1" fmla="*/ 1334812 h 1963293"/>
                <a:gd name="connsiteX2" fmla="*/ 2039835 w 2039835"/>
                <a:gd name="connsiteY2" fmla="*/ 0 h 1963293"/>
                <a:gd name="connsiteX0" fmla="*/ 4 w 2039835"/>
                <a:gd name="connsiteY0" fmla="*/ 1963293 h 1963293"/>
                <a:gd name="connsiteX1" fmla="*/ 422063 w 2039835"/>
                <a:gd name="connsiteY1" fmla="*/ 1334812 h 1963293"/>
                <a:gd name="connsiteX2" fmla="*/ 2039835 w 2039835"/>
                <a:gd name="connsiteY2" fmla="*/ 0 h 1963293"/>
                <a:gd name="connsiteX0" fmla="*/ 4 w 2039835"/>
                <a:gd name="connsiteY0" fmla="*/ 1963293 h 1963293"/>
                <a:gd name="connsiteX1" fmla="*/ 345863 w 2039835"/>
                <a:gd name="connsiteY1" fmla="*/ 1458758 h 1963293"/>
                <a:gd name="connsiteX2" fmla="*/ 2039835 w 2039835"/>
                <a:gd name="connsiteY2" fmla="*/ 0 h 1963293"/>
                <a:gd name="connsiteX0" fmla="*/ 0 w 2039831"/>
                <a:gd name="connsiteY0" fmla="*/ 1963293 h 1963293"/>
                <a:gd name="connsiteX1" fmla="*/ 345859 w 2039831"/>
                <a:gd name="connsiteY1" fmla="*/ 1458758 h 1963293"/>
                <a:gd name="connsiteX2" fmla="*/ 2039831 w 2039831"/>
                <a:gd name="connsiteY2" fmla="*/ 0 h 1963293"/>
                <a:gd name="connsiteX0" fmla="*/ 4 w 2039835"/>
                <a:gd name="connsiteY0" fmla="*/ 1963293 h 1963293"/>
                <a:gd name="connsiteX1" fmla="*/ 345863 w 2039835"/>
                <a:gd name="connsiteY1" fmla="*/ 1458758 h 1963293"/>
                <a:gd name="connsiteX2" fmla="*/ 2039835 w 2039835"/>
                <a:gd name="connsiteY2" fmla="*/ 0 h 1963293"/>
                <a:gd name="connsiteX0" fmla="*/ 6 w 2039837"/>
                <a:gd name="connsiteY0" fmla="*/ 1963293 h 1963293"/>
                <a:gd name="connsiteX1" fmla="*/ 345865 w 2039837"/>
                <a:gd name="connsiteY1" fmla="*/ 1458758 h 1963293"/>
                <a:gd name="connsiteX2" fmla="*/ 2039837 w 2039837"/>
                <a:gd name="connsiteY2" fmla="*/ 0 h 1963293"/>
                <a:gd name="connsiteX0" fmla="*/ 6 w 2039837"/>
                <a:gd name="connsiteY0" fmla="*/ 1963293 h 1963293"/>
                <a:gd name="connsiteX1" fmla="*/ 345865 w 2039837"/>
                <a:gd name="connsiteY1" fmla="*/ 1458758 h 1963293"/>
                <a:gd name="connsiteX2" fmla="*/ 2039837 w 2039837"/>
                <a:gd name="connsiteY2" fmla="*/ 0 h 1963293"/>
                <a:gd name="connsiteX0" fmla="*/ 6 w 2039837"/>
                <a:gd name="connsiteY0" fmla="*/ 1963293 h 1963293"/>
                <a:gd name="connsiteX1" fmla="*/ 345865 w 2039837"/>
                <a:gd name="connsiteY1" fmla="*/ 1458758 h 1963293"/>
                <a:gd name="connsiteX2" fmla="*/ 2039837 w 2039837"/>
                <a:gd name="connsiteY2" fmla="*/ 0 h 1963293"/>
                <a:gd name="connsiteX0" fmla="*/ 6 w 2039837"/>
                <a:gd name="connsiteY0" fmla="*/ 1963293 h 1963293"/>
                <a:gd name="connsiteX1" fmla="*/ 345865 w 2039837"/>
                <a:gd name="connsiteY1" fmla="*/ 1458758 h 1963293"/>
                <a:gd name="connsiteX2" fmla="*/ 2039837 w 2039837"/>
                <a:gd name="connsiteY2" fmla="*/ 0 h 1963293"/>
                <a:gd name="connsiteX0" fmla="*/ 696 w 2040527"/>
                <a:gd name="connsiteY0" fmla="*/ 1963293 h 1963293"/>
                <a:gd name="connsiteX1" fmla="*/ 346555 w 2040527"/>
                <a:gd name="connsiteY1" fmla="*/ 1458758 h 1963293"/>
                <a:gd name="connsiteX2" fmla="*/ 2040527 w 2040527"/>
                <a:gd name="connsiteY2" fmla="*/ 0 h 1963293"/>
                <a:gd name="connsiteX0" fmla="*/ 3291 w 2068522"/>
                <a:gd name="connsiteY0" fmla="*/ 1950898 h 1950898"/>
                <a:gd name="connsiteX1" fmla="*/ 349150 w 2068522"/>
                <a:gd name="connsiteY1" fmla="*/ 1446363 h 1950898"/>
                <a:gd name="connsiteX2" fmla="*/ 2068522 w 2068522"/>
                <a:gd name="connsiteY2" fmla="*/ 0 h 1950898"/>
                <a:gd name="connsiteX0" fmla="*/ 3291 w 2068522"/>
                <a:gd name="connsiteY0" fmla="*/ 1950898 h 1950898"/>
                <a:gd name="connsiteX1" fmla="*/ 349150 w 2068522"/>
                <a:gd name="connsiteY1" fmla="*/ 1446363 h 1950898"/>
                <a:gd name="connsiteX2" fmla="*/ 2068522 w 2068522"/>
                <a:gd name="connsiteY2" fmla="*/ 0 h 1950898"/>
                <a:gd name="connsiteX0" fmla="*/ 1110 w 2066341"/>
                <a:gd name="connsiteY0" fmla="*/ 1950898 h 1950898"/>
                <a:gd name="connsiteX1" fmla="*/ 346969 w 2066341"/>
                <a:gd name="connsiteY1" fmla="*/ 1446363 h 1950898"/>
                <a:gd name="connsiteX2" fmla="*/ 2066341 w 2066341"/>
                <a:gd name="connsiteY2" fmla="*/ 0 h 1950898"/>
                <a:gd name="connsiteX0" fmla="*/ 3423 w 2068654"/>
                <a:gd name="connsiteY0" fmla="*/ 1950898 h 1950898"/>
                <a:gd name="connsiteX1" fmla="*/ 349282 w 2068654"/>
                <a:gd name="connsiteY1" fmla="*/ 1446363 h 1950898"/>
                <a:gd name="connsiteX2" fmla="*/ 2068654 w 2068654"/>
                <a:gd name="connsiteY2" fmla="*/ 0 h 1950898"/>
                <a:gd name="connsiteX0" fmla="*/ 3423 w 3643835"/>
                <a:gd name="connsiteY0" fmla="*/ 2644991 h 2644991"/>
                <a:gd name="connsiteX1" fmla="*/ 349282 w 3643835"/>
                <a:gd name="connsiteY1" fmla="*/ 2140456 h 2644991"/>
                <a:gd name="connsiteX2" fmla="*/ 3643835 w 3643835"/>
                <a:gd name="connsiteY2" fmla="*/ 0 h 2644991"/>
                <a:gd name="connsiteX0" fmla="*/ 3423 w 2686125"/>
                <a:gd name="connsiteY0" fmla="*/ 1802164 h 1802164"/>
                <a:gd name="connsiteX1" fmla="*/ 349282 w 2686125"/>
                <a:gd name="connsiteY1" fmla="*/ 1297629 h 1802164"/>
                <a:gd name="connsiteX2" fmla="*/ 2686125 w 2686125"/>
                <a:gd name="connsiteY2" fmla="*/ 0 h 1802164"/>
                <a:gd name="connsiteX0" fmla="*/ 323 w 2683025"/>
                <a:gd name="connsiteY0" fmla="*/ 1916944 h 1916944"/>
                <a:gd name="connsiteX1" fmla="*/ 1845755 w 2683025"/>
                <a:gd name="connsiteY1" fmla="*/ 73801 h 1916944"/>
                <a:gd name="connsiteX2" fmla="*/ 2683025 w 2683025"/>
                <a:gd name="connsiteY2" fmla="*/ 114780 h 1916944"/>
                <a:gd name="connsiteX0" fmla="*/ 92628 w 960721"/>
                <a:gd name="connsiteY0" fmla="*/ 6358 h 940426"/>
                <a:gd name="connsiteX1" fmla="*/ 123451 w 960721"/>
                <a:gd name="connsiteY1" fmla="*/ 852825 h 940426"/>
                <a:gd name="connsiteX2" fmla="*/ 960721 w 960721"/>
                <a:gd name="connsiteY2" fmla="*/ 893804 h 940426"/>
                <a:gd name="connsiteX0" fmla="*/ 82836 w 950929"/>
                <a:gd name="connsiteY0" fmla="*/ 0 h 934068"/>
                <a:gd name="connsiteX1" fmla="*/ 113659 w 950929"/>
                <a:gd name="connsiteY1" fmla="*/ 846467 h 934068"/>
                <a:gd name="connsiteX2" fmla="*/ 950929 w 950929"/>
                <a:gd name="connsiteY2" fmla="*/ 887446 h 934068"/>
                <a:gd name="connsiteX0" fmla="*/ 121948 w 990041"/>
                <a:gd name="connsiteY0" fmla="*/ 0 h 934068"/>
                <a:gd name="connsiteX1" fmla="*/ 152771 w 990041"/>
                <a:gd name="connsiteY1" fmla="*/ 846467 h 934068"/>
                <a:gd name="connsiteX2" fmla="*/ 990041 w 990041"/>
                <a:gd name="connsiteY2" fmla="*/ 887446 h 934068"/>
                <a:gd name="connsiteX0" fmla="*/ 82836 w 950929"/>
                <a:gd name="connsiteY0" fmla="*/ 0 h 934068"/>
                <a:gd name="connsiteX1" fmla="*/ 113659 w 950929"/>
                <a:gd name="connsiteY1" fmla="*/ 846467 h 934068"/>
                <a:gd name="connsiteX2" fmla="*/ 950929 w 950929"/>
                <a:gd name="connsiteY2" fmla="*/ 887446 h 934068"/>
                <a:gd name="connsiteX0" fmla="*/ 149911 w 1018004"/>
                <a:gd name="connsiteY0" fmla="*/ 0 h 1026943"/>
                <a:gd name="connsiteX1" fmla="*/ 180734 w 1018004"/>
                <a:gd name="connsiteY1" fmla="*/ 846467 h 1026943"/>
                <a:gd name="connsiteX2" fmla="*/ 1018004 w 1018004"/>
                <a:gd name="connsiteY2" fmla="*/ 887446 h 1026943"/>
                <a:gd name="connsiteX0" fmla="*/ 52865 w 920958"/>
                <a:gd name="connsiteY0" fmla="*/ 0 h 993168"/>
                <a:gd name="connsiteX1" fmla="*/ 234905 w 920958"/>
                <a:gd name="connsiteY1" fmla="*/ 759705 h 993168"/>
                <a:gd name="connsiteX2" fmla="*/ 920958 w 920958"/>
                <a:gd name="connsiteY2" fmla="*/ 887446 h 993168"/>
                <a:gd name="connsiteX0" fmla="*/ 0 w 868093"/>
                <a:gd name="connsiteY0" fmla="*/ 0 h 957324"/>
                <a:gd name="connsiteX1" fmla="*/ 182040 w 868093"/>
                <a:gd name="connsiteY1" fmla="*/ 759705 h 957324"/>
                <a:gd name="connsiteX2" fmla="*/ 868093 w 868093"/>
                <a:gd name="connsiteY2" fmla="*/ 887446 h 957324"/>
                <a:gd name="connsiteX0" fmla="*/ 0 w 868093"/>
                <a:gd name="connsiteY0" fmla="*/ 0 h 887446"/>
                <a:gd name="connsiteX1" fmla="*/ 182040 w 868093"/>
                <a:gd name="connsiteY1" fmla="*/ 759705 h 887446"/>
                <a:gd name="connsiteX2" fmla="*/ 868093 w 868093"/>
                <a:gd name="connsiteY2" fmla="*/ 887446 h 887446"/>
                <a:gd name="connsiteX0" fmla="*/ 0 w 868093"/>
                <a:gd name="connsiteY0" fmla="*/ 0 h 887446"/>
                <a:gd name="connsiteX1" fmla="*/ 219845 w 868093"/>
                <a:gd name="connsiteY1" fmla="*/ 734916 h 887446"/>
                <a:gd name="connsiteX2" fmla="*/ 868093 w 868093"/>
                <a:gd name="connsiteY2" fmla="*/ 887446 h 887446"/>
                <a:gd name="connsiteX0" fmla="*/ 0 w 905897"/>
                <a:gd name="connsiteY0" fmla="*/ 0 h 1122942"/>
                <a:gd name="connsiteX1" fmla="*/ 257649 w 905897"/>
                <a:gd name="connsiteY1" fmla="*/ 970412 h 1122942"/>
                <a:gd name="connsiteX2" fmla="*/ 905897 w 905897"/>
                <a:gd name="connsiteY2" fmla="*/ 1122942 h 1122942"/>
                <a:gd name="connsiteX0" fmla="*/ 0 w 905897"/>
                <a:gd name="connsiteY0" fmla="*/ 0 h 1122942"/>
                <a:gd name="connsiteX1" fmla="*/ 257649 w 905897"/>
                <a:gd name="connsiteY1" fmla="*/ 970412 h 1122942"/>
                <a:gd name="connsiteX2" fmla="*/ 905897 w 905897"/>
                <a:gd name="connsiteY2" fmla="*/ 1122942 h 1122942"/>
                <a:gd name="connsiteX0" fmla="*/ 0 w 968904"/>
                <a:gd name="connsiteY0" fmla="*/ 0 h 1110547"/>
                <a:gd name="connsiteX1" fmla="*/ 257649 w 968904"/>
                <a:gd name="connsiteY1" fmla="*/ 970412 h 1110547"/>
                <a:gd name="connsiteX2" fmla="*/ 968904 w 968904"/>
                <a:gd name="connsiteY2" fmla="*/ 1110547 h 1110547"/>
                <a:gd name="connsiteX0" fmla="*/ 0 w 956303"/>
                <a:gd name="connsiteY0" fmla="*/ 0 h 1147731"/>
                <a:gd name="connsiteX1" fmla="*/ 257649 w 956303"/>
                <a:gd name="connsiteY1" fmla="*/ 970412 h 1147731"/>
                <a:gd name="connsiteX2" fmla="*/ 956303 w 956303"/>
                <a:gd name="connsiteY2" fmla="*/ 1147731 h 1147731"/>
                <a:gd name="connsiteX0" fmla="*/ 0 w 956303"/>
                <a:gd name="connsiteY0" fmla="*/ 0 h 1147731"/>
                <a:gd name="connsiteX1" fmla="*/ 257649 w 956303"/>
                <a:gd name="connsiteY1" fmla="*/ 970412 h 1147731"/>
                <a:gd name="connsiteX2" fmla="*/ 956303 w 956303"/>
                <a:gd name="connsiteY2" fmla="*/ 1147731 h 1147731"/>
                <a:gd name="connsiteX0" fmla="*/ 0 w 968904"/>
                <a:gd name="connsiteY0" fmla="*/ 0 h 1123178"/>
                <a:gd name="connsiteX1" fmla="*/ 257649 w 968904"/>
                <a:gd name="connsiteY1" fmla="*/ 970412 h 1123178"/>
                <a:gd name="connsiteX2" fmla="*/ 968904 w 968904"/>
                <a:gd name="connsiteY2" fmla="*/ 1122942 h 1123178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57649 w 943701"/>
                <a:gd name="connsiteY1" fmla="*/ 970412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32446 w 943701"/>
                <a:gd name="connsiteY1" fmla="*/ 958017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32446 w 943701"/>
                <a:gd name="connsiteY1" fmla="*/ 958017 h 1135336"/>
                <a:gd name="connsiteX2" fmla="*/ 943701 w 943701"/>
                <a:gd name="connsiteY2" fmla="*/ 1135336 h 1135336"/>
                <a:gd name="connsiteX0" fmla="*/ 0 w 943701"/>
                <a:gd name="connsiteY0" fmla="*/ 0 h 1135336"/>
                <a:gd name="connsiteX1" fmla="*/ 232446 w 943701"/>
                <a:gd name="connsiteY1" fmla="*/ 958017 h 1135336"/>
                <a:gd name="connsiteX2" fmla="*/ 943701 w 943701"/>
                <a:gd name="connsiteY2" fmla="*/ 1135336 h 1135336"/>
                <a:gd name="connsiteX0" fmla="*/ 0 w 943701"/>
                <a:gd name="connsiteY0" fmla="*/ 0 h 1234492"/>
                <a:gd name="connsiteX1" fmla="*/ 232446 w 943701"/>
                <a:gd name="connsiteY1" fmla="*/ 1057173 h 1234492"/>
                <a:gd name="connsiteX2" fmla="*/ 943701 w 943701"/>
                <a:gd name="connsiteY2" fmla="*/ 1234492 h 1234492"/>
                <a:gd name="connsiteX0" fmla="*/ 0 w 1939215"/>
                <a:gd name="connsiteY0" fmla="*/ 0 h 3973678"/>
                <a:gd name="connsiteX1" fmla="*/ 1227960 w 1939215"/>
                <a:gd name="connsiteY1" fmla="*/ 3796359 h 3973678"/>
                <a:gd name="connsiteX2" fmla="*/ 1939215 w 1939215"/>
                <a:gd name="connsiteY2" fmla="*/ 3973678 h 3973678"/>
                <a:gd name="connsiteX0" fmla="*/ 0 w 1939215"/>
                <a:gd name="connsiteY0" fmla="*/ 0 h 3973678"/>
                <a:gd name="connsiteX1" fmla="*/ 1190156 w 1939215"/>
                <a:gd name="connsiteY1" fmla="*/ 3523680 h 3973678"/>
                <a:gd name="connsiteX2" fmla="*/ 1939215 w 1939215"/>
                <a:gd name="connsiteY2" fmla="*/ 3973678 h 3973678"/>
                <a:gd name="connsiteX0" fmla="*/ 0 w 749059"/>
                <a:gd name="connsiteY0" fmla="*/ 0 h 449998"/>
                <a:gd name="connsiteX1" fmla="*/ 749059 w 749059"/>
                <a:gd name="connsiteY1" fmla="*/ 449998 h 44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9059" h="449998">
                  <a:moveTo>
                    <a:pt x="0" y="0"/>
                  </a:moveTo>
                  <a:cubicBezTo>
                    <a:pt x="157284" y="205749"/>
                    <a:pt x="303310" y="444662"/>
                    <a:pt x="749059" y="449998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 flipV="1">
              <a:off x="1666427" y="2197099"/>
              <a:ext cx="2157984" cy="4288536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Oval 32"/>
            <p:cNvSpPr>
              <a:spLocks/>
            </p:cNvSpPr>
            <p:nvPr/>
          </p:nvSpPr>
          <p:spPr bwMode="auto">
            <a:xfrm>
              <a:off x="1802205" y="6130036"/>
              <a:ext cx="54864" cy="54864"/>
            </a:xfrm>
            <a:prstGeom prst="ellipse">
              <a:avLst/>
            </a:prstGeom>
            <a:solidFill>
              <a:srgbClr val="FF00FF"/>
            </a:solidFill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Oval 33"/>
            <p:cNvSpPr>
              <a:spLocks/>
            </p:cNvSpPr>
            <p:nvPr/>
          </p:nvSpPr>
          <p:spPr bwMode="auto">
            <a:xfrm>
              <a:off x="3632895" y="2487168"/>
              <a:ext cx="54864" cy="54864"/>
            </a:xfrm>
            <a:prstGeom prst="ellipse">
              <a:avLst/>
            </a:prstGeom>
            <a:solidFill>
              <a:srgbClr val="FF00FF"/>
            </a:solidFill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84127" y="6196840"/>
              <a:ext cx="160192" cy="2039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865740" name="Group 1865739"/>
          <p:cNvGrpSpPr/>
          <p:nvPr/>
        </p:nvGrpSpPr>
        <p:grpSpPr>
          <a:xfrm>
            <a:off x="3977827" y="6196840"/>
            <a:ext cx="571500" cy="561742"/>
            <a:chOff x="3977827" y="6196840"/>
            <a:chExt cx="571500" cy="561742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77827" y="6539740"/>
              <a:ext cx="160192" cy="2188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0" name="Straight Arrow Connector 9"/>
            <p:cNvCxnSpPr/>
            <p:nvPr/>
          </p:nvCxnSpPr>
          <p:spPr bwMode="auto">
            <a:xfrm flipV="1">
              <a:off x="4128863" y="6196840"/>
              <a:ext cx="420464" cy="35484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65734" name="Group 1865733"/>
          <p:cNvGrpSpPr/>
          <p:nvPr/>
        </p:nvGrpSpPr>
        <p:grpSpPr>
          <a:xfrm>
            <a:off x="1471506" y="3771052"/>
            <a:ext cx="1491110" cy="204048"/>
            <a:chOff x="1471506" y="3771052"/>
            <a:chExt cx="1491110" cy="204048"/>
          </a:xfrm>
        </p:grpSpPr>
        <p:cxnSp>
          <p:nvCxnSpPr>
            <p:cNvPr id="14" name="Straight Connector 13"/>
            <p:cNvCxnSpPr/>
            <p:nvPr/>
          </p:nvCxnSpPr>
          <p:spPr bwMode="auto">
            <a:xfrm flipH="1">
              <a:off x="1819616" y="3896444"/>
              <a:ext cx="1143000" cy="203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1506" y="3771052"/>
              <a:ext cx="335410" cy="2040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865735" name="Group 1865734"/>
          <p:cNvGrpSpPr/>
          <p:nvPr/>
        </p:nvGrpSpPr>
        <p:grpSpPr>
          <a:xfrm>
            <a:off x="771809" y="2730500"/>
            <a:ext cx="2190807" cy="291370"/>
            <a:chOff x="771809" y="2730500"/>
            <a:chExt cx="2190807" cy="291370"/>
          </a:xfrm>
        </p:grpSpPr>
        <p:cxnSp>
          <p:nvCxnSpPr>
            <p:cNvPr id="67" name="Straight Connector 66"/>
            <p:cNvCxnSpPr/>
            <p:nvPr/>
          </p:nvCxnSpPr>
          <p:spPr bwMode="auto">
            <a:xfrm flipH="1">
              <a:off x="1819616" y="2946400"/>
              <a:ext cx="1143000" cy="2032"/>
            </a:xfrm>
            <a:prstGeom prst="line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1809" y="2730500"/>
              <a:ext cx="1035107" cy="2913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40" name="Straight Arrow Connector 39"/>
          <p:cNvCxnSpPr/>
          <p:nvPr/>
        </p:nvCxnSpPr>
        <p:spPr bwMode="auto">
          <a:xfrm flipV="1">
            <a:off x="4574727" y="2057399"/>
            <a:ext cx="0" cy="457200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Arc 11"/>
          <p:cNvSpPr>
            <a:spLocks/>
          </p:cNvSpPr>
          <p:nvPr/>
        </p:nvSpPr>
        <p:spPr bwMode="auto">
          <a:xfrm>
            <a:off x="4396927" y="2197100"/>
            <a:ext cx="365125" cy="182563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5744" name="Group 1865743"/>
          <p:cNvGrpSpPr/>
          <p:nvPr/>
        </p:nvGrpSpPr>
        <p:grpSpPr bwMode="auto">
          <a:xfrm>
            <a:off x="2476498" y="1269652"/>
            <a:ext cx="6611012" cy="657647"/>
            <a:chOff x="2476500" y="1231900"/>
            <a:chExt cx="6611012" cy="657647"/>
          </a:xfrm>
        </p:grpSpPr>
        <p:pic>
          <p:nvPicPr>
            <p:cNvPr id="1865742" name="Picture 1865741" descr="txp_fi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89395" y="1231900"/>
              <a:ext cx="4998117" cy="6576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5" name="Picture 74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76500" y="1464971"/>
              <a:ext cx="1461891" cy="2341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1865737" name="Straight Arrow Connector 1865736"/>
          <p:cNvCxnSpPr/>
          <p:nvPr/>
        </p:nvCxnSpPr>
        <p:spPr bwMode="auto">
          <a:xfrm flipH="1">
            <a:off x="4762052" y="519112"/>
            <a:ext cx="2103120" cy="171907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5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5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65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65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65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65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65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65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65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65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65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65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21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152400" y="11287"/>
            <a:ext cx="8451850" cy="1231552"/>
            <a:chOff x="152400" y="11287"/>
            <a:chExt cx="8451850" cy="1231552"/>
          </a:xfrm>
        </p:grpSpPr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92426" y="323676"/>
              <a:ext cx="3677734" cy="24780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" name="Picture 4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975" y="584200"/>
              <a:ext cx="3984625" cy="334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" name="Picture 3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1338" y="11287"/>
              <a:ext cx="6792912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" name="Picture 4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965026"/>
              <a:ext cx="2671763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" y="324546"/>
              <a:ext cx="4000429" cy="2627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" y="653855"/>
              <a:ext cx="2789269" cy="2628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4" name="Line 114"/>
          <p:cNvSpPr>
            <a:spLocks noChangeShapeType="1"/>
          </p:cNvSpPr>
          <p:nvPr/>
        </p:nvSpPr>
        <p:spPr bwMode="auto">
          <a:xfrm>
            <a:off x="0" y="1257126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5764" name="Picture 3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287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5D268AAC-AA88-4913-958E-E3FA8FD4F460}" type="slidenum">
              <a:rPr lang="en-US"/>
              <a:pPr/>
              <a:t>19</a:t>
            </a:fld>
            <a:endParaRPr lang="en-US"/>
          </a:p>
        </p:txBody>
      </p:sp>
      <p:sp>
        <p:nvSpPr>
          <p:cNvPr id="186573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5758" name="Rectangle 3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1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9395" y="1269652"/>
            <a:ext cx="4998117" cy="6576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6500" y="1502723"/>
            <a:ext cx="1461891" cy="2341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5296" y="2352601"/>
            <a:ext cx="3770518" cy="657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5149" y="3521001"/>
            <a:ext cx="3610350" cy="6577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5149" y="4729653"/>
            <a:ext cx="3726544" cy="7891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5149" y="6348865"/>
            <a:ext cx="701467" cy="1025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" name="Rectangle 45"/>
          <p:cNvSpPr>
            <a:spLocks noChangeArrowheads="1"/>
          </p:cNvSpPr>
          <p:nvPr/>
        </p:nvSpPr>
        <p:spPr bwMode="auto">
          <a:xfrm>
            <a:off x="5080000" y="6285859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" name="Group 55"/>
          <p:cNvGrpSpPr/>
          <p:nvPr/>
        </p:nvGrpSpPr>
        <p:grpSpPr bwMode="auto">
          <a:xfrm>
            <a:off x="5486400" y="6125758"/>
            <a:ext cx="1538867" cy="478590"/>
            <a:chOff x="6463216" y="6324600"/>
            <a:chExt cx="1538867" cy="478590"/>
          </a:xfrm>
        </p:grpSpPr>
        <p:pic>
          <p:nvPicPr>
            <p:cNvPr id="57" name="Picture 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7988" y="6324600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" name="Picture 57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3216" y="6621463"/>
              <a:ext cx="1538867" cy="1817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6" name="Group 8"/>
          <p:cNvGrpSpPr>
            <a:grpSpLocks/>
          </p:cNvGrpSpPr>
          <p:nvPr/>
        </p:nvGrpSpPr>
        <p:grpSpPr bwMode="auto">
          <a:xfrm>
            <a:off x="7239000" y="5906022"/>
            <a:ext cx="914400" cy="914400"/>
            <a:chOff x="4853" y="1680"/>
            <a:chExt cx="576" cy="576"/>
          </a:xfrm>
        </p:grpSpPr>
        <p:sp>
          <p:nvSpPr>
            <p:cNvPr id="27" name="AutoShape 9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10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000" b="1"/>
                <a:t>STOP</a:t>
              </a:r>
            </a:p>
          </p:txBody>
        </p:sp>
      </p:grpSp>
      <p:cxnSp>
        <p:nvCxnSpPr>
          <p:cNvPr id="4" name="Straight Arrow Connector 3"/>
          <p:cNvCxnSpPr/>
          <p:nvPr/>
        </p:nvCxnSpPr>
        <p:spPr bwMode="auto">
          <a:xfrm flipH="1">
            <a:off x="4876800" y="1700784"/>
            <a:ext cx="256032" cy="88696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48701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03200" y="36513"/>
            <a:ext cx="8424863" cy="1258252"/>
            <a:chOff x="203200" y="36513"/>
            <a:chExt cx="8424863" cy="1258252"/>
          </a:xfrm>
        </p:grpSpPr>
        <p:pic>
          <p:nvPicPr>
            <p:cNvPr id="1824906" name="Picture 13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738" y="36513"/>
              <a:ext cx="6791325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4909" name="Picture 14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832" y="358601"/>
              <a:ext cx="4103687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24910" name="Picture 14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200" y="647700"/>
              <a:ext cx="6675438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" name="Picture 61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36738" y="1031875"/>
              <a:ext cx="6119216" cy="2628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3200" y="358601"/>
              <a:ext cx="4000429" cy="2627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824899" name="Picture 13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" name="Line 114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 bwMode="auto">
          <a:xfrm>
            <a:off x="906802" y="2531300"/>
            <a:ext cx="1833093" cy="1810010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1528175"/>
              <a:gd name="connsiteY0" fmla="*/ 1091168 h 1188495"/>
              <a:gd name="connsiteX1" fmla="*/ 1070975 w 1528175"/>
              <a:gd name="connsiteY1" fmla="*/ 20193 h 1188495"/>
              <a:gd name="connsiteX2" fmla="*/ 1528175 w 1528175"/>
              <a:gd name="connsiteY2" fmla="*/ 477393 h 1188495"/>
              <a:gd name="connsiteX3" fmla="*/ 1070975 w 1528175"/>
              <a:gd name="connsiteY3" fmla="*/ 934593 h 1188495"/>
              <a:gd name="connsiteX4" fmla="*/ 0 w 1528175"/>
              <a:gd name="connsiteY4" fmla="*/ 1091168 h 1188495"/>
              <a:gd name="connsiteX0" fmla="*/ 0 w 1528175"/>
              <a:gd name="connsiteY0" fmla="*/ 1091168 h 1188495"/>
              <a:gd name="connsiteX1" fmla="*/ 1070975 w 1528175"/>
              <a:gd name="connsiteY1" fmla="*/ 20193 h 1188495"/>
              <a:gd name="connsiteX2" fmla="*/ 1528175 w 1528175"/>
              <a:gd name="connsiteY2" fmla="*/ 477393 h 1188495"/>
              <a:gd name="connsiteX3" fmla="*/ 1070975 w 1528175"/>
              <a:gd name="connsiteY3" fmla="*/ 934593 h 1188495"/>
              <a:gd name="connsiteX4" fmla="*/ 0 w 1528175"/>
              <a:gd name="connsiteY4" fmla="*/ 1091168 h 1188495"/>
              <a:gd name="connsiteX0" fmla="*/ 0 w 1528175"/>
              <a:gd name="connsiteY0" fmla="*/ 1091168 h 1091168"/>
              <a:gd name="connsiteX1" fmla="*/ 1070975 w 1528175"/>
              <a:gd name="connsiteY1" fmla="*/ 20193 h 1091168"/>
              <a:gd name="connsiteX2" fmla="*/ 1528175 w 1528175"/>
              <a:gd name="connsiteY2" fmla="*/ 477393 h 1091168"/>
              <a:gd name="connsiteX3" fmla="*/ 1070975 w 1528175"/>
              <a:gd name="connsiteY3" fmla="*/ 934593 h 1091168"/>
              <a:gd name="connsiteX4" fmla="*/ 0 w 1528175"/>
              <a:gd name="connsiteY4" fmla="*/ 1091168 h 1091168"/>
              <a:gd name="connsiteX0" fmla="*/ 0 w 1924205"/>
              <a:gd name="connsiteY0" fmla="*/ 1091168 h 1120560"/>
              <a:gd name="connsiteX1" fmla="*/ 1070975 w 1924205"/>
              <a:gd name="connsiteY1" fmla="*/ 20193 h 1120560"/>
              <a:gd name="connsiteX2" fmla="*/ 1528175 w 1924205"/>
              <a:gd name="connsiteY2" fmla="*/ 477393 h 1120560"/>
              <a:gd name="connsiteX3" fmla="*/ 1860115 w 1924205"/>
              <a:gd name="connsiteY3" fmla="*/ 1072379 h 1120560"/>
              <a:gd name="connsiteX4" fmla="*/ 0 w 1924205"/>
              <a:gd name="connsiteY4" fmla="*/ 1091168 h 1120560"/>
              <a:gd name="connsiteX0" fmla="*/ 0 w 1924205"/>
              <a:gd name="connsiteY0" fmla="*/ 1091168 h 1120560"/>
              <a:gd name="connsiteX1" fmla="*/ 1070975 w 1924205"/>
              <a:gd name="connsiteY1" fmla="*/ 20193 h 1120560"/>
              <a:gd name="connsiteX2" fmla="*/ 1528175 w 1924205"/>
              <a:gd name="connsiteY2" fmla="*/ 477393 h 1120560"/>
              <a:gd name="connsiteX3" fmla="*/ 1860115 w 1924205"/>
              <a:gd name="connsiteY3" fmla="*/ 1072379 h 1120560"/>
              <a:gd name="connsiteX4" fmla="*/ 0 w 1924205"/>
              <a:gd name="connsiteY4" fmla="*/ 1091168 h 1120560"/>
              <a:gd name="connsiteX0" fmla="*/ 0 w 1860115"/>
              <a:gd name="connsiteY0" fmla="*/ 1091168 h 1120560"/>
              <a:gd name="connsiteX1" fmla="*/ 1070975 w 1860115"/>
              <a:gd name="connsiteY1" fmla="*/ 20193 h 1120560"/>
              <a:gd name="connsiteX2" fmla="*/ 1528175 w 1860115"/>
              <a:gd name="connsiteY2" fmla="*/ 477393 h 1120560"/>
              <a:gd name="connsiteX3" fmla="*/ 1860115 w 1860115"/>
              <a:gd name="connsiteY3" fmla="*/ 1072379 h 1120560"/>
              <a:gd name="connsiteX4" fmla="*/ 0 w 1860115"/>
              <a:gd name="connsiteY4" fmla="*/ 1091168 h 1120560"/>
              <a:gd name="connsiteX0" fmla="*/ 0 w 1860115"/>
              <a:gd name="connsiteY0" fmla="*/ 1091168 h 1091168"/>
              <a:gd name="connsiteX1" fmla="*/ 1070975 w 1860115"/>
              <a:gd name="connsiteY1" fmla="*/ 20193 h 1091168"/>
              <a:gd name="connsiteX2" fmla="*/ 1528175 w 1860115"/>
              <a:gd name="connsiteY2" fmla="*/ 477393 h 1091168"/>
              <a:gd name="connsiteX3" fmla="*/ 1860115 w 1860115"/>
              <a:gd name="connsiteY3" fmla="*/ 1072379 h 1091168"/>
              <a:gd name="connsiteX4" fmla="*/ 0 w 1860115"/>
              <a:gd name="connsiteY4" fmla="*/ 1091168 h 1091168"/>
              <a:gd name="connsiteX0" fmla="*/ 0 w 1860115"/>
              <a:gd name="connsiteY0" fmla="*/ 1846705 h 1846705"/>
              <a:gd name="connsiteX1" fmla="*/ 1070975 w 1860115"/>
              <a:gd name="connsiteY1" fmla="*/ 775730 h 1846705"/>
              <a:gd name="connsiteX2" fmla="*/ 1841326 w 1860115"/>
              <a:gd name="connsiteY2" fmla="*/ 55484 h 1846705"/>
              <a:gd name="connsiteX3" fmla="*/ 1860115 w 1860115"/>
              <a:gd name="connsiteY3" fmla="*/ 1827916 h 1846705"/>
              <a:gd name="connsiteX4" fmla="*/ 0 w 1860115"/>
              <a:gd name="connsiteY4" fmla="*/ 1846705 h 1846705"/>
              <a:gd name="connsiteX0" fmla="*/ 0 w 1860115"/>
              <a:gd name="connsiteY0" fmla="*/ 1791221 h 1791221"/>
              <a:gd name="connsiteX1" fmla="*/ 1070975 w 1860115"/>
              <a:gd name="connsiteY1" fmla="*/ 720246 h 1791221"/>
              <a:gd name="connsiteX2" fmla="*/ 1841326 w 1860115"/>
              <a:gd name="connsiteY2" fmla="*/ 0 h 1791221"/>
              <a:gd name="connsiteX3" fmla="*/ 1860115 w 1860115"/>
              <a:gd name="connsiteY3" fmla="*/ 1772432 h 1791221"/>
              <a:gd name="connsiteX4" fmla="*/ 0 w 1860115"/>
              <a:gd name="connsiteY4" fmla="*/ 1791221 h 1791221"/>
              <a:gd name="connsiteX0" fmla="*/ 71 w 1860186"/>
              <a:gd name="connsiteY0" fmla="*/ 1791221 h 1791221"/>
              <a:gd name="connsiteX1" fmla="*/ 294433 w 1860186"/>
              <a:gd name="connsiteY1" fmla="*/ 695194 h 1791221"/>
              <a:gd name="connsiteX2" fmla="*/ 1841397 w 1860186"/>
              <a:gd name="connsiteY2" fmla="*/ 0 h 1791221"/>
              <a:gd name="connsiteX3" fmla="*/ 1860186 w 1860186"/>
              <a:gd name="connsiteY3" fmla="*/ 1772432 h 1791221"/>
              <a:gd name="connsiteX4" fmla="*/ 71 w 1860186"/>
              <a:gd name="connsiteY4" fmla="*/ 1791221 h 1791221"/>
              <a:gd name="connsiteX0" fmla="*/ 71 w 1841397"/>
              <a:gd name="connsiteY0" fmla="*/ 1791221 h 1791221"/>
              <a:gd name="connsiteX1" fmla="*/ 294433 w 1841397"/>
              <a:gd name="connsiteY1" fmla="*/ 695194 h 1791221"/>
              <a:gd name="connsiteX2" fmla="*/ 1841397 w 1841397"/>
              <a:gd name="connsiteY2" fmla="*/ 0 h 1791221"/>
              <a:gd name="connsiteX3" fmla="*/ 1835134 w 1841397"/>
              <a:gd name="connsiteY3" fmla="*/ 1772432 h 1791221"/>
              <a:gd name="connsiteX4" fmla="*/ 71 w 1841397"/>
              <a:gd name="connsiteY4" fmla="*/ 1791221 h 1791221"/>
              <a:gd name="connsiteX0" fmla="*/ 23 w 1835086"/>
              <a:gd name="connsiteY0" fmla="*/ 1803747 h 1803747"/>
              <a:gd name="connsiteX1" fmla="*/ 294385 w 1835086"/>
              <a:gd name="connsiteY1" fmla="*/ 707720 h 1803747"/>
              <a:gd name="connsiteX2" fmla="*/ 1816297 w 1835086"/>
              <a:gd name="connsiteY2" fmla="*/ 0 h 1803747"/>
              <a:gd name="connsiteX3" fmla="*/ 1835086 w 1835086"/>
              <a:gd name="connsiteY3" fmla="*/ 1784958 h 1803747"/>
              <a:gd name="connsiteX4" fmla="*/ 23 w 1835086"/>
              <a:gd name="connsiteY4" fmla="*/ 1803747 h 1803747"/>
              <a:gd name="connsiteX0" fmla="*/ 23 w 1835086"/>
              <a:gd name="connsiteY0" fmla="*/ 1803747 h 1803747"/>
              <a:gd name="connsiteX1" fmla="*/ 294385 w 1835086"/>
              <a:gd name="connsiteY1" fmla="*/ 707720 h 1803747"/>
              <a:gd name="connsiteX2" fmla="*/ 1816297 w 1835086"/>
              <a:gd name="connsiteY2" fmla="*/ 0 h 1803747"/>
              <a:gd name="connsiteX3" fmla="*/ 1835086 w 1835086"/>
              <a:gd name="connsiteY3" fmla="*/ 1784958 h 1803747"/>
              <a:gd name="connsiteX4" fmla="*/ 23 w 1835086"/>
              <a:gd name="connsiteY4" fmla="*/ 1803747 h 1803747"/>
              <a:gd name="connsiteX0" fmla="*/ 23 w 1835593"/>
              <a:gd name="connsiteY0" fmla="*/ 1803747 h 1803747"/>
              <a:gd name="connsiteX1" fmla="*/ 294385 w 1835593"/>
              <a:gd name="connsiteY1" fmla="*/ 707720 h 1803747"/>
              <a:gd name="connsiteX2" fmla="*/ 1816297 w 1835593"/>
              <a:gd name="connsiteY2" fmla="*/ 0 h 1803747"/>
              <a:gd name="connsiteX3" fmla="*/ 1835086 w 1835593"/>
              <a:gd name="connsiteY3" fmla="*/ 1784958 h 1803747"/>
              <a:gd name="connsiteX4" fmla="*/ 23 w 1835593"/>
              <a:gd name="connsiteY4" fmla="*/ 1803747 h 1803747"/>
              <a:gd name="connsiteX0" fmla="*/ 23 w 1835086"/>
              <a:gd name="connsiteY0" fmla="*/ 1803747 h 1803747"/>
              <a:gd name="connsiteX1" fmla="*/ 294385 w 1835086"/>
              <a:gd name="connsiteY1" fmla="*/ 707720 h 1803747"/>
              <a:gd name="connsiteX2" fmla="*/ 1816297 w 1835086"/>
              <a:gd name="connsiteY2" fmla="*/ 0 h 1803747"/>
              <a:gd name="connsiteX3" fmla="*/ 1835086 w 1835086"/>
              <a:gd name="connsiteY3" fmla="*/ 1784958 h 1803747"/>
              <a:gd name="connsiteX4" fmla="*/ 23 w 1835086"/>
              <a:gd name="connsiteY4" fmla="*/ 1803747 h 1803747"/>
              <a:gd name="connsiteX0" fmla="*/ 23 w 1835086"/>
              <a:gd name="connsiteY0" fmla="*/ 1803747 h 1803747"/>
              <a:gd name="connsiteX1" fmla="*/ 294385 w 1835086"/>
              <a:gd name="connsiteY1" fmla="*/ 707720 h 1803747"/>
              <a:gd name="connsiteX2" fmla="*/ 1816297 w 1835086"/>
              <a:gd name="connsiteY2" fmla="*/ 0 h 1803747"/>
              <a:gd name="connsiteX3" fmla="*/ 1835086 w 1835086"/>
              <a:gd name="connsiteY3" fmla="*/ 1784958 h 1803747"/>
              <a:gd name="connsiteX4" fmla="*/ 23 w 1835086"/>
              <a:gd name="connsiteY4" fmla="*/ 1803747 h 1803747"/>
              <a:gd name="connsiteX0" fmla="*/ 23 w 1822560"/>
              <a:gd name="connsiteY0" fmla="*/ 1803747 h 1803747"/>
              <a:gd name="connsiteX1" fmla="*/ 294385 w 1822560"/>
              <a:gd name="connsiteY1" fmla="*/ 707720 h 1803747"/>
              <a:gd name="connsiteX2" fmla="*/ 1816297 w 1822560"/>
              <a:gd name="connsiteY2" fmla="*/ 0 h 1803747"/>
              <a:gd name="connsiteX3" fmla="*/ 1822560 w 1822560"/>
              <a:gd name="connsiteY3" fmla="*/ 1784958 h 1803747"/>
              <a:gd name="connsiteX4" fmla="*/ 23 w 1822560"/>
              <a:gd name="connsiteY4" fmla="*/ 1803747 h 1803747"/>
              <a:gd name="connsiteX0" fmla="*/ 23 w 1835086"/>
              <a:gd name="connsiteY0" fmla="*/ 1803747 h 1803747"/>
              <a:gd name="connsiteX1" fmla="*/ 294385 w 1835086"/>
              <a:gd name="connsiteY1" fmla="*/ 707720 h 1803747"/>
              <a:gd name="connsiteX2" fmla="*/ 1816297 w 1835086"/>
              <a:gd name="connsiteY2" fmla="*/ 0 h 1803747"/>
              <a:gd name="connsiteX3" fmla="*/ 1835086 w 1835086"/>
              <a:gd name="connsiteY3" fmla="*/ 1797484 h 1803747"/>
              <a:gd name="connsiteX4" fmla="*/ 23 w 1835086"/>
              <a:gd name="connsiteY4" fmla="*/ 1803747 h 1803747"/>
              <a:gd name="connsiteX0" fmla="*/ 232 w 1822769"/>
              <a:gd name="connsiteY0" fmla="*/ 1791221 h 1797484"/>
              <a:gd name="connsiteX1" fmla="*/ 282068 w 1822769"/>
              <a:gd name="connsiteY1" fmla="*/ 707720 h 1797484"/>
              <a:gd name="connsiteX2" fmla="*/ 1803980 w 1822769"/>
              <a:gd name="connsiteY2" fmla="*/ 0 h 1797484"/>
              <a:gd name="connsiteX3" fmla="*/ 1822769 w 1822769"/>
              <a:gd name="connsiteY3" fmla="*/ 1797484 h 1797484"/>
              <a:gd name="connsiteX4" fmla="*/ 232 w 1822769"/>
              <a:gd name="connsiteY4" fmla="*/ 1791221 h 1797484"/>
              <a:gd name="connsiteX0" fmla="*/ 5480 w 1828017"/>
              <a:gd name="connsiteY0" fmla="*/ 1791221 h 1797484"/>
              <a:gd name="connsiteX1" fmla="*/ 287316 w 1828017"/>
              <a:gd name="connsiteY1" fmla="*/ 707720 h 1797484"/>
              <a:gd name="connsiteX2" fmla="*/ 1809228 w 1828017"/>
              <a:gd name="connsiteY2" fmla="*/ 0 h 1797484"/>
              <a:gd name="connsiteX3" fmla="*/ 1828017 w 1828017"/>
              <a:gd name="connsiteY3" fmla="*/ 1797484 h 1797484"/>
              <a:gd name="connsiteX4" fmla="*/ 5480 w 1828017"/>
              <a:gd name="connsiteY4" fmla="*/ 1791221 h 1797484"/>
              <a:gd name="connsiteX0" fmla="*/ 307 w 1822844"/>
              <a:gd name="connsiteY0" fmla="*/ 1803747 h 1810010"/>
              <a:gd name="connsiteX1" fmla="*/ 282143 w 1822844"/>
              <a:gd name="connsiteY1" fmla="*/ 720246 h 1810010"/>
              <a:gd name="connsiteX2" fmla="*/ 1816581 w 1822844"/>
              <a:gd name="connsiteY2" fmla="*/ 0 h 1810010"/>
              <a:gd name="connsiteX3" fmla="*/ 1822844 w 1822844"/>
              <a:gd name="connsiteY3" fmla="*/ 1810010 h 1810010"/>
              <a:gd name="connsiteX4" fmla="*/ 307 w 1822844"/>
              <a:gd name="connsiteY4" fmla="*/ 1803747 h 1810010"/>
              <a:gd name="connsiteX0" fmla="*/ 10556 w 1833093"/>
              <a:gd name="connsiteY0" fmla="*/ 1803747 h 1810010"/>
              <a:gd name="connsiteX1" fmla="*/ 229762 w 1833093"/>
              <a:gd name="connsiteY1" fmla="*/ 770350 h 1810010"/>
              <a:gd name="connsiteX2" fmla="*/ 1826830 w 1833093"/>
              <a:gd name="connsiteY2" fmla="*/ 0 h 1810010"/>
              <a:gd name="connsiteX3" fmla="*/ 1833093 w 1833093"/>
              <a:gd name="connsiteY3" fmla="*/ 1810010 h 1810010"/>
              <a:gd name="connsiteX4" fmla="*/ 10556 w 1833093"/>
              <a:gd name="connsiteY4" fmla="*/ 1803747 h 18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3093" h="1810010">
                <a:moveTo>
                  <a:pt x="10556" y="1803747"/>
                </a:moveTo>
                <a:cubicBezTo>
                  <a:pt x="10556" y="1551242"/>
                  <a:pt x="-72950" y="1070974"/>
                  <a:pt x="229762" y="770350"/>
                </a:cubicBezTo>
                <a:cubicBezTo>
                  <a:pt x="532474" y="469726"/>
                  <a:pt x="1476101" y="98224"/>
                  <a:pt x="1826830" y="0"/>
                </a:cubicBezTo>
                <a:cubicBezTo>
                  <a:pt x="1826830" y="1204483"/>
                  <a:pt x="1812216" y="617950"/>
                  <a:pt x="1833093" y="1810010"/>
                </a:cubicBezTo>
                <a:lnTo>
                  <a:pt x="10556" y="1803747"/>
                </a:lnTo>
                <a:close/>
              </a:path>
            </a:pathLst>
          </a:custGeom>
          <a:pattFill prst="pct25">
            <a:fgClr>
              <a:srgbClr val="0000FF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8A96-6569-475E-8F07-99E4055F74FC}" type="slidenum">
              <a:rPr lang="en-US"/>
              <a:pPr/>
              <a:t>2</a:t>
            </a:fld>
            <a:endParaRPr lang="en-US"/>
          </a:p>
        </p:txBody>
      </p:sp>
      <p:sp>
        <p:nvSpPr>
          <p:cNvPr id="1824874" name="Rectangle 10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4897" name="Rectangle 12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24898" name="Picture 1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729038" y="3101774"/>
            <a:ext cx="2005018" cy="204332"/>
            <a:chOff x="729038" y="3101774"/>
            <a:chExt cx="2005018" cy="204332"/>
          </a:xfrm>
        </p:grpSpPr>
        <p:cxnSp>
          <p:nvCxnSpPr>
            <p:cNvPr id="44" name="Straight Connector 43"/>
            <p:cNvCxnSpPr/>
            <p:nvPr/>
          </p:nvCxnSpPr>
          <p:spPr bwMode="auto">
            <a:xfrm>
              <a:off x="909007" y="3200400"/>
              <a:ext cx="347472" cy="0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1243584" y="3200400"/>
              <a:ext cx="1490472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9038" y="3101774"/>
              <a:ext cx="160484" cy="20433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1125642" y="3209794"/>
            <a:ext cx="306380" cy="1494185"/>
            <a:chOff x="1138168" y="3209794"/>
            <a:chExt cx="306380" cy="1494185"/>
          </a:xfrm>
        </p:grpSpPr>
        <p:cxnSp>
          <p:nvCxnSpPr>
            <p:cNvPr id="46" name="Straight Connector 45"/>
            <p:cNvCxnSpPr/>
            <p:nvPr/>
          </p:nvCxnSpPr>
          <p:spPr bwMode="auto">
            <a:xfrm>
              <a:off x="1270348" y="3209794"/>
              <a:ext cx="0" cy="1152144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8168" y="4368712"/>
              <a:ext cx="306380" cy="33526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602121" y="1916742"/>
            <a:ext cx="3665079" cy="2731458"/>
            <a:chOff x="602121" y="1916742"/>
            <a:chExt cx="3665079" cy="2731458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909007" y="2527126"/>
              <a:ext cx="1828802" cy="0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2737809" y="2514600"/>
              <a:ext cx="0" cy="1819406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1002" y="2203010"/>
              <a:ext cx="1096198" cy="3069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 bwMode="auto">
            <a:xfrm flipV="1">
              <a:off x="904421" y="2133600"/>
              <a:ext cx="0" cy="25146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58891" y="4270174"/>
              <a:ext cx="175392" cy="14645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9265" y="1916742"/>
              <a:ext cx="160484" cy="20433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 bwMode="auto">
            <a:xfrm>
              <a:off x="602121" y="4343400"/>
              <a:ext cx="27432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8217" y="2424418"/>
              <a:ext cx="131305" cy="2039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67000" y="4368712"/>
              <a:ext cx="131306" cy="2039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4" name="Freeform 23"/>
            <p:cNvSpPr/>
            <p:nvPr/>
          </p:nvSpPr>
          <p:spPr>
            <a:xfrm>
              <a:off x="909007" y="2392472"/>
              <a:ext cx="2204583" cy="1941534"/>
            </a:xfrm>
            <a:custGeom>
              <a:avLst/>
              <a:gdLst>
                <a:gd name="connsiteX0" fmla="*/ 0 w 62630"/>
                <a:gd name="connsiteY0" fmla="*/ 137888 h 137888"/>
                <a:gd name="connsiteX1" fmla="*/ 37578 w 62630"/>
                <a:gd name="connsiteY1" fmla="*/ 37679 h 137888"/>
                <a:gd name="connsiteX2" fmla="*/ 62630 w 62630"/>
                <a:gd name="connsiteY2" fmla="*/ 101 h 137888"/>
                <a:gd name="connsiteX0" fmla="*/ 0 w 37578"/>
                <a:gd name="connsiteY0" fmla="*/ 100209 h 100209"/>
                <a:gd name="connsiteX1" fmla="*/ 37578 w 37578"/>
                <a:gd name="connsiteY1" fmla="*/ 0 h 100209"/>
                <a:gd name="connsiteX0" fmla="*/ 0 w 2154477"/>
                <a:gd name="connsiteY0" fmla="*/ 989556 h 989556"/>
                <a:gd name="connsiteX1" fmla="*/ 2154477 w 2154477"/>
                <a:gd name="connsiteY1" fmla="*/ 0 h 989556"/>
                <a:gd name="connsiteX0" fmla="*/ 0 w 1678488"/>
                <a:gd name="connsiteY0" fmla="*/ 1340285 h 1340285"/>
                <a:gd name="connsiteX1" fmla="*/ 1678488 w 1678488"/>
                <a:gd name="connsiteY1" fmla="*/ 0 h 1340285"/>
                <a:gd name="connsiteX0" fmla="*/ 0 w 1853852"/>
                <a:gd name="connsiteY0" fmla="*/ 1841327 h 1841327"/>
                <a:gd name="connsiteX1" fmla="*/ 1853852 w 1853852"/>
                <a:gd name="connsiteY1" fmla="*/ 0 h 1841327"/>
                <a:gd name="connsiteX0" fmla="*/ 0 w 1853852"/>
                <a:gd name="connsiteY0" fmla="*/ 1841327 h 1841327"/>
                <a:gd name="connsiteX1" fmla="*/ 901875 w 1853852"/>
                <a:gd name="connsiteY1" fmla="*/ 926927 h 1841327"/>
                <a:gd name="connsiteX2" fmla="*/ 1853852 w 1853852"/>
                <a:gd name="connsiteY2" fmla="*/ 0 h 1841327"/>
                <a:gd name="connsiteX0" fmla="*/ 0 w 1853852"/>
                <a:gd name="connsiteY0" fmla="*/ 1841327 h 1841327"/>
                <a:gd name="connsiteX1" fmla="*/ 951979 w 1853852"/>
                <a:gd name="connsiteY1" fmla="*/ 413360 h 1841327"/>
                <a:gd name="connsiteX2" fmla="*/ 1853852 w 1853852"/>
                <a:gd name="connsiteY2" fmla="*/ 0 h 1841327"/>
                <a:gd name="connsiteX0" fmla="*/ 0 w 1853852"/>
                <a:gd name="connsiteY0" fmla="*/ 1841327 h 1841327"/>
                <a:gd name="connsiteX1" fmla="*/ 951979 w 1853852"/>
                <a:gd name="connsiteY1" fmla="*/ 413360 h 1841327"/>
                <a:gd name="connsiteX2" fmla="*/ 1853852 w 1853852"/>
                <a:gd name="connsiteY2" fmla="*/ 0 h 1841327"/>
                <a:gd name="connsiteX0" fmla="*/ 80 w 1853932"/>
                <a:gd name="connsiteY0" fmla="*/ 1841327 h 1841327"/>
                <a:gd name="connsiteX1" fmla="*/ 952059 w 1853932"/>
                <a:gd name="connsiteY1" fmla="*/ 413360 h 1841327"/>
                <a:gd name="connsiteX2" fmla="*/ 1853932 w 1853932"/>
                <a:gd name="connsiteY2" fmla="*/ 0 h 1841327"/>
                <a:gd name="connsiteX0" fmla="*/ 107 w 1853959"/>
                <a:gd name="connsiteY0" fmla="*/ 1841327 h 1841327"/>
                <a:gd name="connsiteX1" fmla="*/ 952086 w 1853959"/>
                <a:gd name="connsiteY1" fmla="*/ 413360 h 1841327"/>
                <a:gd name="connsiteX2" fmla="*/ 1853959 w 1853959"/>
                <a:gd name="connsiteY2" fmla="*/ 0 h 1841327"/>
                <a:gd name="connsiteX0" fmla="*/ 110 w 1853962"/>
                <a:gd name="connsiteY0" fmla="*/ 1841327 h 1841327"/>
                <a:gd name="connsiteX1" fmla="*/ 939563 w 1853962"/>
                <a:gd name="connsiteY1" fmla="*/ 400834 h 1841327"/>
                <a:gd name="connsiteX2" fmla="*/ 1853962 w 1853962"/>
                <a:gd name="connsiteY2" fmla="*/ 0 h 1841327"/>
                <a:gd name="connsiteX0" fmla="*/ 116 w 1853968"/>
                <a:gd name="connsiteY0" fmla="*/ 1841327 h 1841327"/>
                <a:gd name="connsiteX1" fmla="*/ 914517 w 1853968"/>
                <a:gd name="connsiteY1" fmla="*/ 388308 h 1841327"/>
                <a:gd name="connsiteX2" fmla="*/ 1853968 w 1853968"/>
                <a:gd name="connsiteY2" fmla="*/ 0 h 1841327"/>
                <a:gd name="connsiteX0" fmla="*/ 174 w 1854026"/>
                <a:gd name="connsiteY0" fmla="*/ 1841327 h 1841327"/>
                <a:gd name="connsiteX1" fmla="*/ 764263 w 1854026"/>
                <a:gd name="connsiteY1" fmla="*/ 501043 h 1841327"/>
                <a:gd name="connsiteX2" fmla="*/ 1854026 w 1854026"/>
                <a:gd name="connsiteY2" fmla="*/ 0 h 1841327"/>
                <a:gd name="connsiteX0" fmla="*/ 237 w 3369738"/>
                <a:gd name="connsiteY0" fmla="*/ 2279738 h 2279738"/>
                <a:gd name="connsiteX1" fmla="*/ 764326 w 3369738"/>
                <a:gd name="connsiteY1" fmla="*/ 939454 h 2279738"/>
                <a:gd name="connsiteX2" fmla="*/ 3369738 w 3369738"/>
                <a:gd name="connsiteY2" fmla="*/ 0 h 2279738"/>
                <a:gd name="connsiteX0" fmla="*/ 237 w 3369738"/>
                <a:gd name="connsiteY0" fmla="*/ 2279738 h 2279738"/>
                <a:gd name="connsiteX1" fmla="*/ 764326 w 3369738"/>
                <a:gd name="connsiteY1" fmla="*/ 939454 h 2279738"/>
                <a:gd name="connsiteX2" fmla="*/ 1841565 w 3369738"/>
                <a:gd name="connsiteY2" fmla="*/ 475991 h 2279738"/>
                <a:gd name="connsiteX3" fmla="*/ 3369738 w 3369738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98 w 3369599"/>
                <a:gd name="connsiteY0" fmla="*/ 2279738 h 2279738"/>
                <a:gd name="connsiteX1" fmla="*/ 764187 w 3369599"/>
                <a:gd name="connsiteY1" fmla="*/ 939454 h 2279738"/>
                <a:gd name="connsiteX2" fmla="*/ 1841426 w 3369599"/>
                <a:gd name="connsiteY2" fmla="*/ 450938 h 2279738"/>
                <a:gd name="connsiteX3" fmla="*/ 3369599 w 3369599"/>
                <a:gd name="connsiteY3" fmla="*/ 0 h 2279738"/>
                <a:gd name="connsiteX0" fmla="*/ 98 w 3394651"/>
                <a:gd name="connsiteY0" fmla="*/ 2242159 h 2242159"/>
                <a:gd name="connsiteX1" fmla="*/ 764187 w 3394651"/>
                <a:gd name="connsiteY1" fmla="*/ 901875 h 2242159"/>
                <a:gd name="connsiteX2" fmla="*/ 1841426 w 3394651"/>
                <a:gd name="connsiteY2" fmla="*/ 413359 h 2242159"/>
                <a:gd name="connsiteX3" fmla="*/ 3394651 w 3394651"/>
                <a:gd name="connsiteY3" fmla="*/ 0 h 2242159"/>
                <a:gd name="connsiteX0" fmla="*/ 98 w 3394651"/>
                <a:gd name="connsiteY0" fmla="*/ 2242159 h 2242159"/>
                <a:gd name="connsiteX1" fmla="*/ 764187 w 3394651"/>
                <a:gd name="connsiteY1" fmla="*/ 901875 h 2242159"/>
                <a:gd name="connsiteX2" fmla="*/ 1841426 w 3394651"/>
                <a:gd name="connsiteY2" fmla="*/ 413359 h 2242159"/>
                <a:gd name="connsiteX3" fmla="*/ 3394651 w 3394651"/>
                <a:gd name="connsiteY3" fmla="*/ 0 h 2242159"/>
                <a:gd name="connsiteX0" fmla="*/ 98 w 3457282"/>
                <a:gd name="connsiteY0" fmla="*/ 2204581 h 2204581"/>
                <a:gd name="connsiteX1" fmla="*/ 764187 w 3457282"/>
                <a:gd name="connsiteY1" fmla="*/ 864297 h 2204581"/>
                <a:gd name="connsiteX2" fmla="*/ 1841426 w 3457282"/>
                <a:gd name="connsiteY2" fmla="*/ 375781 h 2204581"/>
                <a:gd name="connsiteX3" fmla="*/ 3457282 w 3457282"/>
                <a:gd name="connsiteY3" fmla="*/ 0 h 2204581"/>
                <a:gd name="connsiteX0" fmla="*/ 110 w 3457294"/>
                <a:gd name="connsiteY0" fmla="*/ 2204581 h 2204581"/>
                <a:gd name="connsiteX1" fmla="*/ 764199 w 3457294"/>
                <a:gd name="connsiteY1" fmla="*/ 864297 h 2204581"/>
                <a:gd name="connsiteX2" fmla="*/ 1828912 w 3457294"/>
                <a:gd name="connsiteY2" fmla="*/ 375781 h 2204581"/>
                <a:gd name="connsiteX3" fmla="*/ 3457294 w 3457294"/>
                <a:gd name="connsiteY3" fmla="*/ 0 h 2204581"/>
                <a:gd name="connsiteX0" fmla="*/ 110 w 3457294"/>
                <a:gd name="connsiteY0" fmla="*/ 2204581 h 2204581"/>
                <a:gd name="connsiteX1" fmla="*/ 764199 w 3457294"/>
                <a:gd name="connsiteY1" fmla="*/ 864297 h 2204581"/>
                <a:gd name="connsiteX2" fmla="*/ 1828912 w 3457294"/>
                <a:gd name="connsiteY2" fmla="*/ 375781 h 2204581"/>
                <a:gd name="connsiteX3" fmla="*/ 3457294 w 3457294"/>
                <a:gd name="connsiteY3" fmla="*/ 0 h 2204581"/>
                <a:gd name="connsiteX0" fmla="*/ 119 w 3457303"/>
                <a:gd name="connsiteY0" fmla="*/ 2204581 h 2204581"/>
                <a:gd name="connsiteX1" fmla="*/ 764208 w 3457303"/>
                <a:gd name="connsiteY1" fmla="*/ 864297 h 2204581"/>
                <a:gd name="connsiteX2" fmla="*/ 2041863 w 3457303"/>
                <a:gd name="connsiteY2" fmla="*/ 313151 h 2204581"/>
                <a:gd name="connsiteX3" fmla="*/ 3457303 w 3457303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94889"/>
                <a:gd name="connsiteY0" fmla="*/ 2217107 h 2217107"/>
                <a:gd name="connsiteX1" fmla="*/ 764216 w 3494889"/>
                <a:gd name="connsiteY1" fmla="*/ 876823 h 2217107"/>
                <a:gd name="connsiteX2" fmla="*/ 2204710 w 3494889"/>
                <a:gd name="connsiteY2" fmla="*/ 288099 h 2217107"/>
                <a:gd name="connsiteX3" fmla="*/ 3494889 w 3494889"/>
                <a:gd name="connsiteY3" fmla="*/ 0 h 2217107"/>
                <a:gd name="connsiteX0" fmla="*/ 0 w 3494762"/>
                <a:gd name="connsiteY0" fmla="*/ 2217107 h 2217107"/>
                <a:gd name="connsiteX1" fmla="*/ 187892 w 3494762"/>
                <a:gd name="connsiteY1" fmla="*/ 1390390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315234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00418 w 3494762"/>
                <a:gd name="connsiteY1" fmla="*/ 1177448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00418 w 3494762"/>
                <a:gd name="connsiteY1" fmla="*/ 1177448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63049 w 3494762"/>
                <a:gd name="connsiteY1" fmla="*/ 115239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5786 w 3500548"/>
                <a:gd name="connsiteY0" fmla="*/ 2217107 h 2217107"/>
                <a:gd name="connsiteX1" fmla="*/ 156100 w 3500548"/>
                <a:gd name="connsiteY1" fmla="*/ 1252604 h 2217107"/>
                <a:gd name="connsiteX2" fmla="*/ 782401 w 3500548"/>
                <a:gd name="connsiteY2" fmla="*/ 839244 h 2217107"/>
                <a:gd name="connsiteX3" fmla="*/ 2210369 w 3500548"/>
                <a:gd name="connsiteY3" fmla="*/ 275573 h 2217107"/>
                <a:gd name="connsiteX4" fmla="*/ 3500548 w 3500548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87892 w 3494762"/>
                <a:gd name="connsiteY1" fmla="*/ 1215026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87892 w 3494762"/>
                <a:gd name="connsiteY1" fmla="*/ 1215026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2204583"/>
                <a:gd name="connsiteY0" fmla="*/ 1941534 h 1941534"/>
                <a:gd name="connsiteX1" fmla="*/ 187892 w 2204583"/>
                <a:gd name="connsiteY1" fmla="*/ 939453 h 1941534"/>
                <a:gd name="connsiteX2" fmla="*/ 776615 w 2204583"/>
                <a:gd name="connsiteY2" fmla="*/ 563671 h 1941534"/>
                <a:gd name="connsiteX3" fmla="*/ 2204583 w 2204583"/>
                <a:gd name="connsiteY3" fmla="*/ 0 h 194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4583" h="1941534">
                  <a:moveTo>
                    <a:pt x="0" y="1941534"/>
                  </a:moveTo>
                  <a:cubicBezTo>
                    <a:pt x="6263" y="1177447"/>
                    <a:pt x="108561" y="1043837"/>
                    <a:pt x="187892" y="939453"/>
                  </a:cubicBezTo>
                  <a:cubicBezTo>
                    <a:pt x="267223" y="835069"/>
                    <a:pt x="440500" y="720246"/>
                    <a:pt x="776615" y="563671"/>
                  </a:cubicBezTo>
                  <a:cubicBezTo>
                    <a:pt x="1112730" y="407096"/>
                    <a:pt x="1751559" y="139874"/>
                    <a:pt x="2204583" y="0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0" name="Arc 78"/>
          <p:cNvSpPr>
            <a:spLocks/>
          </p:cNvSpPr>
          <p:nvPr/>
        </p:nvSpPr>
        <p:spPr bwMode="auto">
          <a:xfrm rot="5400000" flipH="1">
            <a:off x="2837550" y="4248052"/>
            <a:ext cx="365125" cy="182562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636776" y="3209544"/>
            <a:ext cx="665640" cy="2464221"/>
            <a:chOff x="1816274" y="3209544"/>
            <a:chExt cx="665640" cy="2464221"/>
          </a:xfrm>
        </p:grpSpPr>
        <p:pic>
          <p:nvPicPr>
            <p:cNvPr id="52" name="Picture 51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16274" y="5436037"/>
              <a:ext cx="665640" cy="2377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3" name="Line 121" descr="25%"/>
            <p:cNvSpPr>
              <a:spLocks noChangeShapeType="1"/>
            </p:cNvSpPr>
            <p:nvPr/>
          </p:nvSpPr>
          <p:spPr bwMode="auto">
            <a:xfrm flipH="1" flipV="1">
              <a:off x="1988820" y="3209544"/>
              <a:ext cx="151664" cy="22356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572765" y="1574104"/>
            <a:ext cx="5666238" cy="1607006"/>
            <a:chOff x="1572765" y="1574104"/>
            <a:chExt cx="5666238" cy="1607006"/>
          </a:xfrm>
        </p:grpSpPr>
        <p:grpSp>
          <p:nvGrpSpPr>
            <p:cNvPr id="22" name="Group 21"/>
            <p:cNvGrpSpPr/>
            <p:nvPr/>
          </p:nvGrpSpPr>
          <p:grpSpPr bwMode="auto">
            <a:xfrm>
              <a:off x="1572765" y="1574104"/>
              <a:ext cx="5666238" cy="254761"/>
              <a:chOff x="1572766" y="1574104"/>
              <a:chExt cx="5666238" cy="254761"/>
            </a:xfrm>
          </p:grpSpPr>
          <p:pic>
            <p:nvPicPr>
              <p:cNvPr id="20" name="Picture 19" descr="txp_fig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446585" y="1574104"/>
                <a:ext cx="2792419" cy="254761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crgbClr r="0" g="0" b="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4" name="Picture 3" descr="txp_fig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572766" y="1581912"/>
                <a:ext cx="2714202" cy="204138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61" name="Line 121" descr="25%"/>
            <p:cNvSpPr>
              <a:spLocks noChangeShapeType="1"/>
            </p:cNvSpPr>
            <p:nvPr/>
          </p:nvSpPr>
          <p:spPr bwMode="auto">
            <a:xfrm flipH="1">
              <a:off x="2176272" y="1791222"/>
              <a:ext cx="512064" cy="13898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3" name="Picture 2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8309" y="1905000"/>
            <a:ext cx="1874367" cy="2930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7400" y="2618878"/>
            <a:ext cx="4501960" cy="6577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3444378"/>
            <a:ext cx="2470684" cy="6577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4307902"/>
            <a:ext cx="1798194" cy="6429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5097435"/>
            <a:ext cx="1388559" cy="6429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940" y="5093221"/>
            <a:ext cx="745438" cy="6287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8" name="Straight Connector 87"/>
          <p:cNvCxnSpPr/>
          <p:nvPr/>
        </p:nvCxnSpPr>
        <p:spPr bwMode="auto">
          <a:xfrm>
            <a:off x="1837944" y="1332343"/>
            <a:ext cx="6117336" cy="0"/>
          </a:xfrm>
          <a:prstGeom prst="line">
            <a:avLst/>
          </a:pr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Arrow Connector 71"/>
          <p:cNvCxnSpPr/>
          <p:nvPr/>
        </p:nvCxnSpPr>
        <p:spPr bwMode="auto">
          <a:xfrm flipH="1">
            <a:off x="3086342" y="566928"/>
            <a:ext cx="2843784" cy="360273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6" name="Group 35"/>
          <p:cNvGrpSpPr/>
          <p:nvPr/>
        </p:nvGrpSpPr>
        <p:grpSpPr>
          <a:xfrm>
            <a:off x="5742432" y="2816352"/>
            <a:ext cx="1600200" cy="822960"/>
            <a:chOff x="5742432" y="2816352"/>
            <a:chExt cx="1600200" cy="822960"/>
          </a:xfrm>
        </p:grpSpPr>
        <p:sp>
          <p:nvSpPr>
            <p:cNvPr id="7" name="Rectangle 6"/>
            <p:cNvSpPr/>
            <p:nvPr/>
          </p:nvSpPr>
          <p:spPr bwMode="auto">
            <a:xfrm>
              <a:off x="5742432" y="2816352"/>
              <a:ext cx="374904" cy="24688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H="1">
              <a:off x="5797296" y="3063240"/>
              <a:ext cx="137160" cy="576072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6135624" y="3145536"/>
              <a:ext cx="1207008" cy="0"/>
            </a:xfrm>
            <a:prstGeom prst="line">
              <a:avLst/>
            </a:prstGeom>
            <a:noFill/>
            <a:ln w="762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57" name="Straight Connector 56"/>
          <p:cNvCxnSpPr/>
          <p:nvPr/>
        </p:nvCxnSpPr>
        <p:spPr bwMode="auto">
          <a:xfrm>
            <a:off x="6501384" y="3975100"/>
            <a:ext cx="841248" cy="0"/>
          </a:xfrm>
          <a:prstGeom prst="line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Rectangle 58"/>
          <p:cNvSpPr/>
          <p:nvPr/>
        </p:nvSpPr>
        <p:spPr bwMode="auto">
          <a:xfrm>
            <a:off x="5605272" y="3652012"/>
            <a:ext cx="384048" cy="24688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8" name="Straight Connector 57"/>
          <p:cNvCxnSpPr/>
          <p:nvPr/>
        </p:nvCxnSpPr>
        <p:spPr bwMode="auto">
          <a:xfrm flipH="1">
            <a:off x="896112" y="4335046"/>
            <a:ext cx="9144" cy="310896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4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4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12" grpId="0" animBg="1"/>
      <p:bldP spid="30" grpId="0" animBg="1"/>
      <p:bldP spid="59" grpId="0" animBg="1"/>
      <p:bldP spid="5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13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" name="Group 61"/>
          <p:cNvGrpSpPr/>
          <p:nvPr/>
        </p:nvGrpSpPr>
        <p:grpSpPr>
          <a:xfrm>
            <a:off x="203200" y="36513"/>
            <a:ext cx="8424863" cy="1258252"/>
            <a:chOff x="203200" y="36513"/>
            <a:chExt cx="8424863" cy="1258252"/>
          </a:xfrm>
        </p:grpSpPr>
        <p:pic>
          <p:nvPicPr>
            <p:cNvPr id="63" name="Picture 13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738" y="36513"/>
              <a:ext cx="6791325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" name="Picture 14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832" y="358601"/>
              <a:ext cx="4103687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" name="Picture 14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200" y="647700"/>
              <a:ext cx="6675438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" name="Picture 66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36738" y="1031875"/>
              <a:ext cx="6119216" cy="2628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8" name="Picture 67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3200" y="358601"/>
              <a:ext cx="4000429" cy="2627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1" name="Picture 5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7400" y="2618878"/>
            <a:ext cx="4501960" cy="6577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3444378"/>
            <a:ext cx="2470684" cy="6577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4307902"/>
            <a:ext cx="1798194" cy="6429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5097435"/>
            <a:ext cx="1388559" cy="6429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940" y="5093221"/>
            <a:ext cx="745438" cy="6287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Oval 11"/>
          <p:cNvSpPr/>
          <p:nvPr/>
        </p:nvSpPr>
        <p:spPr bwMode="auto">
          <a:xfrm>
            <a:off x="906802" y="2531300"/>
            <a:ext cx="1833093" cy="1810010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1528175"/>
              <a:gd name="connsiteY0" fmla="*/ 1091168 h 1188495"/>
              <a:gd name="connsiteX1" fmla="*/ 1070975 w 1528175"/>
              <a:gd name="connsiteY1" fmla="*/ 20193 h 1188495"/>
              <a:gd name="connsiteX2" fmla="*/ 1528175 w 1528175"/>
              <a:gd name="connsiteY2" fmla="*/ 477393 h 1188495"/>
              <a:gd name="connsiteX3" fmla="*/ 1070975 w 1528175"/>
              <a:gd name="connsiteY3" fmla="*/ 934593 h 1188495"/>
              <a:gd name="connsiteX4" fmla="*/ 0 w 1528175"/>
              <a:gd name="connsiteY4" fmla="*/ 1091168 h 1188495"/>
              <a:gd name="connsiteX0" fmla="*/ 0 w 1528175"/>
              <a:gd name="connsiteY0" fmla="*/ 1091168 h 1188495"/>
              <a:gd name="connsiteX1" fmla="*/ 1070975 w 1528175"/>
              <a:gd name="connsiteY1" fmla="*/ 20193 h 1188495"/>
              <a:gd name="connsiteX2" fmla="*/ 1528175 w 1528175"/>
              <a:gd name="connsiteY2" fmla="*/ 477393 h 1188495"/>
              <a:gd name="connsiteX3" fmla="*/ 1070975 w 1528175"/>
              <a:gd name="connsiteY3" fmla="*/ 934593 h 1188495"/>
              <a:gd name="connsiteX4" fmla="*/ 0 w 1528175"/>
              <a:gd name="connsiteY4" fmla="*/ 1091168 h 1188495"/>
              <a:gd name="connsiteX0" fmla="*/ 0 w 1528175"/>
              <a:gd name="connsiteY0" fmla="*/ 1091168 h 1091168"/>
              <a:gd name="connsiteX1" fmla="*/ 1070975 w 1528175"/>
              <a:gd name="connsiteY1" fmla="*/ 20193 h 1091168"/>
              <a:gd name="connsiteX2" fmla="*/ 1528175 w 1528175"/>
              <a:gd name="connsiteY2" fmla="*/ 477393 h 1091168"/>
              <a:gd name="connsiteX3" fmla="*/ 1070975 w 1528175"/>
              <a:gd name="connsiteY3" fmla="*/ 934593 h 1091168"/>
              <a:gd name="connsiteX4" fmla="*/ 0 w 1528175"/>
              <a:gd name="connsiteY4" fmla="*/ 1091168 h 1091168"/>
              <a:gd name="connsiteX0" fmla="*/ 0 w 1924205"/>
              <a:gd name="connsiteY0" fmla="*/ 1091168 h 1120560"/>
              <a:gd name="connsiteX1" fmla="*/ 1070975 w 1924205"/>
              <a:gd name="connsiteY1" fmla="*/ 20193 h 1120560"/>
              <a:gd name="connsiteX2" fmla="*/ 1528175 w 1924205"/>
              <a:gd name="connsiteY2" fmla="*/ 477393 h 1120560"/>
              <a:gd name="connsiteX3" fmla="*/ 1860115 w 1924205"/>
              <a:gd name="connsiteY3" fmla="*/ 1072379 h 1120560"/>
              <a:gd name="connsiteX4" fmla="*/ 0 w 1924205"/>
              <a:gd name="connsiteY4" fmla="*/ 1091168 h 1120560"/>
              <a:gd name="connsiteX0" fmla="*/ 0 w 1924205"/>
              <a:gd name="connsiteY0" fmla="*/ 1091168 h 1120560"/>
              <a:gd name="connsiteX1" fmla="*/ 1070975 w 1924205"/>
              <a:gd name="connsiteY1" fmla="*/ 20193 h 1120560"/>
              <a:gd name="connsiteX2" fmla="*/ 1528175 w 1924205"/>
              <a:gd name="connsiteY2" fmla="*/ 477393 h 1120560"/>
              <a:gd name="connsiteX3" fmla="*/ 1860115 w 1924205"/>
              <a:gd name="connsiteY3" fmla="*/ 1072379 h 1120560"/>
              <a:gd name="connsiteX4" fmla="*/ 0 w 1924205"/>
              <a:gd name="connsiteY4" fmla="*/ 1091168 h 1120560"/>
              <a:gd name="connsiteX0" fmla="*/ 0 w 1860115"/>
              <a:gd name="connsiteY0" fmla="*/ 1091168 h 1120560"/>
              <a:gd name="connsiteX1" fmla="*/ 1070975 w 1860115"/>
              <a:gd name="connsiteY1" fmla="*/ 20193 h 1120560"/>
              <a:gd name="connsiteX2" fmla="*/ 1528175 w 1860115"/>
              <a:gd name="connsiteY2" fmla="*/ 477393 h 1120560"/>
              <a:gd name="connsiteX3" fmla="*/ 1860115 w 1860115"/>
              <a:gd name="connsiteY3" fmla="*/ 1072379 h 1120560"/>
              <a:gd name="connsiteX4" fmla="*/ 0 w 1860115"/>
              <a:gd name="connsiteY4" fmla="*/ 1091168 h 1120560"/>
              <a:gd name="connsiteX0" fmla="*/ 0 w 1860115"/>
              <a:gd name="connsiteY0" fmla="*/ 1091168 h 1091168"/>
              <a:gd name="connsiteX1" fmla="*/ 1070975 w 1860115"/>
              <a:gd name="connsiteY1" fmla="*/ 20193 h 1091168"/>
              <a:gd name="connsiteX2" fmla="*/ 1528175 w 1860115"/>
              <a:gd name="connsiteY2" fmla="*/ 477393 h 1091168"/>
              <a:gd name="connsiteX3" fmla="*/ 1860115 w 1860115"/>
              <a:gd name="connsiteY3" fmla="*/ 1072379 h 1091168"/>
              <a:gd name="connsiteX4" fmla="*/ 0 w 1860115"/>
              <a:gd name="connsiteY4" fmla="*/ 1091168 h 1091168"/>
              <a:gd name="connsiteX0" fmla="*/ 0 w 1860115"/>
              <a:gd name="connsiteY0" fmla="*/ 1846705 h 1846705"/>
              <a:gd name="connsiteX1" fmla="*/ 1070975 w 1860115"/>
              <a:gd name="connsiteY1" fmla="*/ 775730 h 1846705"/>
              <a:gd name="connsiteX2" fmla="*/ 1841326 w 1860115"/>
              <a:gd name="connsiteY2" fmla="*/ 55484 h 1846705"/>
              <a:gd name="connsiteX3" fmla="*/ 1860115 w 1860115"/>
              <a:gd name="connsiteY3" fmla="*/ 1827916 h 1846705"/>
              <a:gd name="connsiteX4" fmla="*/ 0 w 1860115"/>
              <a:gd name="connsiteY4" fmla="*/ 1846705 h 1846705"/>
              <a:gd name="connsiteX0" fmla="*/ 0 w 1860115"/>
              <a:gd name="connsiteY0" fmla="*/ 1791221 h 1791221"/>
              <a:gd name="connsiteX1" fmla="*/ 1070975 w 1860115"/>
              <a:gd name="connsiteY1" fmla="*/ 720246 h 1791221"/>
              <a:gd name="connsiteX2" fmla="*/ 1841326 w 1860115"/>
              <a:gd name="connsiteY2" fmla="*/ 0 h 1791221"/>
              <a:gd name="connsiteX3" fmla="*/ 1860115 w 1860115"/>
              <a:gd name="connsiteY3" fmla="*/ 1772432 h 1791221"/>
              <a:gd name="connsiteX4" fmla="*/ 0 w 1860115"/>
              <a:gd name="connsiteY4" fmla="*/ 1791221 h 1791221"/>
              <a:gd name="connsiteX0" fmla="*/ 71 w 1860186"/>
              <a:gd name="connsiteY0" fmla="*/ 1791221 h 1791221"/>
              <a:gd name="connsiteX1" fmla="*/ 294433 w 1860186"/>
              <a:gd name="connsiteY1" fmla="*/ 695194 h 1791221"/>
              <a:gd name="connsiteX2" fmla="*/ 1841397 w 1860186"/>
              <a:gd name="connsiteY2" fmla="*/ 0 h 1791221"/>
              <a:gd name="connsiteX3" fmla="*/ 1860186 w 1860186"/>
              <a:gd name="connsiteY3" fmla="*/ 1772432 h 1791221"/>
              <a:gd name="connsiteX4" fmla="*/ 71 w 1860186"/>
              <a:gd name="connsiteY4" fmla="*/ 1791221 h 1791221"/>
              <a:gd name="connsiteX0" fmla="*/ 71 w 1841397"/>
              <a:gd name="connsiteY0" fmla="*/ 1791221 h 1791221"/>
              <a:gd name="connsiteX1" fmla="*/ 294433 w 1841397"/>
              <a:gd name="connsiteY1" fmla="*/ 695194 h 1791221"/>
              <a:gd name="connsiteX2" fmla="*/ 1841397 w 1841397"/>
              <a:gd name="connsiteY2" fmla="*/ 0 h 1791221"/>
              <a:gd name="connsiteX3" fmla="*/ 1835134 w 1841397"/>
              <a:gd name="connsiteY3" fmla="*/ 1772432 h 1791221"/>
              <a:gd name="connsiteX4" fmla="*/ 71 w 1841397"/>
              <a:gd name="connsiteY4" fmla="*/ 1791221 h 1791221"/>
              <a:gd name="connsiteX0" fmla="*/ 23 w 1835086"/>
              <a:gd name="connsiteY0" fmla="*/ 1803747 h 1803747"/>
              <a:gd name="connsiteX1" fmla="*/ 294385 w 1835086"/>
              <a:gd name="connsiteY1" fmla="*/ 707720 h 1803747"/>
              <a:gd name="connsiteX2" fmla="*/ 1816297 w 1835086"/>
              <a:gd name="connsiteY2" fmla="*/ 0 h 1803747"/>
              <a:gd name="connsiteX3" fmla="*/ 1835086 w 1835086"/>
              <a:gd name="connsiteY3" fmla="*/ 1784958 h 1803747"/>
              <a:gd name="connsiteX4" fmla="*/ 23 w 1835086"/>
              <a:gd name="connsiteY4" fmla="*/ 1803747 h 1803747"/>
              <a:gd name="connsiteX0" fmla="*/ 23 w 1835086"/>
              <a:gd name="connsiteY0" fmla="*/ 1803747 h 1803747"/>
              <a:gd name="connsiteX1" fmla="*/ 294385 w 1835086"/>
              <a:gd name="connsiteY1" fmla="*/ 707720 h 1803747"/>
              <a:gd name="connsiteX2" fmla="*/ 1816297 w 1835086"/>
              <a:gd name="connsiteY2" fmla="*/ 0 h 1803747"/>
              <a:gd name="connsiteX3" fmla="*/ 1835086 w 1835086"/>
              <a:gd name="connsiteY3" fmla="*/ 1784958 h 1803747"/>
              <a:gd name="connsiteX4" fmla="*/ 23 w 1835086"/>
              <a:gd name="connsiteY4" fmla="*/ 1803747 h 1803747"/>
              <a:gd name="connsiteX0" fmla="*/ 23 w 1835593"/>
              <a:gd name="connsiteY0" fmla="*/ 1803747 h 1803747"/>
              <a:gd name="connsiteX1" fmla="*/ 294385 w 1835593"/>
              <a:gd name="connsiteY1" fmla="*/ 707720 h 1803747"/>
              <a:gd name="connsiteX2" fmla="*/ 1816297 w 1835593"/>
              <a:gd name="connsiteY2" fmla="*/ 0 h 1803747"/>
              <a:gd name="connsiteX3" fmla="*/ 1835086 w 1835593"/>
              <a:gd name="connsiteY3" fmla="*/ 1784958 h 1803747"/>
              <a:gd name="connsiteX4" fmla="*/ 23 w 1835593"/>
              <a:gd name="connsiteY4" fmla="*/ 1803747 h 1803747"/>
              <a:gd name="connsiteX0" fmla="*/ 23 w 1835086"/>
              <a:gd name="connsiteY0" fmla="*/ 1803747 h 1803747"/>
              <a:gd name="connsiteX1" fmla="*/ 294385 w 1835086"/>
              <a:gd name="connsiteY1" fmla="*/ 707720 h 1803747"/>
              <a:gd name="connsiteX2" fmla="*/ 1816297 w 1835086"/>
              <a:gd name="connsiteY2" fmla="*/ 0 h 1803747"/>
              <a:gd name="connsiteX3" fmla="*/ 1835086 w 1835086"/>
              <a:gd name="connsiteY3" fmla="*/ 1784958 h 1803747"/>
              <a:gd name="connsiteX4" fmla="*/ 23 w 1835086"/>
              <a:gd name="connsiteY4" fmla="*/ 1803747 h 1803747"/>
              <a:gd name="connsiteX0" fmla="*/ 23 w 1835086"/>
              <a:gd name="connsiteY0" fmla="*/ 1803747 h 1803747"/>
              <a:gd name="connsiteX1" fmla="*/ 294385 w 1835086"/>
              <a:gd name="connsiteY1" fmla="*/ 707720 h 1803747"/>
              <a:gd name="connsiteX2" fmla="*/ 1816297 w 1835086"/>
              <a:gd name="connsiteY2" fmla="*/ 0 h 1803747"/>
              <a:gd name="connsiteX3" fmla="*/ 1835086 w 1835086"/>
              <a:gd name="connsiteY3" fmla="*/ 1784958 h 1803747"/>
              <a:gd name="connsiteX4" fmla="*/ 23 w 1835086"/>
              <a:gd name="connsiteY4" fmla="*/ 1803747 h 1803747"/>
              <a:gd name="connsiteX0" fmla="*/ 23 w 1822560"/>
              <a:gd name="connsiteY0" fmla="*/ 1803747 h 1803747"/>
              <a:gd name="connsiteX1" fmla="*/ 294385 w 1822560"/>
              <a:gd name="connsiteY1" fmla="*/ 707720 h 1803747"/>
              <a:gd name="connsiteX2" fmla="*/ 1816297 w 1822560"/>
              <a:gd name="connsiteY2" fmla="*/ 0 h 1803747"/>
              <a:gd name="connsiteX3" fmla="*/ 1822560 w 1822560"/>
              <a:gd name="connsiteY3" fmla="*/ 1784958 h 1803747"/>
              <a:gd name="connsiteX4" fmla="*/ 23 w 1822560"/>
              <a:gd name="connsiteY4" fmla="*/ 1803747 h 1803747"/>
              <a:gd name="connsiteX0" fmla="*/ 23 w 1835086"/>
              <a:gd name="connsiteY0" fmla="*/ 1803747 h 1803747"/>
              <a:gd name="connsiteX1" fmla="*/ 294385 w 1835086"/>
              <a:gd name="connsiteY1" fmla="*/ 707720 h 1803747"/>
              <a:gd name="connsiteX2" fmla="*/ 1816297 w 1835086"/>
              <a:gd name="connsiteY2" fmla="*/ 0 h 1803747"/>
              <a:gd name="connsiteX3" fmla="*/ 1835086 w 1835086"/>
              <a:gd name="connsiteY3" fmla="*/ 1797484 h 1803747"/>
              <a:gd name="connsiteX4" fmla="*/ 23 w 1835086"/>
              <a:gd name="connsiteY4" fmla="*/ 1803747 h 1803747"/>
              <a:gd name="connsiteX0" fmla="*/ 232 w 1822769"/>
              <a:gd name="connsiteY0" fmla="*/ 1791221 h 1797484"/>
              <a:gd name="connsiteX1" fmla="*/ 282068 w 1822769"/>
              <a:gd name="connsiteY1" fmla="*/ 707720 h 1797484"/>
              <a:gd name="connsiteX2" fmla="*/ 1803980 w 1822769"/>
              <a:gd name="connsiteY2" fmla="*/ 0 h 1797484"/>
              <a:gd name="connsiteX3" fmla="*/ 1822769 w 1822769"/>
              <a:gd name="connsiteY3" fmla="*/ 1797484 h 1797484"/>
              <a:gd name="connsiteX4" fmla="*/ 232 w 1822769"/>
              <a:gd name="connsiteY4" fmla="*/ 1791221 h 1797484"/>
              <a:gd name="connsiteX0" fmla="*/ 5480 w 1828017"/>
              <a:gd name="connsiteY0" fmla="*/ 1791221 h 1797484"/>
              <a:gd name="connsiteX1" fmla="*/ 287316 w 1828017"/>
              <a:gd name="connsiteY1" fmla="*/ 707720 h 1797484"/>
              <a:gd name="connsiteX2" fmla="*/ 1809228 w 1828017"/>
              <a:gd name="connsiteY2" fmla="*/ 0 h 1797484"/>
              <a:gd name="connsiteX3" fmla="*/ 1828017 w 1828017"/>
              <a:gd name="connsiteY3" fmla="*/ 1797484 h 1797484"/>
              <a:gd name="connsiteX4" fmla="*/ 5480 w 1828017"/>
              <a:gd name="connsiteY4" fmla="*/ 1791221 h 1797484"/>
              <a:gd name="connsiteX0" fmla="*/ 307 w 1822844"/>
              <a:gd name="connsiteY0" fmla="*/ 1803747 h 1810010"/>
              <a:gd name="connsiteX1" fmla="*/ 282143 w 1822844"/>
              <a:gd name="connsiteY1" fmla="*/ 720246 h 1810010"/>
              <a:gd name="connsiteX2" fmla="*/ 1816581 w 1822844"/>
              <a:gd name="connsiteY2" fmla="*/ 0 h 1810010"/>
              <a:gd name="connsiteX3" fmla="*/ 1822844 w 1822844"/>
              <a:gd name="connsiteY3" fmla="*/ 1810010 h 1810010"/>
              <a:gd name="connsiteX4" fmla="*/ 307 w 1822844"/>
              <a:gd name="connsiteY4" fmla="*/ 1803747 h 1810010"/>
              <a:gd name="connsiteX0" fmla="*/ 10556 w 1833093"/>
              <a:gd name="connsiteY0" fmla="*/ 1803747 h 1810010"/>
              <a:gd name="connsiteX1" fmla="*/ 229762 w 1833093"/>
              <a:gd name="connsiteY1" fmla="*/ 770350 h 1810010"/>
              <a:gd name="connsiteX2" fmla="*/ 1826830 w 1833093"/>
              <a:gd name="connsiteY2" fmla="*/ 0 h 1810010"/>
              <a:gd name="connsiteX3" fmla="*/ 1833093 w 1833093"/>
              <a:gd name="connsiteY3" fmla="*/ 1810010 h 1810010"/>
              <a:gd name="connsiteX4" fmla="*/ 10556 w 1833093"/>
              <a:gd name="connsiteY4" fmla="*/ 1803747 h 18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3093" h="1810010">
                <a:moveTo>
                  <a:pt x="10556" y="1803747"/>
                </a:moveTo>
                <a:cubicBezTo>
                  <a:pt x="10556" y="1551242"/>
                  <a:pt x="-72950" y="1070974"/>
                  <a:pt x="229762" y="770350"/>
                </a:cubicBezTo>
                <a:cubicBezTo>
                  <a:pt x="532474" y="469726"/>
                  <a:pt x="1476101" y="98224"/>
                  <a:pt x="1826830" y="0"/>
                </a:cubicBezTo>
                <a:cubicBezTo>
                  <a:pt x="1826830" y="1204483"/>
                  <a:pt x="1812216" y="617950"/>
                  <a:pt x="1833093" y="1810010"/>
                </a:cubicBezTo>
                <a:lnTo>
                  <a:pt x="10556" y="1803747"/>
                </a:lnTo>
                <a:close/>
              </a:path>
            </a:pathLst>
          </a:custGeom>
          <a:pattFill prst="pct25">
            <a:fgClr>
              <a:srgbClr val="0000FF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824899" name="Picture 13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F8A96-6569-475E-8F07-99E4055F74FC}" type="slidenum">
              <a:rPr lang="en-US"/>
              <a:pPr/>
              <a:t>3</a:t>
            </a:fld>
            <a:endParaRPr lang="en-US"/>
          </a:p>
        </p:txBody>
      </p:sp>
      <p:sp>
        <p:nvSpPr>
          <p:cNvPr id="1824874" name="Rectangle 10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24897" name="Rectangle 12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114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7" name="Straight Connector 56"/>
          <p:cNvCxnSpPr/>
          <p:nvPr/>
        </p:nvCxnSpPr>
        <p:spPr bwMode="auto">
          <a:xfrm>
            <a:off x="1837944" y="1332343"/>
            <a:ext cx="6117336" cy="0"/>
          </a:xfrm>
          <a:prstGeom prst="line">
            <a:avLst/>
          </a:pr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0" name="Group 19"/>
          <p:cNvGrpSpPr/>
          <p:nvPr/>
        </p:nvGrpSpPr>
        <p:grpSpPr>
          <a:xfrm>
            <a:off x="278704" y="2971800"/>
            <a:ext cx="977775" cy="291498"/>
            <a:chOff x="278704" y="2971800"/>
            <a:chExt cx="977775" cy="291498"/>
          </a:xfrm>
        </p:grpSpPr>
        <p:cxnSp>
          <p:nvCxnSpPr>
            <p:cNvPr id="47" name="Straight Connector 46"/>
            <p:cNvCxnSpPr/>
            <p:nvPr/>
          </p:nvCxnSpPr>
          <p:spPr bwMode="auto">
            <a:xfrm>
              <a:off x="909007" y="3200400"/>
              <a:ext cx="347472" cy="0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8704" y="2971800"/>
              <a:ext cx="597877" cy="29149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1155526" y="3209794"/>
            <a:ext cx="175073" cy="1305104"/>
            <a:chOff x="1155526" y="3209794"/>
            <a:chExt cx="175073" cy="1305104"/>
          </a:xfrm>
        </p:grpSpPr>
        <p:cxnSp>
          <p:nvCxnSpPr>
            <p:cNvPr id="46" name="Straight Connector 45"/>
            <p:cNvCxnSpPr/>
            <p:nvPr/>
          </p:nvCxnSpPr>
          <p:spPr bwMode="auto">
            <a:xfrm>
              <a:off x="1257822" y="3209794"/>
              <a:ext cx="0" cy="115214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60" name="Picture 59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55526" y="4368712"/>
              <a:ext cx="175073" cy="14618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602121" y="1916742"/>
            <a:ext cx="3665079" cy="2731458"/>
            <a:chOff x="602121" y="1916742"/>
            <a:chExt cx="3665079" cy="2731458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909007" y="2527126"/>
              <a:ext cx="1828802" cy="0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2737809" y="2514600"/>
              <a:ext cx="0" cy="1819406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1002" y="2203010"/>
              <a:ext cx="1096198" cy="3069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 bwMode="auto">
            <a:xfrm flipV="1">
              <a:off x="904421" y="2133600"/>
              <a:ext cx="0" cy="25146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58891" y="4270174"/>
              <a:ext cx="175392" cy="14645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9265" y="1916742"/>
              <a:ext cx="160484" cy="20433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 bwMode="auto">
            <a:xfrm>
              <a:off x="602121" y="4343400"/>
              <a:ext cx="27432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5517" y="2424418"/>
              <a:ext cx="131305" cy="2039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67000" y="4368712"/>
              <a:ext cx="131306" cy="2039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4" name="Freeform 23"/>
            <p:cNvSpPr/>
            <p:nvPr/>
          </p:nvSpPr>
          <p:spPr>
            <a:xfrm>
              <a:off x="909007" y="2392472"/>
              <a:ext cx="2204583" cy="1941534"/>
            </a:xfrm>
            <a:custGeom>
              <a:avLst/>
              <a:gdLst>
                <a:gd name="connsiteX0" fmla="*/ 0 w 62630"/>
                <a:gd name="connsiteY0" fmla="*/ 137888 h 137888"/>
                <a:gd name="connsiteX1" fmla="*/ 37578 w 62630"/>
                <a:gd name="connsiteY1" fmla="*/ 37679 h 137888"/>
                <a:gd name="connsiteX2" fmla="*/ 62630 w 62630"/>
                <a:gd name="connsiteY2" fmla="*/ 101 h 137888"/>
                <a:gd name="connsiteX0" fmla="*/ 0 w 37578"/>
                <a:gd name="connsiteY0" fmla="*/ 100209 h 100209"/>
                <a:gd name="connsiteX1" fmla="*/ 37578 w 37578"/>
                <a:gd name="connsiteY1" fmla="*/ 0 h 100209"/>
                <a:gd name="connsiteX0" fmla="*/ 0 w 2154477"/>
                <a:gd name="connsiteY0" fmla="*/ 989556 h 989556"/>
                <a:gd name="connsiteX1" fmla="*/ 2154477 w 2154477"/>
                <a:gd name="connsiteY1" fmla="*/ 0 h 989556"/>
                <a:gd name="connsiteX0" fmla="*/ 0 w 1678488"/>
                <a:gd name="connsiteY0" fmla="*/ 1340285 h 1340285"/>
                <a:gd name="connsiteX1" fmla="*/ 1678488 w 1678488"/>
                <a:gd name="connsiteY1" fmla="*/ 0 h 1340285"/>
                <a:gd name="connsiteX0" fmla="*/ 0 w 1853852"/>
                <a:gd name="connsiteY0" fmla="*/ 1841327 h 1841327"/>
                <a:gd name="connsiteX1" fmla="*/ 1853852 w 1853852"/>
                <a:gd name="connsiteY1" fmla="*/ 0 h 1841327"/>
                <a:gd name="connsiteX0" fmla="*/ 0 w 1853852"/>
                <a:gd name="connsiteY0" fmla="*/ 1841327 h 1841327"/>
                <a:gd name="connsiteX1" fmla="*/ 901875 w 1853852"/>
                <a:gd name="connsiteY1" fmla="*/ 926927 h 1841327"/>
                <a:gd name="connsiteX2" fmla="*/ 1853852 w 1853852"/>
                <a:gd name="connsiteY2" fmla="*/ 0 h 1841327"/>
                <a:gd name="connsiteX0" fmla="*/ 0 w 1853852"/>
                <a:gd name="connsiteY0" fmla="*/ 1841327 h 1841327"/>
                <a:gd name="connsiteX1" fmla="*/ 951979 w 1853852"/>
                <a:gd name="connsiteY1" fmla="*/ 413360 h 1841327"/>
                <a:gd name="connsiteX2" fmla="*/ 1853852 w 1853852"/>
                <a:gd name="connsiteY2" fmla="*/ 0 h 1841327"/>
                <a:gd name="connsiteX0" fmla="*/ 0 w 1853852"/>
                <a:gd name="connsiteY0" fmla="*/ 1841327 h 1841327"/>
                <a:gd name="connsiteX1" fmla="*/ 951979 w 1853852"/>
                <a:gd name="connsiteY1" fmla="*/ 413360 h 1841327"/>
                <a:gd name="connsiteX2" fmla="*/ 1853852 w 1853852"/>
                <a:gd name="connsiteY2" fmla="*/ 0 h 1841327"/>
                <a:gd name="connsiteX0" fmla="*/ 80 w 1853932"/>
                <a:gd name="connsiteY0" fmla="*/ 1841327 h 1841327"/>
                <a:gd name="connsiteX1" fmla="*/ 952059 w 1853932"/>
                <a:gd name="connsiteY1" fmla="*/ 413360 h 1841327"/>
                <a:gd name="connsiteX2" fmla="*/ 1853932 w 1853932"/>
                <a:gd name="connsiteY2" fmla="*/ 0 h 1841327"/>
                <a:gd name="connsiteX0" fmla="*/ 107 w 1853959"/>
                <a:gd name="connsiteY0" fmla="*/ 1841327 h 1841327"/>
                <a:gd name="connsiteX1" fmla="*/ 952086 w 1853959"/>
                <a:gd name="connsiteY1" fmla="*/ 413360 h 1841327"/>
                <a:gd name="connsiteX2" fmla="*/ 1853959 w 1853959"/>
                <a:gd name="connsiteY2" fmla="*/ 0 h 1841327"/>
                <a:gd name="connsiteX0" fmla="*/ 110 w 1853962"/>
                <a:gd name="connsiteY0" fmla="*/ 1841327 h 1841327"/>
                <a:gd name="connsiteX1" fmla="*/ 939563 w 1853962"/>
                <a:gd name="connsiteY1" fmla="*/ 400834 h 1841327"/>
                <a:gd name="connsiteX2" fmla="*/ 1853962 w 1853962"/>
                <a:gd name="connsiteY2" fmla="*/ 0 h 1841327"/>
                <a:gd name="connsiteX0" fmla="*/ 116 w 1853968"/>
                <a:gd name="connsiteY0" fmla="*/ 1841327 h 1841327"/>
                <a:gd name="connsiteX1" fmla="*/ 914517 w 1853968"/>
                <a:gd name="connsiteY1" fmla="*/ 388308 h 1841327"/>
                <a:gd name="connsiteX2" fmla="*/ 1853968 w 1853968"/>
                <a:gd name="connsiteY2" fmla="*/ 0 h 1841327"/>
                <a:gd name="connsiteX0" fmla="*/ 174 w 1854026"/>
                <a:gd name="connsiteY0" fmla="*/ 1841327 h 1841327"/>
                <a:gd name="connsiteX1" fmla="*/ 764263 w 1854026"/>
                <a:gd name="connsiteY1" fmla="*/ 501043 h 1841327"/>
                <a:gd name="connsiteX2" fmla="*/ 1854026 w 1854026"/>
                <a:gd name="connsiteY2" fmla="*/ 0 h 1841327"/>
                <a:gd name="connsiteX0" fmla="*/ 237 w 3369738"/>
                <a:gd name="connsiteY0" fmla="*/ 2279738 h 2279738"/>
                <a:gd name="connsiteX1" fmla="*/ 764326 w 3369738"/>
                <a:gd name="connsiteY1" fmla="*/ 939454 h 2279738"/>
                <a:gd name="connsiteX2" fmla="*/ 3369738 w 3369738"/>
                <a:gd name="connsiteY2" fmla="*/ 0 h 2279738"/>
                <a:gd name="connsiteX0" fmla="*/ 237 w 3369738"/>
                <a:gd name="connsiteY0" fmla="*/ 2279738 h 2279738"/>
                <a:gd name="connsiteX1" fmla="*/ 764326 w 3369738"/>
                <a:gd name="connsiteY1" fmla="*/ 939454 h 2279738"/>
                <a:gd name="connsiteX2" fmla="*/ 1841565 w 3369738"/>
                <a:gd name="connsiteY2" fmla="*/ 475991 h 2279738"/>
                <a:gd name="connsiteX3" fmla="*/ 3369738 w 3369738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98 w 3369599"/>
                <a:gd name="connsiteY0" fmla="*/ 2279738 h 2279738"/>
                <a:gd name="connsiteX1" fmla="*/ 764187 w 3369599"/>
                <a:gd name="connsiteY1" fmla="*/ 939454 h 2279738"/>
                <a:gd name="connsiteX2" fmla="*/ 1841426 w 3369599"/>
                <a:gd name="connsiteY2" fmla="*/ 450938 h 2279738"/>
                <a:gd name="connsiteX3" fmla="*/ 3369599 w 3369599"/>
                <a:gd name="connsiteY3" fmla="*/ 0 h 2279738"/>
                <a:gd name="connsiteX0" fmla="*/ 98 w 3394651"/>
                <a:gd name="connsiteY0" fmla="*/ 2242159 h 2242159"/>
                <a:gd name="connsiteX1" fmla="*/ 764187 w 3394651"/>
                <a:gd name="connsiteY1" fmla="*/ 901875 h 2242159"/>
                <a:gd name="connsiteX2" fmla="*/ 1841426 w 3394651"/>
                <a:gd name="connsiteY2" fmla="*/ 413359 h 2242159"/>
                <a:gd name="connsiteX3" fmla="*/ 3394651 w 3394651"/>
                <a:gd name="connsiteY3" fmla="*/ 0 h 2242159"/>
                <a:gd name="connsiteX0" fmla="*/ 98 w 3394651"/>
                <a:gd name="connsiteY0" fmla="*/ 2242159 h 2242159"/>
                <a:gd name="connsiteX1" fmla="*/ 764187 w 3394651"/>
                <a:gd name="connsiteY1" fmla="*/ 901875 h 2242159"/>
                <a:gd name="connsiteX2" fmla="*/ 1841426 w 3394651"/>
                <a:gd name="connsiteY2" fmla="*/ 413359 h 2242159"/>
                <a:gd name="connsiteX3" fmla="*/ 3394651 w 3394651"/>
                <a:gd name="connsiteY3" fmla="*/ 0 h 2242159"/>
                <a:gd name="connsiteX0" fmla="*/ 98 w 3457282"/>
                <a:gd name="connsiteY0" fmla="*/ 2204581 h 2204581"/>
                <a:gd name="connsiteX1" fmla="*/ 764187 w 3457282"/>
                <a:gd name="connsiteY1" fmla="*/ 864297 h 2204581"/>
                <a:gd name="connsiteX2" fmla="*/ 1841426 w 3457282"/>
                <a:gd name="connsiteY2" fmla="*/ 375781 h 2204581"/>
                <a:gd name="connsiteX3" fmla="*/ 3457282 w 3457282"/>
                <a:gd name="connsiteY3" fmla="*/ 0 h 2204581"/>
                <a:gd name="connsiteX0" fmla="*/ 110 w 3457294"/>
                <a:gd name="connsiteY0" fmla="*/ 2204581 h 2204581"/>
                <a:gd name="connsiteX1" fmla="*/ 764199 w 3457294"/>
                <a:gd name="connsiteY1" fmla="*/ 864297 h 2204581"/>
                <a:gd name="connsiteX2" fmla="*/ 1828912 w 3457294"/>
                <a:gd name="connsiteY2" fmla="*/ 375781 h 2204581"/>
                <a:gd name="connsiteX3" fmla="*/ 3457294 w 3457294"/>
                <a:gd name="connsiteY3" fmla="*/ 0 h 2204581"/>
                <a:gd name="connsiteX0" fmla="*/ 110 w 3457294"/>
                <a:gd name="connsiteY0" fmla="*/ 2204581 h 2204581"/>
                <a:gd name="connsiteX1" fmla="*/ 764199 w 3457294"/>
                <a:gd name="connsiteY1" fmla="*/ 864297 h 2204581"/>
                <a:gd name="connsiteX2" fmla="*/ 1828912 w 3457294"/>
                <a:gd name="connsiteY2" fmla="*/ 375781 h 2204581"/>
                <a:gd name="connsiteX3" fmla="*/ 3457294 w 3457294"/>
                <a:gd name="connsiteY3" fmla="*/ 0 h 2204581"/>
                <a:gd name="connsiteX0" fmla="*/ 119 w 3457303"/>
                <a:gd name="connsiteY0" fmla="*/ 2204581 h 2204581"/>
                <a:gd name="connsiteX1" fmla="*/ 764208 w 3457303"/>
                <a:gd name="connsiteY1" fmla="*/ 864297 h 2204581"/>
                <a:gd name="connsiteX2" fmla="*/ 2041863 w 3457303"/>
                <a:gd name="connsiteY2" fmla="*/ 313151 h 2204581"/>
                <a:gd name="connsiteX3" fmla="*/ 3457303 w 3457303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94889"/>
                <a:gd name="connsiteY0" fmla="*/ 2217107 h 2217107"/>
                <a:gd name="connsiteX1" fmla="*/ 764216 w 3494889"/>
                <a:gd name="connsiteY1" fmla="*/ 876823 h 2217107"/>
                <a:gd name="connsiteX2" fmla="*/ 2204710 w 3494889"/>
                <a:gd name="connsiteY2" fmla="*/ 288099 h 2217107"/>
                <a:gd name="connsiteX3" fmla="*/ 3494889 w 3494889"/>
                <a:gd name="connsiteY3" fmla="*/ 0 h 2217107"/>
                <a:gd name="connsiteX0" fmla="*/ 0 w 3494762"/>
                <a:gd name="connsiteY0" fmla="*/ 2217107 h 2217107"/>
                <a:gd name="connsiteX1" fmla="*/ 187892 w 3494762"/>
                <a:gd name="connsiteY1" fmla="*/ 1390390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315234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00418 w 3494762"/>
                <a:gd name="connsiteY1" fmla="*/ 1177448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00418 w 3494762"/>
                <a:gd name="connsiteY1" fmla="*/ 1177448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63049 w 3494762"/>
                <a:gd name="connsiteY1" fmla="*/ 115239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5786 w 3500548"/>
                <a:gd name="connsiteY0" fmla="*/ 2217107 h 2217107"/>
                <a:gd name="connsiteX1" fmla="*/ 156100 w 3500548"/>
                <a:gd name="connsiteY1" fmla="*/ 1252604 h 2217107"/>
                <a:gd name="connsiteX2" fmla="*/ 782401 w 3500548"/>
                <a:gd name="connsiteY2" fmla="*/ 839244 h 2217107"/>
                <a:gd name="connsiteX3" fmla="*/ 2210369 w 3500548"/>
                <a:gd name="connsiteY3" fmla="*/ 275573 h 2217107"/>
                <a:gd name="connsiteX4" fmla="*/ 3500548 w 3500548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87892 w 3494762"/>
                <a:gd name="connsiteY1" fmla="*/ 1215026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87892 w 3494762"/>
                <a:gd name="connsiteY1" fmla="*/ 1215026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2204583"/>
                <a:gd name="connsiteY0" fmla="*/ 1941534 h 1941534"/>
                <a:gd name="connsiteX1" fmla="*/ 187892 w 2204583"/>
                <a:gd name="connsiteY1" fmla="*/ 939453 h 1941534"/>
                <a:gd name="connsiteX2" fmla="*/ 776615 w 2204583"/>
                <a:gd name="connsiteY2" fmla="*/ 563671 h 1941534"/>
                <a:gd name="connsiteX3" fmla="*/ 2204583 w 2204583"/>
                <a:gd name="connsiteY3" fmla="*/ 0 h 194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4583" h="1941534">
                  <a:moveTo>
                    <a:pt x="0" y="1941534"/>
                  </a:moveTo>
                  <a:cubicBezTo>
                    <a:pt x="6263" y="1177447"/>
                    <a:pt x="108561" y="1043837"/>
                    <a:pt x="187892" y="939453"/>
                  </a:cubicBezTo>
                  <a:cubicBezTo>
                    <a:pt x="267223" y="835069"/>
                    <a:pt x="440500" y="720246"/>
                    <a:pt x="776615" y="563671"/>
                  </a:cubicBezTo>
                  <a:cubicBezTo>
                    <a:pt x="1112730" y="407096"/>
                    <a:pt x="1751559" y="139874"/>
                    <a:pt x="2204583" y="0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0" name="Arc 78"/>
          <p:cNvSpPr>
            <a:spLocks/>
          </p:cNvSpPr>
          <p:nvPr/>
        </p:nvSpPr>
        <p:spPr bwMode="auto">
          <a:xfrm rot="5400000" flipH="1">
            <a:off x="2837550" y="4248052"/>
            <a:ext cx="365125" cy="182562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70347" y="3264408"/>
            <a:ext cx="2508907" cy="339899"/>
            <a:chOff x="1270347" y="3445967"/>
            <a:chExt cx="2508907" cy="339899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7324" y="3445967"/>
              <a:ext cx="601930" cy="2377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3" name="Line 121" descr="25%"/>
            <p:cNvSpPr>
              <a:spLocks noChangeShapeType="1"/>
            </p:cNvSpPr>
            <p:nvPr/>
          </p:nvSpPr>
          <p:spPr bwMode="auto">
            <a:xfrm flipH="1">
              <a:off x="1270347" y="3609402"/>
              <a:ext cx="1881436" cy="1764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7708" y="3968496"/>
            <a:ext cx="2505456" cy="1618487"/>
            <a:chOff x="457708" y="3968496"/>
            <a:chExt cx="2505456" cy="1618487"/>
          </a:xfrm>
        </p:grpSpPr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5148" y="4889500"/>
              <a:ext cx="2471252" cy="2040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5" name="Line 121" descr="25%"/>
            <p:cNvSpPr>
              <a:spLocks noChangeShapeType="1"/>
            </p:cNvSpPr>
            <p:nvPr/>
          </p:nvSpPr>
          <p:spPr bwMode="auto">
            <a:xfrm flipH="1" flipV="1">
              <a:off x="1270347" y="3968496"/>
              <a:ext cx="438912" cy="1737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 flipH="1">
              <a:off x="1710436" y="4156770"/>
              <a:ext cx="0" cy="713232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30219" y="5104486"/>
              <a:ext cx="1133581" cy="4716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5" name="Rectangle 24"/>
            <p:cNvSpPr/>
            <p:nvPr/>
          </p:nvSpPr>
          <p:spPr bwMode="auto">
            <a:xfrm>
              <a:off x="457708" y="4864607"/>
              <a:ext cx="2505456" cy="72237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8100" y="5798340"/>
            <a:ext cx="3022045" cy="933458"/>
            <a:chOff x="38100" y="5798340"/>
            <a:chExt cx="3022045" cy="933458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402" y="6073975"/>
              <a:ext cx="2192743" cy="6578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100" y="5798340"/>
              <a:ext cx="1826805" cy="2341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2" name="Picture 2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6836" y="6073975"/>
            <a:ext cx="2046861" cy="6580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7904" y="6044852"/>
            <a:ext cx="1374604" cy="7605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581" y="6102594"/>
            <a:ext cx="745797" cy="6291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24904" name="Rectangle 136"/>
          <p:cNvSpPr>
            <a:spLocks noChangeArrowheads="1"/>
          </p:cNvSpPr>
          <p:nvPr/>
        </p:nvSpPr>
        <p:spPr bwMode="auto">
          <a:xfrm>
            <a:off x="7696200" y="6312074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928756" y="5465010"/>
            <a:ext cx="2786244" cy="478590"/>
            <a:chOff x="6221572" y="5451148"/>
            <a:chExt cx="2786244" cy="478590"/>
          </a:xfrm>
        </p:grpSpPr>
        <p:pic>
          <p:nvPicPr>
            <p:cNvPr id="1824902" name="Picture 13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0032" y="5451148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1572" y="5748011"/>
              <a:ext cx="2786244" cy="1817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71" name="Straight Connector 70"/>
          <p:cNvCxnSpPr/>
          <p:nvPr/>
        </p:nvCxnSpPr>
        <p:spPr bwMode="auto">
          <a:xfrm flipH="1">
            <a:off x="896112" y="4335046"/>
            <a:ext cx="9144" cy="310896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0635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24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24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490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3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59613" name="Picture 2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Line 114"/>
          <p:cNvSpPr>
            <a:spLocks noChangeShapeType="1"/>
          </p:cNvSpPr>
          <p:nvPr/>
        </p:nvSpPr>
        <p:spPr bwMode="auto">
          <a:xfrm>
            <a:off x="-3175" y="1306687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85020" y="1828034"/>
            <a:ext cx="3644030" cy="3658582"/>
            <a:chOff x="926926" y="1599260"/>
            <a:chExt cx="3644030" cy="3658582"/>
          </a:xfrm>
        </p:grpSpPr>
        <p:sp>
          <p:nvSpPr>
            <p:cNvPr id="47" name="Oval 11"/>
            <p:cNvSpPr/>
            <p:nvPr/>
          </p:nvSpPr>
          <p:spPr bwMode="auto">
            <a:xfrm rot="5400000">
              <a:off x="1818910" y="2505796"/>
              <a:ext cx="3658582" cy="1845510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1528175"/>
                <a:gd name="connsiteY0" fmla="*/ 1091168 h 1188495"/>
                <a:gd name="connsiteX1" fmla="*/ 1070975 w 1528175"/>
                <a:gd name="connsiteY1" fmla="*/ 20193 h 1188495"/>
                <a:gd name="connsiteX2" fmla="*/ 1528175 w 1528175"/>
                <a:gd name="connsiteY2" fmla="*/ 477393 h 1188495"/>
                <a:gd name="connsiteX3" fmla="*/ 1070975 w 1528175"/>
                <a:gd name="connsiteY3" fmla="*/ 934593 h 1188495"/>
                <a:gd name="connsiteX4" fmla="*/ 0 w 1528175"/>
                <a:gd name="connsiteY4" fmla="*/ 1091168 h 1188495"/>
                <a:gd name="connsiteX0" fmla="*/ 0 w 1528175"/>
                <a:gd name="connsiteY0" fmla="*/ 1091168 h 1188495"/>
                <a:gd name="connsiteX1" fmla="*/ 1070975 w 1528175"/>
                <a:gd name="connsiteY1" fmla="*/ 20193 h 1188495"/>
                <a:gd name="connsiteX2" fmla="*/ 1528175 w 1528175"/>
                <a:gd name="connsiteY2" fmla="*/ 477393 h 1188495"/>
                <a:gd name="connsiteX3" fmla="*/ 1070975 w 1528175"/>
                <a:gd name="connsiteY3" fmla="*/ 934593 h 1188495"/>
                <a:gd name="connsiteX4" fmla="*/ 0 w 1528175"/>
                <a:gd name="connsiteY4" fmla="*/ 1091168 h 1188495"/>
                <a:gd name="connsiteX0" fmla="*/ 0 w 1528175"/>
                <a:gd name="connsiteY0" fmla="*/ 1091168 h 1091168"/>
                <a:gd name="connsiteX1" fmla="*/ 1070975 w 1528175"/>
                <a:gd name="connsiteY1" fmla="*/ 20193 h 1091168"/>
                <a:gd name="connsiteX2" fmla="*/ 1528175 w 1528175"/>
                <a:gd name="connsiteY2" fmla="*/ 477393 h 1091168"/>
                <a:gd name="connsiteX3" fmla="*/ 1070975 w 1528175"/>
                <a:gd name="connsiteY3" fmla="*/ 934593 h 1091168"/>
                <a:gd name="connsiteX4" fmla="*/ 0 w 1528175"/>
                <a:gd name="connsiteY4" fmla="*/ 1091168 h 1091168"/>
                <a:gd name="connsiteX0" fmla="*/ 0 w 1924205"/>
                <a:gd name="connsiteY0" fmla="*/ 1091168 h 1120560"/>
                <a:gd name="connsiteX1" fmla="*/ 1070975 w 1924205"/>
                <a:gd name="connsiteY1" fmla="*/ 20193 h 1120560"/>
                <a:gd name="connsiteX2" fmla="*/ 1528175 w 1924205"/>
                <a:gd name="connsiteY2" fmla="*/ 477393 h 1120560"/>
                <a:gd name="connsiteX3" fmla="*/ 1860115 w 1924205"/>
                <a:gd name="connsiteY3" fmla="*/ 1072379 h 1120560"/>
                <a:gd name="connsiteX4" fmla="*/ 0 w 1924205"/>
                <a:gd name="connsiteY4" fmla="*/ 1091168 h 1120560"/>
                <a:gd name="connsiteX0" fmla="*/ 0 w 1924205"/>
                <a:gd name="connsiteY0" fmla="*/ 1091168 h 1120560"/>
                <a:gd name="connsiteX1" fmla="*/ 1070975 w 1924205"/>
                <a:gd name="connsiteY1" fmla="*/ 20193 h 1120560"/>
                <a:gd name="connsiteX2" fmla="*/ 1528175 w 1924205"/>
                <a:gd name="connsiteY2" fmla="*/ 477393 h 1120560"/>
                <a:gd name="connsiteX3" fmla="*/ 1860115 w 1924205"/>
                <a:gd name="connsiteY3" fmla="*/ 1072379 h 1120560"/>
                <a:gd name="connsiteX4" fmla="*/ 0 w 1924205"/>
                <a:gd name="connsiteY4" fmla="*/ 1091168 h 1120560"/>
                <a:gd name="connsiteX0" fmla="*/ 0 w 1860115"/>
                <a:gd name="connsiteY0" fmla="*/ 1091168 h 1120560"/>
                <a:gd name="connsiteX1" fmla="*/ 1070975 w 1860115"/>
                <a:gd name="connsiteY1" fmla="*/ 20193 h 1120560"/>
                <a:gd name="connsiteX2" fmla="*/ 1528175 w 1860115"/>
                <a:gd name="connsiteY2" fmla="*/ 477393 h 1120560"/>
                <a:gd name="connsiteX3" fmla="*/ 1860115 w 1860115"/>
                <a:gd name="connsiteY3" fmla="*/ 1072379 h 1120560"/>
                <a:gd name="connsiteX4" fmla="*/ 0 w 1860115"/>
                <a:gd name="connsiteY4" fmla="*/ 1091168 h 1120560"/>
                <a:gd name="connsiteX0" fmla="*/ 0 w 1860115"/>
                <a:gd name="connsiteY0" fmla="*/ 1091168 h 1091168"/>
                <a:gd name="connsiteX1" fmla="*/ 1070975 w 1860115"/>
                <a:gd name="connsiteY1" fmla="*/ 20193 h 1091168"/>
                <a:gd name="connsiteX2" fmla="*/ 1528175 w 1860115"/>
                <a:gd name="connsiteY2" fmla="*/ 477393 h 1091168"/>
                <a:gd name="connsiteX3" fmla="*/ 1860115 w 1860115"/>
                <a:gd name="connsiteY3" fmla="*/ 1072379 h 1091168"/>
                <a:gd name="connsiteX4" fmla="*/ 0 w 1860115"/>
                <a:gd name="connsiteY4" fmla="*/ 1091168 h 1091168"/>
                <a:gd name="connsiteX0" fmla="*/ 0 w 1860115"/>
                <a:gd name="connsiteY0" fmla="*/ 1846705 h 1846705"/>
                <a:gd name="connsiteX1" fmla="*/ 1070975 w 1860115"/>
                <a:gd name="connsiteY1" fmla="*/ 775730 h 1846705"/>
                <a:gd name="connsiteX2" fmla="*/ 1841326 w 1860115"/>
                <a:gd name="connsiteY2" fmla="*/ 55484 h 1846705"/>
                <a:gd name="connsiteX3" fmla="*/ 1860115 w 1860115"/>
                <a:gd name="connsiteY3" fmla="*/ 1827916 h 1846705"/>
                <a:gd name="connsiteX4" fmla="*/ 0 w 1860115"/>
                <a:gd name="connsiteY4" fmla="*/ 1846705 h 1846705"/>
                <a:gd name="connsiteX0" fmla="*/ 0 w 1860115"/>
                <a:gd name="connsiteY0" fmla="*/ 1791221 h 1791221"/>
                <a:gd name="connsiteX1" fmla="*/ 1070975 w 1860115"/>
                <a:gd name="connsiteY1" fmla="*/ 720246 h 1791221"/>
                <a:gd name="connsiteX2" fmla="*/ 1841326 w 1860115"/>
                <a:gd name="connsiteY2" fmla="*/ 0 h 1791221"/>
                <a:gd name="connsiteX3" fmla="*/ 1860115 w 1860115"/>
                <a:gd name="connsiteY3" fmla="*/ 1772432 h 1791221"/>
                <a:gd name="connsiteX4" fmla="*/ 0 w 1860115"/>
                <a:gd name="connsiteY4" fmla="*/ 1791221 h 1791221"/>
                <a:gd name="connsiteX0" fmla="*/ 71 w 1860186"/>
                <a:gd name="connsiteY0" fmla="*/ 1791221 h 1791221"/>
                <a:gd name="connsiteX1" fmla="*/ 294433 w 1860186"/>
                <a:gd name="connsiteY1" fmla="*/ 695194 h 1791221"/>
                <a:gd name="connsiteX2" fmla="*/ 1841397 w 1860186"/>
                <a:gd name="connsiteY2" fmla="*/ 0 h 1791221"/>
                <a:gd name="connsiteX3" fmla="*/ 1860186 w 1860186"/>
                <a:gd name="connsiteY3" fmla="*/ 1772432 h 1791221"/>
                <a:gd name="connsiteX4" fmla="*/ 71 w 1860186"/>
                <a:gd name="connsiteY4" fmla="*/ 1791221 h 1791221"/>
                <a:gd name="connsiteX0" fmla="*/ 71 w 1841397"/>
                <a:gd name="connsiteY0" fmla="*/ 1791221 h 1791221"/>
                <a:gd name="connsiteX1" fmla="*/ 294433 w 1841397"/>
                <a:gd name="connsiteY1" fmla="*/ 695194 h 1791221"/>
                <a:gd name="connsiteX2" fmla="*/ 1841397 w 1841397"/>
                <a:gd name="connsiteY2" fmla="*/ 0 h 1791221"/>
                <a:gd name="connsiteX3" fmla="*/ 1835134 w 1841397"/>
                <a:gd name="connsiteY3" fmla="*/ 1772432 h 1791221"/>
                <a:gd name="connsiteX4" fmla="*/ 71 w 1841397"/>
                <a:gd name="connsiteY4" fmla="*/ 1791221 h 1791221"/>
                <a:gd name="connsiteX0" fmla="*/ 23 w 1835086"/>
                <a:gd name="connsiteY0" fmla="*/ 1803747 h 1803747"/>
                <a:gd name="connsiteX1" fmla="*/ 294385 w 1835086"/>
                <a:gd name="connsiteY1" fmla="*/ 707720 h 1803747"/>
                <a:gd name="connsiteX2" fmla="*/ 1816297 w 1835086"/>
                <a:gd name="connsiteY2" fmla="*/ 0 h 1803747"/>
                <a:gd name="connsiteX3" fmla="*/ 1835086 w 1835086"/>
                <a:gd name="connsiteY3" fmla="*/ 1784958 h 1803747"/>
                <a:gd name="connsiteX4" fmla="*/ 23 w 1835086"/>
                <a:gd name="connsiteY4" fmla="*/ 1803747 h 1803747"/>
                <a:gd name="connsiteX0" fmla="*/ 23 w 1835086"/>
                <a:gd name="connsiteY0" fmla="*/ 1803747 h 1803747"/>
                <a:gd name="connsiteX1" fmla="*/ 294385 w 1835086"/>
                <a:gd name="connsiteY1" fmla="*/ 707720 h 1803747"/>
                <a:gd name="connsiteX2" fmla="*/ 1816297 w 1835086"/>
                <a:gd name="connsiteY2" fmla="*/ 0 h 1803747"/>
                <a:gd name="connsiteX3" fmla="*/ 1835086 w 1835086"/>
                <a:gd name="connsiteY3" fmla="*/ 1784958 h 1803747"/>
                <a:gd name="connsiteX4" fmla="*/ 23 w 1835086"/>
                <a:gd name="connsiteY4" fmla="*/ 1803747 h 1803747"/>
                <a:gd name="connsiteX0" fmla="*/ 23 w 1835593"/>
                <a:gd name="connsiteY0" fmla="*/ 1803747 h 1803747"/>
                <a:gd name="connsiteX1" fmla="*/ 294385 w 1835593"/>
                <a:gd name="connsiteY1" fmla="*/ 707720 h 1803747"/>
                <a:gd name="connsiteX2" fmla="*/ 1816297 w 1835593"/>
                <a:gd name="connsiteY2" fmla="*/ 0 h 1803747"/>
                <a:gd name="connsiteX3" fmla="*/ 1835086 w 1835593"/>
                <a:gd name="connsiteY3" fmla="*/ 1784958 h 1803747"/>
                <a:gd name="connsiteX4" fmla="*/ 23 w 1835593"/>
                <a:gd name="connsiteY4" fmla="*/ 1803747 h 1803747"/>
                <a:gd name="connsiteX0" fmla="*/ 23 w 1835086"/>
                <a:gd name="connsiteY0" fmla="*/ 1803747 h 1803747"/>
                <a:gd name="connsiteX1" fmla="*/ 294385 w 1835086"/>
                <a:gd name="connsiteY1" fmla="*/ 707720 h 1803747"/>
                <a:gd name="connsiteX2" fmla="*/ 1816297 w 1835086"/>
                <a:gd name="connsiteY2" fmla="*/ 0 h 1803747"/>
                <a:gd name="connsiteX3" fmla="*/ 1835086 w 1835086"/>
                <a:gd name="connsiteY3" fmla="*/ 1784958 h 1803747"/>
                <a:gd name="connsiteX4" fmla="*/ 23 w 1835086"/>
                <a:gd name="connsiteY4" fmla="*/ 1803747 h 1803747"/>
                <a:gd name="connsiteX0" fmla="*/ 23 w 1835086"/>
                <a:gd name="connsiteY0" fmla="*/ 1803747 h 1803747"/>
                <a:gd name="connsiteX1" fmla="*/ 294385 w 1835086"/>
                <a:gd name="connsiteY1" fmla="*/ 707720 h 1803747"/>
                <a:gd name="connsiteX2" fmla="*/ 1816297 w 1835086"/>
                <a:gd name="connsiteY2" fmla="*/ 0 h 1803747"/>
                <a:gd name="connsiteX3" fmla="*/ 1835086 w 1835086"/>
                <a:gd name="connsiteY3" fmla="*/ 1784958 h 1803747"/>
                <a:gd name="connsiteX4" fmla="*/ 23 w 1835086"/>
                <a:gd name="connsiteY4" fmla="*/ 1803747 h 1803747"/>
                <a:gd name="connsiteX0" fmla="*/ 23 w 1822560"/>
                <a:gd name="connsiteY0" fmla="*/ 1803747 h 1803747"/>
                <a:gd name="connsiteX1" fmla="*/ 294385 w 1822560"/>
                <a:gd name="connsiteY1" fmla="*/ 707720 h 1803747"/>
                <a:gd name="connsiteX2" fmla="*/ 1816297 w 1822560"/>
                <a:gd name="connsiteY2" fmla="*/ 0 h 1803747"/>
                <a:gd name="connsiteX3" fmla="*/ 1822560 w 1822560"/>
                <a:gd name="connsiteY3" fmla="*/ 1784958 h 1803747"/>
                <a:gd name="connsiteX4" fmla="*/ 23 w 1822560"/>
                <a:gd name="connsiteY4" fmla="*/ 1803747 h 1803747"/>
                <a:gd name="connsiteX0" fmla="*/ 23 w 1835086"/>
                <a:gd name="connsiteY0" fmla="*/ 1803747 h 1803747"/>
                <a:gd name="connsiteX1" fmla="*/ 294385 w 1835086"/>
                <a:gd name="connsiteY1" fmla="*/ 707720 h 1803747"/>
                <a:gd name="connsiteX2" fmla="*/ 1816297 w 1835086"/>
                <a:gd name="connsiteY2" fmla="*/ 0 h 1803747"/>
                <a:gd name="connsiteX3" fmla="*/ 1835086 w 1835086"/>
                <a:gd name="connsiteY3" fmla="*/ 1797484 h 1803747"/>
                <a:gd name="connsiteX4" fmla="*/ 23 w 1835086"/>
                <a:gd name="connsiteY4" fmla="*/ 1803747 h 1803747"/>
                <a:gd name="connsiteX0" fmla="*/ 232 w 1822769"/>
                <a:gd name="connsiteY0" fmla="*/ 1791221 h 1797484"/>
                <a:gd name="connsiteX1" fmla="*/ 282068 w 1822769"/>
                <a:gd name="connsiteY1" fmla="*/ 707720 h 1797484"/>
                <a:gd name="connsiteX2" fmla="*/ 1803980 w 1822769"/>
                <a:gd name="connsiteY2" fmla="*/ 0 h 1797484"/>
                <a:gd name="connsiteX3" fmla="*/ 1822769 w 1822769"/>
                <a:gd name="connsiteY3" fmla="*/ 1797484 h 1797484"/>
                <a:gd name="connsiteX4" fmla="*/ 232 w 1822769"/>
                <a:gd name="connsiteY4" fmla="*/ 1791221 h 1797484"/>
                <a:gd name="connsiteX0" fmla="*/ 5480 w 1828017"/>
                <a:gd name="connsiteY0" fmla="*/ 1791221 h 1797484"/>
                <a:gd name="connsiteX1" fmla="*/ 287316 w 1828017"/>
                <a:gd name="connsiteY1" fmla="*/ 707720 h 1797484"/>
                <a:gd name="connsiteX2" fmla="*/ 1809228 w 1828017"/>
                <a:gd name="connsiteY2" fmla="*/ 0 h 1797484"/>
                <a:gd name="connsiteX3" fmla="*/ 1828017 w 1828017"/>
                <a:gd name="connsiteY3" fmla="*/ 1797484 h 1797484"/>
                <a:gd name="connsiteX4" fmla="*/ 5480 w 1828017"/>
                <a:gd name="connsiteY4" fmla="*/ 1791221 h 1797484"/>
                <a:gd name="connsiteX0" fmla="*/ 307 w 1822844"/>
                <a:gd name="connsiteY0" fmla="*/ 1803747 h 1810010"/>
                <a:gd name="connsiteX1" fmla="*/ 282143 w 1822844"/>
                <a:gd name="connsiteY1" fmla="*/ 720246 h 1810010"/>
                <a:gd name="connsiteX2" fmla="*/ 1816581 w 1822844"/>
                <a:gd name="connsiteY2" fmla="*/ 0 h 1810010"/>
                <a:gd name="connsiteX3" fmla="*/ 1822844 w 1822844"/>
                <a:gd name="connsiteY3" fmla="*/ 1810010 h 1810010"/>
                <a:gd name="connsiteX4" fmla="*/ 307 w 1822844"/>
                <a:gd name="connsiteY4" fmla="*/ 1803747 h 1810010"/>
                <a:gd name="connsiteX0" fmla="*/ 10556 w 1833093"/>
                <a:gd name="connsiteY0" fmla="*/ 1803747 h 1810010"/>
                <a:gd name="connsiteX1" fmla="*/ 229762 w 1833093"/>
                <a:gd name="connsiteY1" fmla="*/ 770350 h 1810010"/>
                <a:gd name="connsiteX2" fmla="*/ 1826830 w 1833093"/>
                <a:gd name="connsiteY2" fmla="*/ 0 h 1810010"/>
                <a:gd name="connsiteX3" fmla="*/ 1833093 w 1833093"/>
                <a:gd name="connsiteY3" fmla="*/ 1810010 h 1810010"/>
                <a:gd name="connsiteX4" fmla="*/ 10556 w 1833093"/>
                <a:gd name="connsiteY4" fmla="*/ 1803747 h 1810010"/>
                <a:gd name="connsiteX0" fmla="*/ 0 w 1822537"/>
                <a:gd name="connsiteY0" fmla="*/ 1803747 h 1810010"/>
                <a:gd name="connsiteX1" fmla="*/ 445395 w 1822537"/>
                <a:gd name="connsiteY1" fmla="*/ 905937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706 w 1823243"/>
                <a:gd name="connsiteY0" fmla="*/ 1803747 h 1810010"/>
                <a:gd name="connsiteX1" fmla="*/ 446101 w 1823243"/>
                <a:gd name="connsiteY1" fmla="*/ 905937 h 1810010"/>
                <a:gd name="connsiteX2" fmla="*/ 1816980 w 1823243"/>
                <a:gd name="connsiteY2" fmla="*/ 0 h 1810010"/>
                <a:gd name="connsiteX3" fmla="*/ 1823243 w 1823243"/>
                <a:gd name="connsiteY3" fmla="*/ 1810010 h 1810010"/>
                <a:gd name="connsiteX4" fmla="*/ 706 w 1823243"/>
                <a:gd name="connsiteY4" fmla="*/ 1803747 h 1810010"/>
                <a:gd name="connsiteX0" fmla="*/ 685 w 1829505"/>
                <a:gd name="connsiteY0" fmla="*/ 1791421 h 1810010"/>
                <a:gd name="connsiteX1" fmla="*/ 452363 w 1829505"/>
                <a:gd name="connsiteY1" fmla="*/ 905937 h 1810010"/>
                <a:gd name="connsiteX2" fmla="*/ 1823242 w 1829505"/>
                <a:gd name="connsiteY2" fmla="*/ 0 h 1810010"/>
                <a:gd name="connsiteX3" fmla="*/ 1829505 w 1829505"/>
                <a:gd name="connsiteY3" fmla="*/ 1810010 h 1810010"/>
                <a:gd name="connsiteX4" fmla="*/ 685 w 1829505"/>
                <a:gd name="connsiteY4" fmla="*/ 1791421 h 1810010"/>
                <a:gd name="connsiteX0" fmla="*/ 185 w 1829005"/>
                <a:gd name="connsiteY0" fmla="*/ 1791421 h 1810010"/>
                <a:gd name="connsiteX1" fmla="*/ 451863 w 1829005"/>
                <a:gd name="connsiteY1" fmla="*/ 905937 h 1810010"/>
                <a:gd name="connsiteX2" fmla="*/ 1822742 w 1829005"/>
                <a:gd name="connsiteY2" fmla="*/ 0 h 1810010"/>
                <a:gd name="connsiteX3" fmla="*/ 1829005 w 1829005"/>
                <a:gd name="connsiteY3" fmla="*/ 1810010 h 1810010"/>
                <a:gd name="connsiteX4" fmla="*/ 185 w 1829005"/>
                <a:gd name="connsiteY4" fmla="*/ 1791421 h 1810010"/>
                <a:gd name="connsiteX0" fmla="*/ 0 w 1828820"/>
                <a:gd name="connsiteY0" fmla="*/ 1791421 h 1810010"/>
                <a:gd name="connsiteX1" fmla="*/ 451678 w 1828820"/>
                <a:gd name="connsiteY1" fmla="*/ 905937 h 1810010"/>
                <a:gd name="connsiteX2" fmla="*/ 1822557 w 1828820"/>
                <a:gd name="connsiteY2" fmla="*/ 0 h 1810010"/>
                <a:gd name="connsiteX3" fmla="*/ 1828820 w 1828820"/>
                <a:gd name="connsiteY3" fmla="*/ 1810010 h 1810010"/>
                <a:gd name="connsiteX4" fmla="*/ 0 w 1828820"/>
                <a:gd name="connsiteY4" fmla="*/ 1791421 h 1810010"/>
                <a:gd name="connsiteX0" fmla="*/ 0 w 1828820"/>
                <a:gd name="connsiteY0" fmla="*/ 1791421 h 1810010"/>
                <a:gd name="connsiteX1" fmla="*/ 451678 w 1828820"/>
                <a:gd name="connsiteY1" fmla="*/ 905937 h 1810010"/>
                <a:gd name="connsiteX2" fmla="*/ 1822557 w 1828820"/>
                <a:gd name="connsiteY2" fmla="*/ 0 h 1810010"/>
                <a:gd name="connsiteX3" fmla="*/ 1828820 w 1828820"/>
                <a:gd name="connsiteY3" fmla="*/ 1810010 h 1810010"/>
                <a:gd name="connsiteX4" fmla="*/ 0 w 1828820"/>
                <a:gd name="connsiteY4" fmla="*/ 1791421 h 1810010"/>
                <a:gd name="connsiteX0" fmla="*/ 0 w 1828820"/>
                <a:gd name="connsiteY0" fmla="*/ 1791421 h 1810010"/>
                <a:gd name="connsiteX1" fmla="*/ 451678 w 1828820"/>
                <a:gd name="connsiteY1" fmla="*/ 905937 h 1810010"/>
                <a:gd name="connsiteX2" fmla="*/ 1822557 w 1828820"/>
                <a:gd name="connsiteY2" fmla="*/ 0 h 1810010"/>
                <a:gd name="connsiteX3" fmla="*/ 1828820 w 1828820"/>
                <a:gd name="connsiteY3" fmla="*/ 1810010 h 1810010"/>
                <a:gd name="connsiteX4" fmla="*/ 0 w 1828820"/>
                <a:gd name="connsiteY4" fmla="*/ 1791421 h 1810010"/>
                <a:gd name="connsiteX0" fmla="*/ 0 w 1828840"/>
                <a:gd name="connsiteY0" fmla="*/ 1779095 h 1797684"/>
                <a:gd name="connsiteX1" fmla="*/ 451678 w 1828840"/>
                <a:gd name="connsiteY1" fmla="*/ 893611 h 1797684"/>
                <a:gd name="connsiteX2" fmla="*/ 1828840 w 1828840"/>
                <a:gd name="connsiteY2" fmla="*/ 0 h 1797684"/>
                <a:gd name="connsiteX3" fmla="*/ 1828820 w 1828840"/>
                <a:gd name="connsiteY3" fmla="*/ 1797684 h 1797684"/>
                <a:gd name="connsiteX4" fmla="*/ 0 w 1828840"/>
                <a:gd name="connsiteY4" fmla="*/ 1779095 h 1797684"/>
                <a:gd name="connsiteX0" fmla="*/ 0 w 1828840"/>
                <a:gd name="connsiteY0" fmla="*/ 1779095 h 1797684"/>
                <a:gd name="connsiteX1" fmla="*/ 451678 w 1828840"/>
                <a:gd name="connsiteY1" fmla="*/ 893611 h 1797684"/>
                <a:gd name="connsiteX2" fmla="*/ 1828840 w 1828840"/>
                <a:gd name="connsiteY2" fmla="*/ 0 h 1797684"/>
                <a:gd name="connsiteX3" fmla="*/ 1828820 w 1828840"/>
                <a:gd name="connsiteY3" fmla="*/ 1797684 h 1797684"/>
                <a:gd name="connsiteX4" fmla="*/ 0 w 1828840"/>
                <a:gd name="connsiteY4" fmla="*/ 1779095 h 1797684"/>
                <a:gd name="connsiteX0" fmla="*/ 0 w 1828840"/>
                <a:gd name="connsiteY0" fmla="*/ 1779095 h 1797684"/>
                <a:gd name="connsiteX1" fmla="*/ 451678 w 1828840"/>
                <a:gd name="connsiteY1" fmla="*/ 893611 h 1797684"/>
                <a:gd name="connsiteX2" fmla="*/ 1828840 w 1828840"/>
                <a:gd name="connsiteY2" fmla="*/ 0 h 1797684"/>
                <a:gd name="connsiteX3" fmla="*/ 1828820 w 1828840"/>
                <a:gd name="connsiteY3" fmla="*/ 1797684 h 1797684"/>
                <a:gd name="connsiteX4" fmla="*/ 0 w 1828840"/>
                <a:gd name="connsiteY4" fmla="*/ 1779095 h 1797684"/>
                <a:gd name="connsiteX0" fmla="*/ 0 w 1835123"/>
                <a:gd name="connsiteY0" fmla="*/ 1816074 h 1816074"/>
                <a:gd name="connsiteX1" fmla="*/ 457961 w 1835123"/>
                <a:gd name="connsiteY1" fmla="*/ 893611 h 1816074"/>
                <a:gd name="connsiteX2" fmla="*/ 1835123 w 1835123"/>
                <a:gd name="connsiteY2" fmla="*/ 0 h 1816074"/>
                <a:gd name="connsiteX3" fmla="*/ 1835103 w 1835123"/>
                <a:gd name="connsiteY3" fmla="*/ 1797684 h 1816074"/>
                <a:gd name="connsiteX4" fmla="*/ 0 w 1835123"/>
                <a:gd name="connsiteY4" fmla="*/ 1816074 h 181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5123" h="1816074">
                  <a:moveTo>
                    <a:pt x="0" y="1816074"/>
                  </a:moveTo>
                  <a:cubicBezTo>
                    <a:pt x="6285" y="1403328"/>
                    <a:pt x="152107" y="1196290"/>
                    <a:pt x="457961" y="893611"/>
                  </a:cubicBezTo>
                  <a:cubicBezTo>
                    <a:pt x="763815" y="590932"/>
                    <a:pt x="1484394" y="98224"/>
                    <a:pt x="1835123" y="0"/>
                  </a:cubicBezTo>
                  <a:cubicBezTo>
                    <a:pt x="1835123" y="1204483"/>
                    <a:pt x="1833075" y="556319"/>
                    <a:pt x="1835103" y="1797684"/>
                  </a:cubicBezTo>
                  <a:lnTo>
                    <a:pt x="0" y="1816074"/>
                  </a:lnTo>
                  <a:close/>
                </a:path>
              </a:pathLst>
            </a:custGeom>
            <a:pattFill prst="pct25">
              <a:fgClr>
                <a:srgbClr val="0000FF"/>
              </a:fgClr>
              <a:bgClr>
                <a:schemeClr val="bg1"/>
              </a:bgClr>
            </a:patt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Oval 11"/>
            <p:cNvSpPr/>
            <p:nvPr/>
          </p:nvSpPr>
          <p:spPr bwMode="auto">
            <a:xfrm rot="16200000" flipH="1">
              <a:off x="23572" y="2527666"/>
              <a:ext cx="3633530" cy="1826822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1528175"/>
                <a:gd name="connsiteY0" fmla="*/ 1091168 h 1188495"/>
                <a:gd name="connsiteX1" fmla="*/ 1070975 w 1528175"/>
                <a:gd name="connsiteY1" fmla="*/ 20193 h 1188495"/>
                <a:gd name="connsiteX2" fmla="*/ 1528175 w 1528175"/>
                <a:gd name="connsiteY2" fmla="*/ 477393 h 1188495"/>
                <a:gd name="connsiteX3" fmla="*/ 1070975 w 1528175"/>
                <a:gd name="connsiteY3" fmla="*/ 934593 h 1188495"/>
                <a:gd name="connsiteX4" fmla="*/ 0 w 1528175"/>
                <a:gd name="connsiteY4" fmla="*/ 1091168 h 1188495"/>
                <a:gd name="connsiteX0" fmla="*/ 0 w 1528175"/>
                <a:gd name="connsiteY0" fmla="*/ 1091168 h 1188495"/>
                <a:gd name="connsiteX1" fmla="*/ 1070975 w 1528175"/>
                <a:gd name="connsiteY1" fmla="*/ 20193 h 1188495"/>
                <a:gd name="connsiteX2" fmla="*/ 1528175 w 1528175"/>
                <a:gd name="connsiteY2" fmla="*/ 477393 h 1188495"/>
                <a:gd name="connsiteX3" fmla="*/ 1070975 w 1528175"/>
                <a:gd name="connsiteY3" fmla="*/ 934593 h 1188495"/>
                <a:gd name="connsiteX4" fmla="*/ 0 w 1528175"/>
                <a:gd name="connsiteY4" fmla="*/ 1091168 h 1188495"/>
                <a:gd name="connsiteX0" fmla="*/ 0 w 1528175"/>
                <a:gd name="connsiteY0" fmla="*/ 1091168 h 1091168"/>
                <a:gd name="connsiteX1" fmla="*/ 1070975 w 1528175"/>
                <a:gd name="connsiteY1" fmla="*/ 20193 h 1091168"/>
                <a:gd name="connsiteX2" fmla="*/ 1528175 w 1528175"/>
                <a:gd name="connsiteY2" fmla="*/ 477393 h 1091168"/>
                <a:gd name="connsiteX3" fmla="*/ 1070975 w 1528175"/>
                <a:gd name="connsiteY3" fmla="*/ 934593 h 1091168"/>
                <a:gd name="connsiteX4" fmla="*/ 0 w 1528175"/>
                <a:gd name="connsiteY4" fmla="*/ 1091168 h 1091168"/>
                <a:gd name="connsiteX0" fmla="*/ 0 w 1924205"/>
                <a:gd name="connsiteY0" fmla="*/ 1091168 h 1120560"/>
                <a:gd name="connsiteX1" fmla="*/ 1070975 w 1924205"/>
                <a:gd name="connsiteY1" fmla="*/ 20193 h 1120560"/>
                <a:gd name="connsiteX2" fmla="*/ 1528175 w 1924205"/>
                <a:gd name="connsiteY2" fmla="*/ 477393 h 1120560"/>
                <a:gd name="connsiteX3" fmla="*/ 1860115 w 1924205"/>
                <a:gd name="connsiteY3" fmla="*/ 1072379 h 1120560"/>
                <a:gd name="connsiteX4" fmla="*/ 0 w 1924205"/>
                <a:gd name="connsiteY4" fmla="*/ 1091168 h 1120560"/>
                <a:gd name="connsiteX0" fmla="*/ 0 w 1924205"/>
                <a:gd name="connsiteY0" fmla="*/ 1091168 h 1120560"/>
                <a:gd name="connsiteX1" fmla="*/ 1070975 w 1924205"/>
                <a:gd name="connsiteY1" fmla="*/ 20193 h 1120560"/>
                <a:gd name="connsiteX2" fmla="*/ 1528175 w 1924205"/>
                <a:gd name="connsiteY2" fmla="*/ 477393 h 1120560"/>
                <a:gd name="connsiteX3" fmla="*/ 1860115 w 1924205"/>
                <a:gd name="connsiteY3" fmla="*/ 1072379 h 1120560"/>
                <a:gd name="connsiteX4" fmla="*/ 0 w 1924205"/>
                <a:gd name="connsiteY4" fmla="*/ 1091168 h 1120560"/>
                <a:gd name="connsiteX0" fmla="*/ 0 w 1860115"/>
                <a:gd name="connsiteY0" fmla="*/ 1091168 h 1120560"/>
                <a:gd name="connsiteX1" fmla="*/ 1070975 w 1860115"/>
                <a:gd name="connsiteY1" fmla="*/ 20193 h 1120560"/>
                <a:gd name="connsiteX2" fmla="*/ 1528175 w 1860115"/>
                <a:gd name="connsiteY2" fmla="*/ 477393 h 1120560"/>
                <a:gd name="connsiteX3" fmla="*/ 1860115 w 1860115"/>
                <a:gd name="connsiteY3" fmla="*/ 1072379 h 1120560"/>
                <a:gd name="connsiteX4" fmla="*/ 0 w 1860115"/>
                <a:gd name="connsiteY4" fmla="*/ 1091168 h 1120560"/>
                <a:gd name="connsiteX0" fmla="*/ 0 w 1860115"/>
                <a:gd name="connsiteY0" fmla="*/ 1091168 h 1091168"/>
                <a:gd name="connsiteX1" fmla="*/ 1070975 w 1860115"/>
                <a:gd name="connsiteY1" fmla="*/ 20193 h 1091168"/>
                <a:gd name="connsiteX2" fmla="*/ 1528175 w 1860115"/>
                <a:gd name="connsiteY2" fmla="*/ 477393 h 1091168"/>
                <a:gd name="connsiteX3" fmla="*/ 1860115 w 1860115"/>
                <a:gd name="connsiteY3" fmla="*/ 1072379 h 1091168"/>
                <a:gd name="connsiteX4" fmla="*/ 0 w 1860115"/>
                <a:gd name="connsiteY4" fmla="*/ 1091168 h 1091168"/>
                <a:gd name="connsiteX0" fmla="*/ 0 w 1860115"/>
                <a:gd name="connsiteY0" fmla="*/ 1846705 h 1846705"/>
                <a:gd name="connsiteX1" fmla="*/ 1070975 w 1860115"/>
                <a:gd name="connsiteY1" fmla="*/ 775730 h 1846705"/>
                <a:gd name="connsiteX2" fmla="*/ 1841326 w 1860115"/>
                <a:gd name="connsiteY2" fmla="*/ 55484 h 1846705"/>
                <a:gd name="connsiteX3" fmla="*/ 1860115 w 1860115"/>
                <a:gd name="connsiteY3" fmla="*/ 1827916 h 1846705"/>
                <a:gd name="connsiteX4" fmla="*/ 0 w 1860115"/>
                <a:gd name="connsiteY4" fmla="*/ 1846705 h 1846705"/>
                <a:gd name="connsiteX0" fmla="*/ 0 w 1860115"/>
                <a:gd name="connsiteY0" fmla="*/ 1791221 h 1791221"/>
                <a:gd name="connsiteX1" fmla="*/ 1070975 w 1860115"/>
                <a:gd name="connsiteY1" fmla="*/ 720246 h 1791221"/>
                <a:gd name="connsiteX2" fmla="*/ 1841326 w 1860115"/>
                <a:gd name="connsiteY2" fmla="*/ 0 h 1791221"/>
                <a:gd name="connsiteX3" fmla="*/ 1860115 w 1860115"/>
                <a:gd name="connsiteY3" fmla="*/ 1772432 h 1791221"/>
                <a:gd name="connsiteX4" fmla="*/ 0 w 1860115"/>
                <a:gd name="connsiteY4" fmla="*/ 1791221 h 1791221"/>
                <a:gd name="connsiteX0" fmla="*/ 71 w 1860186"/>
                <a:gd name="connsiteY0" fmla="*/ 1791221 h 1791221"/>
                <a:gd name="connsiteX1" fmla="*/ 294433 w 1860186"/>
                <a:gd name="connsiteY1" fmla="*/ 695194 h 1791221"/>
                <a:gd name="connsiteX2" fmla="*/ 1841397 w 1860186"/>
                <a:gd name="connsiteY2" fmla="*/ 0 h 1791221"/>
                <a:gd name="connsiteX3" fmla="*/ 1860186 w 1860186"/>
                <a:gd name="connsiteY3" fmla="*/ 1772432 h 1791221"/>
                <a:gd name="connsiteX4" fmla="*/ 71 w 1860186"/>
                <a:gd name="connsiteY4" fmla="*/ 1791221 h 1791221"/>
                <a:gd name="connsiteX0" fmla="*/ 71 w 1841397"/>
                <a:gd name="connsiteY0" fmla="*/ 1791221 h 1791221"/>
                <a:gd name="connsiteX1" fmla="*/ 294433 w 1841397"/>
                <a:gd name="connsiteY1" fmla="*/ 695194 h 1791221"/>
                <a:gd name="connsiteX2" fmla="*/ 1841397 w 1841397"/>
                <a:gd name="connsiteY2" fmla="*/ 0 h 1791221"/>
                <a:gd name="connsiteX3" fmla="*/ 1835134 w 1841397"/>
                <a:gd name="connsiteY3" fmla="*/ 1772432 h 1791221"/>
                <a:gd name="connsiteX4" fmla="*/ 71 w 1841397"/>
                <a:gd name="connsiteY4" fmla="*/ 1791221 h 1791221"/>
                <a:gd name="connsiteX0" fmla="*/ 23 w 1835086"/>
                <a:gd name="connsiteY0" fmla="*/ 1803747 h 1803747"/>
                <a:gd name="connsiteX1" fmla="*/ 294385 w 1835086"/>
                <a:gd name="connsiteY1" fmla="*/ 707720 h 1803747"/>
                <a:gd name="connsiteX2" fmla="*/ 1816297 w 1835086"/>
                <a:gd name="connsiteY2" fmla="*/ 0 h 1803747"/>
                <a:gd name="connsiteX3" fmla="*/ 1835086 w 1835086"/>
                <a:gd name="connsiteY3" fmla="*/ 1784958 h 1803747"/>
                <a:gd name="connsiteX4" fmla="*/ 23 w 1835086"/>
                <a:gd name="connsiteY4" fmla="*/ 1803747 h 1803747"/>
                <a:gd name="connsiteX0" fmla="*/ 23 w 1835086"/>
                <a:gd name="connsiteY0" fmla="*/ 1803747 h 1803747"/>
                <a:gd name="connsiteX1" fmla="*/ 294385 w 1835086"/>
                <a:gd name="connsiteY1" fmla="*/ 707720 h 1803747"/>
                <a:gd name="connsiteX2" fmla="*/ 1816297 w 1835086"/>
                <a:gd name="connsiteY2" fmla="*/ 0 h 1803747"/>
                <a:gd name="connsiteX3" fmla="*/ 1835086 w 1835086"/>
                <a:gd name="connsiteY3" fmla="*/ 1784958 h 1803747"/>
                <a:gd name="connsiteX4" fmla="*/ 23 w 1835086"/>
                <a:gd name="connsiteY4" fmla="*/ 1803747 h 1803747"/>
                <a:gd name="connsiteX0" fmla="*/ 23 w 1835593"/>
                <a:gd name="connsiteY0" fmla="*/ 1803747 h 1803747"/>
                <a:gd name="connsiteX1" fmla="*/ 294385 w 1835593"/>
                <a:gd name="connsiteY1" fmla="*/ 707720 h 1803747"/>
                <a:gd name="connsiteX2" fmla="*/ 1816297 w 1835593"/>
                <a:gd name="connsiteY2" fmla="*/ 0 h 1803747"/>
                <a:gd name="connsiteX3" fmla="*/ 1835086 w 1835593"/>
                <a:gd name="connsiteY3" fmla="*/ 1784958 h 1803747"/>
                <a:gd name="connsiteX4" fmla="*/ 23 w 1835593"/>
                <a:gd name="connsiteY4" fmla="*/ 1803747 h 1803747"/>
                <a:gd name="connsiteX0" fmla="*/ 23 w 1835086"/>
                <a:gd name="connsiteY0" fmla="*/ 1803747 h 1803747"/>
                <a:gd name="connsiteX1" fmla="*/ 294385 w 1835086"/>
                <a:gd name="connsiteY1" fmla="*/ 707720 h 1803747"/>
                <a:gd name="connsiteX2" fmla="*/ 1816297 w 1835086"/>
                <a:gd name="connsiteY2" fmla="*/ 0 h 1803747"/>
                <a:gd name="connsiteX3" fmla="*/ 1835086 w 1835086"/>
                <a:gd name="connsiteY3" fmla="*/ 1784958 h 1803747"/>
                <a:gd name="connsiteX4" fmla="*/ 23 w 1835086"/>
                <a:gd name="connsiteY4" fmla="*/ 1803747 h 1803747"/>
                <a:gd name="connsiteX0" fmla="*/ 23 w 1835086"/>
                <a:gd name="connsiteY0" fmla="*/ 1803747 h 1803747"/>
                <a:gd name="connsiteX1" fmla="*/ 294385 w 1835086"/>
                <a:gd name="connsiteY1" fmla="*/ 707720 h 1803747"/>
                <a:gd name="connsiteX2" fmla="*/ 1816297 w 1835086"/>
                <a:gd name="connsiteY2" fmla="*/ 0 h 1803747"/>
                <a:gd name="connsiteX3" fmla="*/ 1835086 w 1835086"/>
                <a:gd name="connsiteY3" fmla="*/ 1784958 h 1803747"/>
                <a:gd name="connsiteX4" fmla="*/ 23 w 1835086"/>
                <a:gd name="connsiteY4" fmla="*/ 1803747 h 1803747"/>
                <a:gd name="connsiteX0" fmla="*/ 23 w 1822560"/>
                <a:gd name="connsiteY0" fmla="*/ 1803747 h 1803747"/>
                <a:gd name="connsiteX1" fmla="*/ 294385 w 1822560"/>
                <a:gd name="connsiteY1" fmla="*/ 707720 h 1803747"/>
                <a:gd name="connsiteX2" fmla="*/ 1816297 w 1822560"/>
                <a:gd name="connsiteY2" fmla="*/ 0 h 1803747"/>
                <a:gd name="connsiteX3" fmla="*/ 1822560 w 1822560"/>
                <a:gd name="connsiteY3" fmla="*/ 1784958 h 1803747"/>
                <a:gd name="connsiteX4" fmla="*/ 23 w 1822560"/>
                <a:gd name="connsiteY4" fmla="*/ 1803747 h 1803747"/>
                <a:gd name="connsiteX0" fmla="*/ 23 w 1835086"/>
                <a:gd name="connsiteY0" fmla="*/ 1803747 h 1803747"/>
                <a:gd name="connsiteX1" fmla="*/ 294385 w 1835086"/>
                <a:gd name="connsiteY1" fmla="*/ 707720 h 1803747"/>
                <a:gd name="connsiteX2" fmla="*/ 1816297 w 1835086"/>
                <a:gd name="connsiteY2" fmla="*/ 0 h 1803747"/>
                <a:gd name="connsiteX3" fmla="*/ 1835086 w 1835086"/>
                <a:gd name="connsiteY3" fmla="*/ 1797484 h 1803747"/>
                <a:gd name="connsiteX4" fmla="*/ 23 w 1835086"/>
                <a:gd name="connsiteY4" fmla="*/ 1803747 h 1803747"/>
                <a:gd name="connsiteX0" fmla="*/ 232 w 1822769"/>
                <a:gd name="connsiteY0" fmla="*/ 1791221 h 1797484"/>
                <a:gd name="connsiteX1" fmla="*/ 282068 w 1822769"/>
                <a:gd name="connsiteY1" fmla="*/ 707720 h 1797484"/>
                <a:gd name="connsiteX2" fmla="*/ 1803980 w 1822769"/>
                <a:gd name="connsiteY2" fmla="*/ 0 h 1797484"/>
                <a:gd name="connsiteX3" fmla="*/ 1822769 w 1822769"/>
                <a:gd name="connsiteY3" fmla="*/ 1797484 h 1797484"/>
                <a:gd name="connsiteX4" fmla="*/ 232 w 1822769"/>
                <a:gd name="connsiteY4" fmla="*/ 1791221 h 1797484"/>
                <a:gd name="connsiteX0" fmla="*/ 5480 w 1828017"/>
                <a:gd name="connsiteY0" fmla="*/ 1791221 h 1797484"/>
                <a:gd name="connsiteX1" fmla="*/ 287316 w 1828017"/>
                <a:gd name="connsiteY1" fmla="*/ 707720 h 1797484"/>
                <a:gd name="connsiteX2" fmla="*/ 1809228 w 1828017"/>
                <a:gd name="connsiteY2" fmla="*/ 0 h 1797484"/>
                <a:gd name="connsiteX3" fmla="*/ 1828017 w 1828017"/>
                <a:gd name="connsiteY3" fmla="*/ 1797484 h 1797484"/>
                <a:gd name="connsiteX4" fmla="*/ 5480 w 1828017"/>
                <a:gd name="connsiteY4" fmla="*/ 1791221 h 1797484"/>
                <a:gd name="connsiteX0" fmla="*/ 307 w 1822844"/>
                <a:gd name="connsiteY0" fmla="*/ 1803747 h 1810010"/>
                <a:gd name="connsiteX1" fmla="*/ 282143 w 1822844"/>
                <a:gd name="connsiteY1" fmla="*/ 720246 h 1810010"/>
                <a:gd name="connsiteX2" fmla="*/ 1816581 w 1822844"/>
                <a:gd name="connsiteY2" fmla="*/ 0 h 1810010"/>
                <a:gd name="connsiteX3" fmla="*/ 1822844 w 1822844"/>
                <a:gd name="connsiteY3" fmla="*/ 1810010 h 1810010"/>
                <a:gd name="connsiteX4" fmla="*/ 307 w 1822844"/>
                <a:gd name="connsiteY4" fmla="*/ 1803747 h 1810010"/>
                <a:gd name="connsiteX0" fmla="*/ 10556 w 1833093"/>
                <a:gd name="connsiteY0" fmla="*/ 1803747 h 1810010"/>
                <a:gd name="connsiteX1" fmla="*/ 229762 w 1833093"/>
                <a:gd name="connsiteY1" fmla="*/ 770350 h 1810010"/>
                <a:gd name="connsiteX2" fmla="*/ 1826830 w 1833093"/>
                <a:gd name="connsiteY2" fmla="*/ 0 h 1810010"/>
                <a:gd name="connsiteX3" fmla="*/ 1833093 w 1833093"/>
                <a:gd name="connsiteY3" fmla="*/ 1810010 h 1810010"/>
                <a:gd name="connsiteX4" fmla="*/ 10556 w 1833093"/>
                <a:gd name="connsiteY4" fmla="*/ 1803747 h 1810010"/>
                <a:gd name="connsiteX0" fmla="*/ 0 w 1822537"/>
                <a:gd name="connsiteY0" fmla="*/ 1803747 h 1810010"/>
                <a:gd name="connsiteX1" fmla="*/ 445395 w 1822537"/>
                <a:gd name="connsiteY1" fmla="*/ 905937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706 w 1823243"/>
                <a:gd name="connsiteY0" fmla="*/ 1803747 h 1810010"/>
                <a:gd name="connsiteX1" fmla="*/ 446101 w 1823243"/>
                <a:gd name="connsiteY1" fmla="*/ 905937 h 1810010"/>
                <a:gd name="connsiteX2" fmla="*/ 1816980 w 1823243"/>
                <a:gd name="connsiteY2" fmla="*/ 0 h 1810010"/>
                <a:gd name="connsiteX3" fmla="*/ 1823243 w 1823243"/>
                <a:gd name="connsiteY3" fmla="*/ 1810010 h 1810010"/>
                <a:gd name="connsiteX4" fmla="*/ 706 w 1823243"/>
                <a:gd name="connsiteY4" fmla="*/ 1803747 h 1810010"/>
                <a:gd name="connsiteX0" fmla="*/ 685 w 1829505"/>
                <a:gd name="connsiteY0" fmla="*/ 1791421 h 1810010"/>
                <a:gd name="connsiteX1" fmla="*/ 452363 w 1829505"/>
                <a:gd name="connsiteY1" fmla="*/ 905937 h 1810010"/>
                <a:gd name="connsiteX2" fmla="*/ 1823242 w 1829505"/>
                <a:gd name="connsiteY2" fmla="*/ 0 h 1810010"/>
                <a:gd name="connsiteX3" fmla="*/ 1829505 w 1829505"/>
                <a:gd name="connsiteY3" fmla="*/ 1810010 h 1810010"/>
                <a:gd name="connsiteX4" fmla="*/ 685 w 1829505"/>
                <a:gd name="connsiteY4" fmla="*/ 1791421 h 1810010"/>
                <a:gd name="connsiteX0" fmla="*/ 185 w 1829005"/>
                <a:gd name="connsiteY0" fmla="*/ 1791421 h 1810010"/>
                <a:gd name="connsiteX1" fmla="*/ 451863 w 1829005"/>
                <a:gd name="connsiteY1" fmla="*/ 905937 h 1810010"/>
                <a:gd name="connsiteX2" fmla="*/ 1822742 w 1829005"/>
                <a:gd name="connsiteY2" fmla="*/ 0 h 1810010"/>
                <a:gd name="connsiteX3" fmla="*/ 1829005 w 1829005"/>
                <a:gd name="connsiteY3" fmla="*/ 1810010 h 1810010"/>
                <a:gd name="connsiteX4" fmla="*/ 185 w 1829005"/>
                <a:gd name="connsiteY4" fmla="*/ 1791421 h 1810010"/>
                <a:gd name="connsiteX0" fmla="*/ 0 w 1828820"/>
                <a:gd name="connsiteY0" fmla="*/ 1791421 h 1810010"/>
                <a:gd name="connsiteX1" fmla="*/ 451678 w 1828820"/>
                <a:gd name="connsiteY1" fmla="*/ 905937 h 1810010"/>
                <a:gd name="connsiteX2" fmla="*/ 1822557 w 1828820"/>
                <a:gd name="connsiteY2" fmla="*/ 0 h 1810010"/>
                <a:gd name="connsiteX3" fmla="*/ 1828820 w 1828820"/>
                <a:gd name="connsiteY3" fmla="*/ 1810010 h 1810010"/>
                <a:gd name="connsiteX4" fmla="*/ 0 w 1828820"/>
                <a:gd name="connsiteY4" fmla="*/ 1791421 h 1810010"/>
                <a:gd name="connsiteX0" fmla="*/ 0 w 1828820"/>
                <a:gd name="connsiteY0" fmla="*/ 1791421 h 1810010"/>
                <a:gd name="connsiteX1" fmla="*/ 451678 w 1828820"/>
                <a:gd name="connsiteY1" fmla="*/ 905937 h 1810010"/>
                <a:gd name="connsiteX2" fmla="*/ 1822557 w 1828820"/>
                <a:gd name="connsiteY2" fmla="*/ 0 h 1810010"/>
                <a:gd name="connsiteX3" fmla="*/ 1828820 w 1828820"/>
                <a:gd name="connsiteY3" fmla="*/ 1810010 h 1810010"/>
                <a:gd name="connsiteX4" fmla="*/ 0 w 1828820"/>
                <a:gd name="connsiteY4" fmla="*/ 1791421 h 1810010"/>
                <a:gd name="connsiteX0" fmla="*/ 0 w 1828820"/>
                <a:gd name="connsiteY0" fmla="*/ 1791421 h 1810010"/>
                <a:gd name="connsiteX1" fmla="*/ 451678 w 1828820"/>
                <a:gd name="connsiteY1" fmla="*/ 905937 h 1810010"/>
                <a:gd name="connsiteX2" fmla="*/ 1822557 w 1828820"/>
                <a:gd name="connsiteY2" fmla="*/ 0 h 1810010"/>
                <a:gd name="connsiteX3" fmla="*/ 1828820 w 1828820"/>
                <a:gd name="connsiteY3" fmla="*/ 1810010 h 1810010"/>
                <a:gd name="connsiteX4" fmla="*/ 0 w 1828820"/>
                <a:gd name="connsiteY4" fmla="*/ 1791421 h 1810010"/>
                <a:gd name="connsiteX0" fmla="*/ 0 w 1828840"/>
                <a:gd name="connsiteY0" fmla="*/ 1779095 h 1797684"/>
                <a:gd name="connsiteX1" fmla="*/ 451678 w 1828840"/>
                <a:gd name="connsiteY1" fmla="*/ 893611 h 1797684"/>
                <a:gd name="connsiteX2" fmla="*/ 1828840 w 1828840"/>
                <a:gd name="connsiteY2" fmla="*/ 0 h 1797684"/>
                <a:gd name="connsiteX3" fmla="*/ 1828820 w 1828840"/>
                <a:gd name="connsiteY3" fmla="*/ 1797684 h 1797684"/>
                <a:gd name="connsiteX4" fmla="*/ 0 w 1828840"/>
                <a:gd name="connsiteY4" fmla="*/ 1779095 h 1797684"/>
                <a:gd name="connsiteX0" fmla="*/ 0 w 1828840"/>
                <a:gd name="connsiteY0" fmla="*/ 1779095 h 1797684"/>
                <a:gd name="connsiteX1" fmla="*/ 451678 w 1828840"/>
                <a:gd name="connsiteY1" fmla="*/ 893611 h 1797684"/>
                <a:gd name="connsiteX2" fmla="*/ 1828840 w 1828840"/>
                <a:gd name="connsiteY2" fmla="*/ 0 h 1797684"/>
                <a:gd name="connsiteX3" fmla="*/ 1828820 w 1828840"/>
                <a:gd name="connsiteY3" fmla="*/ 1797684 h 1797684"/>
                <a:gd name="connsiteX4" fmla="*/ 0 w 1828840"/>
                <a:gd name="connsiteY4" fmla="*/ 1779095 h 1797684"/>
                <a:gd name="connsiteX0" fmla="*/ 0 w 1828840"/>
                <a:gd name="connsiteY0" fmla="*/ 1779095 h 1797684"/>
                <a:gd name="connsiteX1" fmla="*/ 451678 w 1828840"/>
                <a:gd name="connsiteY1" fmla="*/ 893611 h 1797684"/>
                <a:gd name="connsiteX2" fmla="*/ 1828840 w 1828840"/>
                <a:gd name="connsiteY2" fmla="*/ 0 h 1797684"/>
                <a:gd name="connsiteX3" fmla="*/ 1828820 w 1828840"/>
                <a:gd name="connsiteY3" fmla="*/ 1797684 h 1797684"/>
                <a:gd name="connsiteX4" fmla="*/ 0 w 1828840"/>
                <a:gd name="connsiteY4" fmla="*/ 1779095 h 1797684"/>
                <a:gd name="connsiteX0" fmla="*/ 0 w 1828840"/>
                <a:gd name="connsiteY0" fmla="*/ 1779095 h 1797684"/>
                <a:gd name="connsiteX1" fmla="*/ 451678 w 1828840"/>
                <a:gd name="connsiteY1" fmla="*/ 893611 h 1797684"/>
                <a:gd name="connsiteX2" fmla="*/ 1828840 w 1828840"/>
                <a:gd name="connsiteY2" fmla="*/ 0 h 1797684"/>
                <a:gd name="connsiteX3" fmla="*/ 1828820 w 1828840"/>
                <a:gd name="connsiteY3" fmla="*/ 1797684 h 1797684"/>
                <a:gd name="connsiteX4" fmla="*/ 0 w 1828840"/>
                <a:gd name="connsiteY4" fmla="*/ 1779095 h 1797684"/>
                <a:gd name="connsiteX0" fmla="*/ 0 w 1822557"/>
                <a:gd name="connsiteY0" fmla="*/ 1791422 h 1797684"/>
                <a:gd name="connsiteX1" fmla="*/ 445395 w 1822557"/>
                <a:gd name="connsiteY1" fmla="*/ 893611 h 1797684"/>
                <a:gd name="connsiteX2" fmla="*/ 1822557 w 1822557"/>
                <a:gd name="connsiteY2" fmla="*/ 0 h 1797684"/>
                <a:gd name="connsiteX3" fmla="*/ 1822537 w 1822557"/>
                <a:gd name="connsiteY3" fmla="*/ 1797684 h 1797684"/>
                <a:gd name="connsiteX4" fmla="*/ 0 w 1822557"/>
                <a:gd name="connsiteY4" fmla="*/ 1791422 h 179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2557" h="1797684">
                  <a:moveTo>
                    <a:pt x="0" y="1791422"/>
                  </a:moveTo>
                  <a:cubicBezTo>
                    <a:pt x="6285" y="1378676"/>
                    <a:pt x="141636" y="1192181"/>
                    <a:pt x="445395" y="893611"/>
                  </a:cubicBezTo>
                  <a:cubicBezTo>
                    <a:pt x="749154" y="595041"/>
                    <a:pt x="1471828" y="98224"/>
                    <a:pt x="1822557" y="0"/>
                  </a:cubicBezTo>
                  <a:cubicBezTo>
                    <a:pt x="1822557" y="1204483"/>
                    <a:pt x="1820509" y="556319"/>
                    <a:pt x="1822537" y="1797684"/>
                  </a:cubicBezTo>
                  <a:lnTo>
                    <a:pt x="0" y="1791422"/>
                  </a:lnTo>
                  <a:close/>
                </a:path>
              </a:pathLst>
            </a:custGeom>
            <a:pattFill prst="pct25">
              <a:fgClr>
                <a:srgbClr val="0000FF"/>
              </a:fgClr>
              <a:bgClr>
                <a:schemeClr val="bg1"/>
              </a:bgClr>
            </a:patt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6725"/>
          </a:xfrm>
        </p:spPr>
        <p:txBody>
          <a:bodyPr/>
          <a:lstStyle/>
          <a:p>
            <a:fld id="{7B90093A-D27F-4568-A32C-207F7FAD0F7D}" type="slidenum">
              <a:rPr lang="en-US"/>
              <a:pPr/>
              <a:t>4</a:t>
            </a:fld>
            <a:endParaRPr lang="en-US"/>
          </a:p>
        </p:txBody>
      </p:sp>
      <p:sp>
        <p:nvSpPr>
          <p:cNvPr id="18595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9604" name="Rectangle 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52400" y="36513"/>
            <a:ext cx="8849868" cy="1257648"/>
            <a:chOff x="152400" y="36513"/>
            <a:chExt cx="8849868" cy="1257648"/>
          </a:xfrm>
        </p:grpSpPr>
        <p:pic>
          <p:nvPicPr>
            <p:cNvPr id="1859625" name="Picture 4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650" y="628998"/>
              <a:ext cx="40449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9627" name="Picture 4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1338" y="36513"/>
              <a:ext cx="6792912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9635" name="Picture 5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702023"/>
              <a:ext cx="17526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9634" name="Picture 5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5968" y="349598"/>
              <a:ext cx="46863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59633" name="Picture 4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016348"/>
              <a:ext cx="2671763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" y="349598"/>
              <a:ext cx="4000429" cy="2627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2" name="Group 51"/>
          <p:cNvGrpSpPr/>
          <p:nvPr/>
        </p:nvGrpSpPr>
        <p:grpSpPr>
          <a:xfrm>
            <a:off x="1111946" y="2528344"/>
            <a:ext cx="174755" cy="3130246"/>
            <a:chOff x="1200846" y="2287044"/>
            <a:chExt cx="174755" cy="3130246"/>
          </a:xfrm>
        </p:grpSpPr>
        <p:cxnSp>
          <p:nvCxnSpPr>
            <p:cNvPr id="49" name="Straight Arrow Connector 48"/>
            <p:cNvCxnSpPr/>
            <p:nvPr/>
          </p:nvCxnSpPr>
          <p:spPr bwMode="auto">
            <a:xfrm rot="16200000">
              <a:off x="-191756" y="3768372"/>
              <a:ext cx="2962656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00846" y="5271370"/>
              <a:ext cx="174755" cy="1459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42" name="Straight Connector 41"/>
          <p:cNvCxnSpPr/>
          <p:nvPr/>
        </p:nvCxnSpPr>
        <p:spPr bwMode="auto">
          <a:xfrm>
            <a:off x="5082440" y="1306687"/>
            <a:ext cx="0" cy="5551313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7" name="Group 56"/>
          <p:cNvGrpSpPr/>
          <p:nvPr/>
        </p:nvGrpSpPr>
        <p:grpSpPr>
          <a:xfrm>
            <a:off x="39116" y="1612900"/>
            <a:ext cx="4855464" cy="4473076"/>
            <a:chOff x="128016" y="1371600"/>
            <a:chExt cx="4855464" cy="4473076"/>
          </a:xfrm>
        </p:grpSpPr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3900000">
              <a:off x="2417512" y="2446872"/>
              <a:ext cx="1664712" cy="3355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 bwMode="auto">
            <a:xfrm flipV="1">
              <a:off x="261394" y="1371600"/>
              <a:ext cx="0" cy="407822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" name="Straight Arrow Connector 4"/>
            <p:cNvCxnSpPr/>
            <p:nvPr/>
          </p:nvCxnSpPr>
          <p:spPr bwMode="auto">
            <a:xfrm>
              <a:off x="128016" y="5257800"/>
              <a:ext cx="4855464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Freeform 22"/>
            <p:cNvSpPr/>
            <p:nvPr/>
          </p:nvSpPr>
          <p:spPr>
            <a:xfrm>
              <a:off x="218425" y="1604264"/>
              <a:ext cx="1878904" cy="3845560"/>
            </a:xfrm>
            <a:custGeom>
              <a:avLst/>
              <a:gdLst>
                <a:gd name="connsiteX0" fmla="*/ 0 w 62630"/>
                <a:gd name="connsiteY0" fmla="*/ 137888 h 137888"/>
                <a:gd name="connsiteX1" fmla="*/ 37578 w 62630"/>
                <a:gd name="connsiteY1" fmla="*/ 37679 h 137888"/>
                <a:gd name="connsiteX2" fmla="*/ 62630 w 62630"/>
                <a:gd name="connsiteY2" fmla="*/ 101 h 137888"/>
                <a:gd name="connsiteX0" fmla="*/ 0 w 37578"/>
                <a:gd name="connsiteY0" fmla="*/ 100209 h 100209"/>
                <a:gd name="connsiteX1" fmla="*/ 37578 w 37578"/>
                <a:gd name="connsiteY1" fmla="*/ 0 h 100209"/>
                <a:gd name="connsiteX0" fmla="*/ 0 w 2154477"/>
                <a:gd name="connsiteY0" fmla="*/ 989556 h 989556"/>
                <a:gd name="connsiteX1" fmla="*/ 2154477 w 2154477"/>
                <a:gd name="connsiteY1" fmla="*/ 0 h 989556"/>
                <a:gd name="connsiteX0" fmla="*/ 0 w 1678488"/>
                <a:gd name="connsiteY0" fmla="*/ 1340285 h 1340285"/>
                <a:gd name="connsiteX1" fmla="*/ 1678488 w 1678488"/>
                <a:gd name="connsiteY1" fmla="*/ 0 h 1340285"/>
                <a:gd name="connsiteX0" fmla="*/ 0 w 1853852"/>
                <a:gd name="connsiteY0" fmla="*/ 1841327 h 1841327"/>
                <a:gd name="connsiteX1" fmla="*/ 1853852 w 1853852"/>
                <a:gd name="connsiteY1" fmla="*/ 0 h 1841327"/>
                <a:gd name="connsiteX0" fmla="*/ 0 w 1853852"/>
                <a:gd name="connsiteY0" fmla="*/ 1841327 h 1841327"/>
                <a:gd name="connsiteX1" fmla="*/ 901875 w 1853852"/>
                <a:gd name="connsiteY1" fmla="*/ 926927 h 1841327"/>
                <a:gd name="connsiteX2" fmla="*/ 1853852 w 1853852"/>
                <a:gd name="connsiteY2" fmla="*/ 0 h 1841327"/>
                <a:gd name="connsiteX0" fmla="*/ 0 w 1853852"/>
                <a:gd name="connsiteY0" fmla="*/ 1841327 h 1841327"/>
                <a:gd name="connsiteX1" fmla="*/ 951979 w 1853852"/>
                <a:gd name="connsiteY1" fmla="*/ 413360 h 1841327"/>
                <a:gd name="connsiteX2" fmla="*/ 1853852 w 1853852"/>
                <a:gd name="connsiteY2" fmla="*/ 0 h 1841327"/>
                <a:gd name="connsiteX0" fmla="*/ 0 w 1853852"/>
                <a:gd name="connsiteY0" fmla="*/ 1841327 h 1841327"/>
                <a:gd name="connsiteX1" fmla="*/ 951979 w 1853852"/>
                <a:gd name="connsiteY1" fmla="*/ 413360 h 1841327"/>
                <a:gd name="connsiteX2" fmla="*/ 1853852 w 1853852"/>
                <a:gd name="connsiteY2" fmla="*/ 0 h 1841327"/>
                <a:gd name="connsiteX0" fmla="*/ 80 w 1853932"/>
                <a:gd name="connsiteY0" fmla="*/ 1841327 h 1841327"/>
                <a:gd name="connsiteX1" fmla="*/ 952059 w 1853932"/>
                <a:gd name="connsiteY1" fmla="*/ 413360 h 1841327"/>
                <a:gd name="connsiteX2" fmla="*/ 1853932 w 1853932"/>
                <a:gd name="connsiteY2" fmla="*/ 0 h 1841327"/>
                <a:gd name="connsiteX0" fmla="*/ 107 w 1853959"/>
                <a:gd name="connsiteY0" fmla="*/ 1841327 h 1841327"/>
                <a:gd name="connsiteX1" fmla="*/ 952086 w 1853959"/>
                <a:gd name="connsiteY1" fmla="*/ 413360 h 1841327"/>
                <a:gd name="connsiteX2" fmla="*/ 1853959 w 1853959"/>
                <a:gd name="connsiteY2" fmla="*/ 0 h 1841327"/>
                <a:gd name="connsiteX0" fmla="*/ 110 w 1853962"/>
                <a:gd name="connsiteY0" fmla="*/ 1841327 h 1841327"/>
                <a:gd name="connsiteX1" fmla="*/ 939563 w 1853962"/>
                <a:gd name="connsiteY1" fmla="*/ 400834 h 1841327"/>
                <a:gd name="connsiteX2" fmla="*/ 1853962 w 1853962"/>
                <a:gd name="connsiteY2" fmla="*/ 0 h 1841327"/>
                <a:gd name="connsiteX0" fmla="*/ 116 w 1853968"/>
                <a:gd name="connsiteY0" fmla="*/ 1841327 h 1841327"/>
                <a:gd name="connsiteX1" fmla="*/ 914517 w 1853968"/>
                <a:gd name="connsiteY1" fmla="*/ 388308 h 1841327"/>
                <a:gd name="connsiteX2" fmla="*/ 1853968 w 1853968"/>
                <a:gd name="connsiteY2" fmla="*/ 0 h 1841327"/>
                <a:gd name="connsiteX0" fmla="*/ 174 w 1854026"/>
                <a:gd name="connsiteY0" fmla="*/ 1841327 h 1841327"/>
                <a:gd name="connsiteX1" fmla="*/ 764263 w 1854026"/>
                <a:gd name="connsiteY1" fmla="*/ 501043 h 1841327"/>
                <a:gd name="connsiteX2" fmla="*/ 1854026 w 1854026"/>
                <a:gd name="connsiteY2" fmla="*/ 0 h 1841327"/>
                <a:gd name="connsiteX0" fmla="*/ 237 w 3369738"/>
                <a:gd name="connsiteY0" fmla="*/ 2279738 h 2279738"/>
                <a:gd name="connsiteX1" fmla="*/ 764326 w 3369738"/>
                <a:gd name="connsiteY1" fmla="*/ 939454 h 2279738"/>
                <a:gd name="connsiteX2" fmla="*/ 3369738 w 3369738"/>
                <a:gd name="connsiteY2" fmla="*/ 0 h 2279738"/>
                <a:gd name="connsiteX0" fmla="*/ 237 w 3369738"/>
                <a:gd name="connsiteY0" fmla="*/ 2279738 h 2279738"/>
                <a:gd name="connsiteX1" fmla="*/ 764326 w 3369738"/>
                <a:gd name="connsiteY1" fmla="*/ 939454 h 2279738"/>
                <a:gd name="connsiteX2" fmla="*/ 1841565 w 3369738"/>
                <a:gd name="connsiteY2" fmla="*/ 475991 h 2279738"/>
                <a:gd name="connsiteX3" fmla="*/ 3369738 w 3369738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98 w 3369599"/>
                <a:gd name="connsiteY0" fmla="*/ 2279738 h 2279738"/>
                <a:gd name="connsiteX1" fmla="*/ 764187 w 3369599"/>
                <a:gd name="connsiteY1" fmla="*/ 939454 h 2279738"/>
                <a:gd name="connsiteX2" fmla="*/ 1841426 w 3369599"/>
                <a:gd name="connsiteY2" fmla="*/ 450938 h 2279738"/>
                <a:gd name="connsiteX3" fmla="*/ 3369599 w 3369599"/>
                <a:gd name="connsiteY3" fmla="*/ 0 h 2279738"/>
                <a:gd name="connsiteX0" fmla="*/ 98 w 3394651"/>
                <a:gd name="connsiteY0" fmla="*/ 2242159 h 2242159"/>
                <a:gd name="connsiteX1" fmla="*/ 764187 w 3394651"/>
                <a:gd name="connsiteY1" fmla="*/ 901875 h 2242159"/>
                <a:gd name="connsiteX2" fmla="*/ 1841426 w 3394651"/>
                <a:gd name="connsiteY2" fmla="*/ 413359 h 2242159"/>
                <a:gd name="connsiteX3" fmla="*/ 3394651 w 3394651"/>
                <a:gd name="connsiteY3" fmla="*/ 0 h 2242159"/>
                <a:gd name="connsiteX0" fmla="*/ 98 w 3394651"/>
                <a:gd name="connsiteY0" fmla="*/ 2242159 h 2242159"/>
                <a:gd name="connsiteX1" fmla="*/ 764187 w 3394651"/>
                <a:gd name="connsiteY1" fmla="*/ 901875 h 2242159"/>
                <a:gd name="connsiteX2" fmla="*/ 1841426 w 3394651"/>
                <a:gd name="connsiteY2" fmla="*/ 413359 h 2242159"/>
                <a:gd name="connsiteX3" fmla="*/ 3394651 w 3394651"/>
                <a:gd name="connsiteY3" fmla="*/ 0 h 2242159"/>
                <a:gd name="connsiteX0" fmla="*/ 98 w 3457282"/>
                <a:gd name="connsiteY0" fmla="*/ 2204581 h 2204581"/>
                <a:gd name="connsiteX1" fmla="*/ 764187 w 3457282"/>
                <a:gd name="connsiteY1" fmla="*/ 864297 h 2204581"/>
                <a:gd name="connsiteX2" fmla="*/ 1841426 w 3457282"/>
                <a:gd name="connsiteY2" fmla="*/ 375781 h 2204581"/>
                <a:gd name="connsiteX3" fmla="*/ 3457282 w 3457282"/>
                <a:gd name="connsiteY3" fmla="*/ 0 h 2204581"/>
                <a:gd name="connsiteX0" fmla="*/ 110 w 3457294"/>
                <a:gd name="connsiteY0" fmla="*/ 2204581 h 2204581"/>
                <a:gd name="connsiteX1" fmla="*/ 764199 w 3457294"/>
                <a:gd name="connsiteY1" fmla="*/ 864297 h 2204581"/>
                <a:gd name="connsiteX2" fmla="*/ 1828912 w 3457294"/>
                <a:gd name="connsiteY2" fmla="*/ 375781 h 2204581"/>
                <a:gd name="connsiteX3" fmla="*/ 3457294 w 3457294"/>
                <a:gd name="connsiteY3" fmla="*/ 0 h 2204581"/>
                <a:gd name="connsiteX0" fmla="*/ 110 w 3457294"/>
                <a:gd name="connsiteY0" fmla="*/ 2204581 h 2204581"/>
                <a:gd name="connsiteX1" fmla="*/ 764199 w 3457294"/>
                <a:gd name="connsiteY1" fmla="*/ 864297 h 2204581"/>
                <a:gd name="connsiteX2" fmla="*/ 1828912 w 3457294"/>
                <a:gd name="connsiteY2" fmla="*/ 375781 h 2204581"/>
                <a:gd name="connsiteX3" fmla="*/ 3457294 w 3457294"/>
                <a:gd name="connsiteY3" fmla="*/ 0 h 2204581"/>
                <a:gd name="connsiteX0" fmla="*/ 119 w 3457303"/>
                <a:gd name="connsiteY0" fmla="*/ 2204581 h 2204581"/>
                <a:gd name="connsiteX1" fmla="*/ 764208 w 3457303"/>
                <a:gd name="connsiteY1" fmla="*/ 864297 h 2204581"/>
                <a:gd name="connsiteX2" fmla="*/ 2041863 w 3457303"/>
                <a:gd name="connsiteY2" fmla="*/ 313151 h 2204581"/>
                <a:gd name="connsiteX3" fmla="*/ 3457303 w 3457303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94889"/>
                <a:gd name="connsiteY0" fmla="*/ 2217107 h 2217107"/>
                <a:gd name="connsiteX1" fmla="*/ 764216 w 3494889"/>
                <a:gd name="connsiteY1" fmla="*/ 876823 h 2217107"/>
                <a:gd name="connsiteX2" fmla="*/ 2204710 w 3494889"/>
                <a:gd name="connsiteY2" fmla="*/ 288099 h 2217107"/>
                <a:gd name="connsiteX3" fmla="*/ 3494889 w 3494889"/>
                <a:gd name="connsiteY3" fmla="*/ 0 h 2217107"/>
                <a:gd name="connsiteX0" fmla="*/ 0 w 3494762"/>
                <a:gd name="connsiteY0" fmla="*/ 2217107 h 2217107"/>
                <a:gd name="connsiteX1" fmla="*/ 187892 w 3494762"/>
                <a:gd name="connsiteY1" fmla="*/ 1390390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315234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00418 w 3494762"/>
                <a:gd name="connsiteY1" fmla="*/ 1177448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00418 w 3494762"/>
                <a:gd name="connsiteY1" fmla="*/ 1177448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63049 w 3494762"/>
                <a:gd name="connsiteY1" fmla="*/ 115239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5786 w 3500548"/>
                <a:gd name="connsiteY0" fmla="*/ 2217107 h 2217107"/>
                <a:gd name="connsiteX1" fmla="*/ 156100 w 3500548"/>
                <a:gd name="connsiteY1" fmla="*/ 1252604 h 2217107"/>
                <a:gd name="connsiteX2" fmla="*/ 782401 w 3500548"/>
                <a:gd name="connsiteY2" fmla="*/ 839244 h 2217107"/>
                <a:gd name="connsiteX3" fmla="*/ 2210369 w 3500548"/>
                <a:gd name="connsiteY3" fmla="*/ 275573 h 2217107"/>
                <a:gd name="connsiteX4" fmla="*/ 3500548 w 3500548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87892 w 3494762"/>
                <a:gd name="connsiteY1" fmla="*/ 1215026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87892 w 3494762"/>
                <a:gd name="connsiteY1" fmla="*/ 1215026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2204583"/>
                <a:gd name="connsiteY0" fmla="*/ 1941534 h 1941534"/>
                <a:gd name="connsiteX1" fmla="*/ 187892 w 2204583"/>
                <a:gd name="connsiteY1" fmla="*/ 939453 h 1941534"/>
                <a:gd name="connsiteX2" fmla="*/ 776615 w 2204583"/>
                <a:gd name="connsiteY2" fmla="*/ 563671 h 1941534"/>
                <a:gd name="connsiteX3" fmla="*/ 2204583 w 2204583"/>
                <a:gd name="connsiteY3" fmla="*/ 0 h 1941534"/>
                <a:gd name="connsiteX0" fmla="*/ 3641548 w 3641557"/>
                <a:gd name="connsiteY0" fmla="*/ 156667 h 1947817"/>
                <a:gd name="connsiteX1" fmla="*/ 159314 w 3641557"/>
                <a:gd name="connsiteY1" fmla="*/ 1885260 h 1947817"/>
                <a:gd name="connsiteX2" fmla="*/ 748037 w 3641557"/>
                <a:gd name="connsiteY2" fmla="*/ 1509478 h 1947817"/>
                <a:gd name="connsiteX3" fmla="*/ 2176005 w 3641557"/>
                <a:gd name="connsiteY3" fmla="*/ 945807 h 1947817"/>
                <a:gd name="connsiteX0" fmla="*/ 2915993 w 3814730"/>
                <a:gd name="connsiteY0" fmla="*/ 245890 h 1625066"/>
                <a:gd name="connsiteX1" fmla="*/ 3705135 w 3814730"/>
                <a:gd name="connsiteY1" fmla="*/ 947349 h 1625066"/>
                <a:gd name="connsiteX2" fmla="*/ 22482 w 3814730"/>
                <a:gd name="connsiteY2" fmla="*/ 1598701 h 1625066"/>
                <a:gd name="connsiteX3" fmla="*/ 1450450 w 3814730"/>
                <a:gd name="connsiteY3" fmla="*/ 1035030 h 1625066"/>
                <a:gd name="connsiteX0" fmla="*/ 0 w 4714897"/>
                <a:gd name="connsiteY0" fmla="*/ 3283382 h 3283382"/>
                <a:gd name="connsiteX1" fmla="*/ 4709788 w 4714897"/>
                <a:gd name="connsiteY1" fmla="*/ 89246 h 3283382"/>
                <a:gd name="connsiteX2" fmla="*/ 1027135 w 4714897"/>
                <a:gd name="connsiteY2" fmla="*/ 740598 h 3283382"/>
                <a:gd name="connsiteX3" fmla="*/ 2455103 w 4714897"/>
                <a:gd name="connsiteY3" fmla="*/ 176927 h 3283382"/>
                <a:gd name="connsiteX0" fmla="*/ 0 w 2455103"/>
                <a:gd name="connsiteY0" fmla="*/ 3106455 h 3106455"/>
                <a:gd name="connsiteX1" fmla="*/ 1164922 w 2455103"/>
                <a:gd name="connsiteY1" fmla="*/ 1315234 h 3106455"/>
                <a:gd name="connsiteX2" fmla="*/ 1027135 w 2455103"/>
                <a:gd name="connsiteY2" fmla="*/ 563671 h 3106455"/>
                <a:gd name="connsiteX3" fmla="*/ 2455103 w 2455103"/>
                <a:gd name="connsiteY3" fmla="*/ 0 h 3106455"/>
                <a:gd name="connsiteX0" fmla="*/ 0 w 2455103"/>
                <a:gd name="connsiteY0" fmla="*/ 3886363 h 3886363"/>
                <a:gd name="connsiteX1" fmla="*/ 1164922 w 2455103"/>
                <a:gd name="connsiteY1" fmla="*/ 2095142 h 3886363"/>
                <a:gd name="connsiteX2" fmla="*/ 2104373 w 2455103"/>
                <a:gd name="connsiteY2" fmla="*/ 15821 h 3886363"/>
                <a:gd name="connsiteX3" fmla="*/ 2455103 w 2455103"/>
                <a:gd name="connsiteY3" fmla="*/ 779908 h 3886363"/>
                <a:gd name="connsiteX0" fmla="*/ 0 w 4221273"/>
                <a:gd name="connsiteY0" fmla="*/ 3874823 h 3903299"/>
                <a:gd name="connsiteX1" fmla="*/ 1164922 w 4221273"/>
                <a:gd name="connsiteY1" fmla="*/ 2083602 h 3903299"/>
                <a:gd name="connsiteX2" fmla="*/ 2104373 w 4221273"/>
                <a:gd name="connsiteY2" fmla="*/ 4281 h 3903299"/>
                <a:gd name="connsiteX3" fmla="*/ 4221273 w 4221273"/>
                <a:gd name="connsiteY3" fmla="*/ 3899875 h 3903299"/>
                <a:gd name="connsiteX0" fmla="*/ 0 w 2104373"/>
                <a:gd name="connsiteY0" fmla="*/ 3870542 h 3870542"/>
                <a:gd name="connsiteX1" fmla="*/ 1164922 w 2104373"/>
                <a:gd name="connsiteY1" fmla="*/ 2079321 h 3870542"/>
                <a:gd name="connsiteX2" fmla="*/ 2104373 w 2104373"/>
                <a:gd name="connsiteY2" fmla="*/ 0 h 3870542"/>
                <a:gd name="connsiteX0" fmla="*/ 0 w 2004164"/>
                <a:gd name="connsiteY0" fmla="*/ 3845490 h 3845490"/>
                <a:gd name="connsiteX1" fmla="*/ 1064713 w 2004164"/>
                <a:gd name="connsiteY1" fmla="*/ 2079321 h 3845490"/>
                <a:gd name="connsiteX2" fmla="*/ 2004164 w 2004164"/>
                <a:gd name="connsiteY2" fmla="*/ 0 h 3845490"/>
                <a:gd name="connsiteX0" fmla="*/ 0 w 2004164"/>
                <a:gd name="connsiteY0" fmla="*/ 3845490 h 3845490"/>
                <a:gd name="connsiteX1" fmla="*/ 1064713 w 2004164"/>
                <a:gd name="connsiteY1" fmla="*/ 2079321 h 3845490"/>
                <a:gd name="connsiteX2" fmla="*/ 2004164 w 2004164"/>
                <a:gd name="connsiteY2" fmla="*/ 0 h 3845490"/>
                <a:gd name="connsiteX0" fmla="*/ 0 w 2004164"/>
                <a:gd name="connsiteY0" fmla="*/ 3845490 h 3845490"/>
                <a:gd name="connsiteX1" fmla="*/ 1064713 w 2004164"/>
                <a:gd name="connsiteY1" fmla="*/ 901874 h 3845490"/>
                <a:gd name="connsiteX2" fmla="*/ 2004164 w 2004164"/>
                <a:gd name="connsiteY2" fmla="*/ 0 h 3845490"/>
                <a:gd name="connsiteX0" fmla="*/ 0 w 1916482"/>
                <a:gd name="connsiteY0" fmla="*/ 3832964 h 3832964"/>
                <a:gd name="connsiteX1" fmla="*/ 977031 w 1916482"/>
                <a:gd name="connsiteY1" fmla="*/ 901874 h 3832964"/>
                <a:gd name="connsiteX2" fmla="*/ 1916482 w 1916482"/>
                <a:gd name="connsiteY2" fmla="*/ 0 h 3832964"/>
                <a:gd name="connsiteX0" fmla="*/ 0 w 1916482"/>
                <a:gd name="connsiteY0" fmla="*/ 3883069 h 3883069"/>
                <a:gd name="connsiteX1" fmla="*/ 977031 w 1916482"/>
                <a:gd name="connsiteY1" fmla="*/ 951979 h 3883069"/>
                <a:gd name="connsiteX2" fmla="*/ 1916482 w 1916482"/>
                <a:gd name="connsiteY2" fmla="*/ 0 h 3883069"/>
                <a:gd name="connsiteX0" fmla="*/ 0 w 1916482"/>
                <a:gd name="connsiteY0" fmla="*/ 3883069 h 3883069"/>
                <a:gd name="connsiteX1" fmla="*/ 977031 w 1916482"/>
                <a:gd name="connsiteY1" fmla="*/ 951979 h 3883069"/>
                <a:gd name="connsiteX2" fmla="*/ 1916482 w 1916482"/>
                <a:gd name="connsiteY2" fmla="*/ 0 h 3883069"/>
                <a:gd name="connsiteX0" fmla="*/ 0 w 1891430"/>
                <a:gd name="connsiteY0" fmla="*/ 3870543 h 3870543"/>
                <a:gd name="connsiteX1" fmla="*/ 951979 w 1891430"/>
                <a:gd name="connsiteY1" fmla="*/ 951979 h 3870543"/>
                <a:gd name="connsiteX2" fmla="*/ 1891430 w 1891430"/>
                <a:gd name="connsiteY2" fmla="*/ 0 h 3870543"/>
                <a:gd name="connsiteX0" fmla="*/ 0 w 1891430"/>
                <a:gd name="connsiteY0" fmla="*/ 3820438 h 3820438"/>
                <a:gd name="connsiteX1" fmla="*/ 951979 w 1891430"/>
                <a:gd name="connsiteY1" fmla="*/ 901874 h 3820438"/>
                <a:gd name="connsiteX2" fmla="*/ 1891430 w 1891430"/>
                <a:gd name="connsiteY2" fmla="*/ 0 h 3820438"/>
                <a:gd name="connsiteX0" fmla="*/ 0 w 1878904"/>
                <a:gd name="connsiteY0" fmla="*/ 3858016 h 3858016"/>
                <a:gd name="connsiteX1" fmla="*/ 951979 w 1878904"/>
                <a:gd name="connsiteY1" fmla="*/ 939452 h 3858016"/>
                <a:gd name="connsiteX2" fmla="*/ 1878904 w 1878904"/>
                <a:gd name="connsiteY2" fmla="*/ 0 h 3858016"/>
                <a:gd name="connsiteX0" fmla="*/ 0 w 1878904"/>
                <a:gd name="connsiteY0" fmla="*/ 3858111 h 3858111"/>
                <a:gd name="connsiteX1" fmla="*/ 951979 w 1878904"/>
                <a:gd name="connsiteY1" fmla="*/ 939547 h 3858111"/>
                <a:gd name="connsiteX2" fmla="*/ 1878904 w 1878904"/>
                <a:gd name="connsiteY2" fmla="*/ 95 h 3858111"/>
                <a:gd name="connsiteX0" fmla="*/ 0 w 1878904"/>
                <a:gd name="connsiteY0" fmla="*/ 3833067 h 3833067"/>
                <a:gd name="connsiteX1" fmla="*/ 951979 w 1878904"/>
                <a:gd name="connsiteY1" fmla="*/ 914503 h 3833067"/>
                <a:gd name="connsiteX2" fmla="*/ 1878904 w 1878904"/>
                <a:gd name="connsiteY2" fmla="*/ 103 h 3833067"/>
                <a:gd name="connsiteX0" fmla="*/ 0 w 1878904"/>
                <a:gd name="connsiteY0" fmla="*/ 3858112 h 3858112"/>
                <a:gd name="connsiteX1" fmla="*/ 951979 w 1878904"/>
                <a:gd name="connsiteY1" fmla="*/ 939548 h 3858112"/>
                <a:gd name="connsiteX2" fmla="*/ 1878904 w 1878904"/>
                <a:gd name="connsiteY2" fmla="*/ 95 h 3858112"/>
                <a:gd name="connsiteX0" fmla="*/ 0 w 1878904"/>
                <a:gd name="connsiteY0" fmla="*/ 3845589 h 3845589"/>
                <a:gd name="connsiteX1" fmla="*/ 951979 w 1878904"/>
                <a:gd name="connsiteY1" fmla="*/ 927025 h 3845589"/>
                <a:gd name="connsiteX2" fmla="*/ 1878904 w 1878904"/>
                <a:gd name="connsiteY2" fmla="*/ 99 h 3845589"/>
                <a:gd name="connsiteX0" fmla="*/ 0 w 1878904"/>
                <a:gd name="connsiteY0" fmla="*/ 3845560 h 3845560"/>
                <a:gd name="connsiteX1" fmla="*/ 889349 w 1878904"/>
                <a:gd name="connsiteY1" fmla="*/ 1052256 h 3845560"/>
                <a:gd name="connsiteX2" fmla="*/ 1878904 w 1878904"/>
                <a:gd name="connsiteY2" fmla="*/ 70 h 384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8904" h="3845560">
                  <a:moveTo>
                    <a:pt x="0" y="3845560"/>
                  </a:moveTo>
                  <a:cubicBezTo>
                    <a:pt x="169101" y="3031369"/>
                    <a:pt x="576198" y="1693171"/>
                    <a:pt x="889349" y="1052256"/>
                  </a:cubicBezTo>
                  <a:cubicBezTo>
                    <a:pt x="1202500" y="411341"/>
                    <a:pt x="1354899" y="-6195"/>
                    <a:pt x="1878904" y="70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flipH="1">
              <a:off x="2090194" y="1603264"/>
              <a:ext cx="1878904" cy="3845560"/>
            </a:xfrm>
            <a:custGeom>
              <a:avLst/>
              <a:gdLst>
                <a:gd name="connsiteX0" fmla="*/ 0 w 62630"/>
                <a:gd name="connsiteY0" fmla="*/ 137888 h 137888"/>
                <a:gd name="connsiteX1" fmla="*/ 37578 w 62630"/>
                <a:gd name="connsiteY1" fmla="*/ 37679 h 137888"/>
                <a:gd name="connsiteX2" fmla="*/ 62630 w 62630"/>
                <a:gd name="connsiteY2" fmla="*/ 101 h 137888"/>
                <a:gd name="connsiteX0" fmla="*/ 0 w 37578"/>
                <a:gd name="connsiteY0" fmla="*/ 100209 h 100209"/>
                <a:gd name="connsiteX1" fmla="*/ 37578 w 37578"/>
                <a:gd name="connsiteY1" fmla="*/ 0 h 100209"/>
                <a:gd name="connsiteX0" fmla="*/ 0 w 2154477"/>
                <a:gd name="connsiteY0" fmla="*/ 989556 h 989556"/>
                <a:gd name="connsiteX1" fmla="*/ 2154477 w 2154477"/>
                <a:gd name="connsiteY1" fmla="*/ 0 h 989556"/>
                <a:gd name="connsiteX0" fmla="*/ 0 w 1678488"/>
                <a:gd name="connsiteY0" fmla="*/ 1340285 h 1340285"/>
                <a:gd name="connsiteX1" fmla="*/ 1678488 w 1678488"/>
                <a:gd name="connsiteY1" fmla="*/ 0 h 1340285"/>
                <a:gd name="connsiteX0" fmla="*/ 0 w 1853852"/>
                <a:gd name="connsiteY0" fmla="*/ 1841327 h 1841327"/>
                <a:gd name="connsiteX1" fmla="*/ 1853852 w 1853852"/>
                <a:gd name="connsiteY1" fmla="*/ 0 h 1841327"/>
                <a:gd name="connsiteX0" fmla="*/ 0 w 1853852"/>
                <a:gd name="connsiteY0" fmla="*/ 1841327 h 1841327"/>
                <a:gd name="connsiteX1" fmla="*/ 901875 w 1853852"/>
                <a:gd name="connsiteY1" fmla="*/ 926927 h 1841327"/>
                <a:gd name="connsiteX2" fmla="*/ 1853852 w 1853852"/>
                <a:gd name="connsiteY2" fmla="*/ 0 h 1841327"/>
                <a:gd name="connsiteX0" fmla="*/ 0 w 1853852"/>
                <a:gd name="connsiteY0" fmla="*/ 1841327 h 1841327"/>
                <a:gd name="connsiteX1" fmla="*/ 951979 w 1853852"/>
                <a:gd name="connsiteY1" fmla="*/ 413360 h 1841327"/>
                <a:gd name="connsiteX2" fmla="*/ 1853852 w 1853852"/>
                <a:gd name="connsiteY2" fmla="*/ 0 h 1841327"/>
                <a:gd name="connsiteX0" fmla="*/ 0 w 1853852"/>
                <a:gd name="connsiteY0" fmla="*/ 1841327 h 1841327"/>
                <a:gd name="connsiteX1" fmla="*/ 951979 w 1853852"/>
                <a:gd name="connsiteY1" fmla="*/ 413360 h 1841327"/>
                <a:gd name="connsiteX2" fmla="*/ 1853852 w 1853852"/>
                <a:gd name="connsiteY2" fmla="*/ 0 h 1841327"/>
                <a:gd name="connsiteX0" fmla="*/ 80 w 1853932"/>
                <a:gd name="connsiteY0" fmla="*/ 1841327 h 1841327"/>
                <a:gd name="connsiteX1" fmla="*/ 952059 w 1853932"/>
                <a:gd name="connsiteY1" fmla="*/ 413360 h 1841327"/>
                <a:gd name="connsiteX2" fmla="*/ 1853932 w 1853932"/>
                <a:gd name="connsiteY2" fmla="*/ 0 h 1841327"/>
                <a:gd name="connsiteX0" fmla="*/ 107 w 1853959"/>
                <a:gd name="connsiteY0" fmla="*/ 1841327 h 1841327"/>
                <a:gd name="connsiteX1" fmla="*/ 952086 w 1853959"/>
                <a:gd name="connsiteY1" fmla="*/ 413360 h 1841327"/>
                <a:gd name="connsiteX2" fmla="*/ 1853959 w 1853959"/>
                <a:gd name="connsiteY2" fmla="*/ 0 h 1841327"/>
                <a:gd name="connsiteX0" fmla="*/ 110 w 1853962"/>
                <a:gd name="connsiteY0" fmla="*/ 1841327 h 1841327"/>
                <a:gd name="connsiteX1" fmla="*/ 939563 w 1853962"/>
                <a:gd name="connsiteY1" fmla="*/ 400834 h 1841327"/>
                <a:gd name="connsiteX2" fmla="*/ 1853962 w 1853962"/>
                <a:gd name="connsiteY2" fmla="*/ 0 h 1841327"/>
                <a:gd name="connsiteX0" fmla="*/ 116 w 1853968"/>
                <a:gd name="connsiteY0" fmla="*/ 1841327 h 1841327"/>
                <a:gd name="connsiteX1" fmla="*/ 914517 w 1853968"/>
                <a:gd name="connsiteY1" fmla="*/ 388308 h 1841327"/>
                <a:gd name="connsiteX2" fmla="*/ 1853968 w 1853968"/>
                <a:gd name="connsiteY2" fmla="*/ 0 h 1841327"/>
                <a:gd name="connsiteX0" fmla="*/ 174 w 1854026"/>
                <a:gd name="connsiteY0" fmla="*/ 1841327 h 1841327"/>
                <a:gd name="connsiteX1" fmla="*/ 764263 w 1854026"/>
                <a:gd name="connsiteY1" fmla="*/ 501043 h 1841327"/>
                <a:gd name="connsiteX2" fmla="*/ 1854026 w 1854026"/>
                <a:gd name="connsiteY2" fmla="*/ 0 h 1841327"/>
                <a:gd name="connsiteX0" fmla="*/ 237 w 3369738"/>
                <a:gd name="connsiteY0" fmla="*/ 2279738 h 2279738"/>
                <a:gd name="connsiteX1" fmla="*/ 764326 w 3369738"/>
                <a:gd name="connsiteY1" fmla="*/ 939454 h 2279738"/>
                <a:gd name="connsiteX2" fmla="*/ 3369738 w 3369738"/>
                <a:gd name="connsiteY2" fmla="*/ 0 h 2279738"/>
                <a:gd name="connsiteX0" fmla="*/ 237 w 3369738"/>
                <a:gd name="connsiteY0" fmla="*/ 2279738 h 2279738"/>
                <a:gd name="connsiteX1" fmla="*/ 764326 w 3369738"/>
                <a:gd name="connsiteY1" fmla="*/ 939454 h 2279738"/>
                <a:gd name="connsiteX2" fmla="*/ 1841565 w 3369738"/>
                <a:gd name="connsiteY2" fmla="*/ 475991 h 2279738"/>
                <a:gd name="connsiteX3" fmla="*/ 3369738 w 3369738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98 w 3369599"/>
                <a:gd name="connsiteY0" fmla="*/ 2279738 h 2279738"/>
                <a:gd name="connsiteX1" fmla="*/ 764187 w 3369599"/>
                <a:gd name="connsiteY1" fmla="*/ 939454 h 2279738"/>
                <a:gd name="connsiteX2" fmla="*/ 1841426 w 3369599"/>
                <a:gd name="connsiteY2" fmla="*/ 450938 h 2279738"/>
                <a:gd name="connsiteX3" fmla="*/ 3369599 w 3369599"/>
                <a:gd name="connsiteY3" fmla="*/ 0 h 2279738"/>
                <a:gd name="connsiteX0" fmla="*/ 98 w 3394651"/>
                <a:gd name="connsiteY0" fmla="*/ 2242159 h 2242159"/>
                <a:gd name="connsiteX1" fmla="*/ 764187 w 3394651"/>
                <a:gd name="connsiteY1" fmla="*/ 901875 h 2242159"/>
                <a:gd name="connsiteX2" fmla="*/ 1841426 w 3394651"/>
                <a:gd name="connsiteY2" fmla="*/ 413359 h 2242159"/>
                <a:gd name="connsiteX3" fmla="*/ 3394651 w 3394651"/>
                <a:gd name="connsiteY3" fmla="*/ 0 h 2242159"/>
                <a:gd name="connsiteX0" fmla="*/ 98 w 3394651"/>
                <a:gd name="connsiteY0" fmla="*/ 2242159 h 2242159"/>
                <a:gd name="connsiteX1" fmla="*/ 764187 w 3394651"/>
                <a:gd name="connsiteY1" fmla="*/ 901875 h 2242159"/>
                <a:gd name="connsiteX2" fmla="*/ 1841426 w 3394651"/>
                <a:gd name="connsiteY2" fmla="*/ 413359 h 2242159"/>
                <a:gd name="connsiteX3" fmla="*/ 3394651 w 3394651"/>
                <a:gd name="connsiteY3" fmla="*/ 0 h 2242159"/>
                <a:gd name="connsiteX0" fmla="*/ 98 w 3457282"/>
                <a:gd name="connsiteY0" fmla="*/ 2204581 h 2204581"/>
                <a:gd name="connsiteX1" fmla="*/ 764187 w 3457282"/>
                <a:gd name="connsiteY1" fmla="*/ 864297 h 2204581"/>
                <a:gd name="connsiteX2" fmla="*/ 1841426 w 3457282"/>
                <a:gd name="connsiteY2" fmla="*/ 375781 h 2204581"/>
                <a:gd name="connsiteX3" fmla="*/ 3457282 w 3457282"/>
                <a:gd name="connsiteY3" fmla="*/ 0 h 2204581"/>
                <a:gd name="connsiteX0" fmla="*/ 110 w 3457294"/>
                <a:gd name="connsiteY0" fmla="*/ 2204581 h 2204581"/>
                <a:gd name="connsiteX1" fmla="*/ 764199 w 3457294"/>
                <a:gd name="connsiteY1" fmla="*/ 864297 h 2204581"/>
                <a:gd name="connsiteX2" fmla="*/ 1828912 w 3457294"/>
                <a:gd name="connsiteY2" fmla="*/ 375781 h 2204581"/>
                <a:gd name="connsiteX3" fmla="*/ 3457294 w 3457294"/>
                <a:gd name="connsiteY3" fmla="*/ 0 h 2204581"/>
                <a:gd name="connsiteX0" fmla="*/ 110 w 3457294"/>
                <a:gd name="connsiteY0" fmla="*/ 2204581 h 2204581"/>
                <a:gd name="connsiteX1" fmla="*/ 764199 w 3457294"/>
                <a:gd name="connsiteY1" fmla="*/ 864297 h 2204581"/>
                <a:gd name="connsiteX2" fmla="*/ 1828912 w 3457294"/>
                <a:gd name="connsiteY2" fmla="*/ 375781 h 2204581"/>
                <a:gd name="connsiteX3" fmla="*/ 3457294 w 3457294"/>
                <a:gd name="connsiteY3" fmla="*/ 0 h 2204581"/>
                <a:gd name="connsiteX0" fmla="*/ 119 w 3457303"/>
                <a:gd name="connsiteY0" fmla="*/ 2204581 h 2204581"/>
                <a:gd name="connsiteX1" fmla="*/ 764208 w 3457303"/>
                <a:gd name="connsiteY1" fmla="*/ 864297 h 2204581"/>
                <a:gd name="connsiteX2" fmla="*/ 2041863 w 3457303"/>
                <a:gd name="connsiteY2" fmla="*/ 313151 h 2204581"/>
                <a:gd name="connsiteX3" fmla="*/ 3457303 w 3457303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94889"/>
                <a:gd name="connsiteY0" fmla="*/ 2217107 h 2217107"/>
                <a:gd name="connsiteX1" fmla="*/ 764216 w 3494889"/>
                <a:gd name="connsiteY1" fmla="*/ 876823 h 2217107"/>
                <a:gd name="connsiteX2" fmla="*/ 2204710 w 3494889"/>
                <a:gd name="connsiteY2" fmla="*/ 288099 h 2217107"/>
                <a:gd name="connsiteX3" fmla="*/ 3494889 w 3494889"/>
                <a:gd name="connsiteY3" fmla="*/ 0 h 2217107"/>
                <a:gd name="connsiteX0" fmla="*/ 0 w 3494762"/>
                <a:gd name="connsiteY0" fmla="*/ 2217107 h 2217107"/>
                <a:gd name="connsiteX1" fmla="*/ 187892 w 3494762"/>
                <a:gd name="connsiteY1" fmla="*/ 1390390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315234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00418 w 3494762"/>
                <a:gd name="connsiteY1" fmla="*/ 1177448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00418 w 3494762"/>
                <a:gd name="connsiteY1" fmla="*/ 1177448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63049 w 3494762"/>
                <a:gd name="connsiteY1" fmla="*/ 115239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5786 w 3500548"/>
                <a:gd name="connsiteY0" fmla="*/ 2217107 h 2217107"/>
                <a:gd name="connsiteX1" fmla="*/ 156100 w 3500548"/>
                <a:gd name="connsiteY1" fmla="*/ 1252604 h 2217107"/>
                <a:gd name="connsiteX2" fmla="*/ 782401 w 3500548"/>
                <a:gd name="connsiteY2" fmla="*/ 839244 h 2217107"/>
                <a:gd name="connsiteX3" fmla="*/ 2210369 w 3500548"/>
                <a:gd name="connsiteY3" fmla="*/ 275573 h 2217107"/>
                <a:gd name="connsiteX4" fmla="*/ 3500548 w 3500548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87892 w 3494762"/>
                <a:gd name="connsiteY1" fmla="*/ 1215026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87892 w 3494762"/>
                <a:gd name="connsiteY1" fmla="*/ 1215026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2204583"/>
                <a:gd name="connsiteY0" fmla="*/ 1941534 h 1941534"/>
                <a:gd name="connsiteX1" fmla="*/ 187892 w 2204583"/>
                <a:gd name="connsiteY1" fmla="*/ 939453 h 1941534"/>
                <a:gd name="connsiteX2" fmla="*/ 776615 w 2204583"/>
                <a:gd name="connsiteY2" fmla="*/ 563671 h 1941534"/>
                <a:gd name="connsiteX3" fmla="*/ 2204583 w 2204583"/>
                <a:gd name="connsiteY3" fmla="*/ 0 h 1941534"/>
                <a:gd name="connsiteX0" fmla="*/ 3641548 w 3641557"/>
                <a:gd name="connsiteY0" fmla="*/ 156667 h 1947817"/>
                <a:gd name="connsiteX1" fmla="*/ 159314 w 3641557"/>
                <a:gd name="connsiteY1" fmla="*/ 1885260 h 1947817"/>
                <a:gd name="connsiteX2" fmla="*/ 748037 w 3641557"/>
                <a:gd name="connsiteY2" fmla="*/ 1509478 h 1947817"/>
                <a:gd name="connsiteX3" fmla="*/ 2176005 w 3641557"/>
                <a:gd name="connsiteY3" fmla="*/ 945807 h 1947817"/>
                <a:gd name="connsiteX0" fmla="*/ 2915993 w 3814730"/>
                <a:gd name="connsiteY0" fmla="*/ 245890 h 1625066"/>
                <a:gd name="connsiteX1" fmla="*/ 3705135 w 3814730"/>
                <a:gd name="connsiteY1" fmla="*/ 947349 h 1625066"/>
                <a:gd name="connsiteX2" fmla="*/ 22482 w 3814730"/>
                <a:gd name="connsiteY2" fmla="*/ 1598701 h 1625066"/>
                <a:gd name="connsiteX3" fmla="*/ 1450450 w 3814730"/>
                <a:gd name="connsiteY3" fmla="*/ 1035030 h 1625066"/>
                <a:gd name="connsiteX0" fmla="*/ 0 w 4714897"/>
                <a:gd name="connsiteY0" fmla="*/ 3283382 h 3283382"/>
                <a:gd name="connsiteX1" fmla="*/ 4709788 w 4714897"/>
                <a:gd name="connsiteY1" fmla="*/ 89246 h 3283382"/>
                <a:gd name="connsiteX2" fmla="*/ 1027135 w 4714897"/>
                <a:gd name="connsiteY2" fmla="*/ 740598 h 3283382"/>
                <a:gd name="connsiteX3" fmla="*/ 2455103 w 4714897"/>
                <a:gd name="connsiteY3" fmla="*/ 176927 h 3283382"/>
                <a:gd name="connsiteX0" fmla="*/ 0 w 2455103"/>
                <a:gd name="connsiteY0" fmla="*/ 3106455 h 3106455"/>
                <a:gd name="connsiteX1" fmla="*/ 1164922 w 2455103"/>
                <a:gd name="connsiteY1" fmla="*/ 1315234 h 3106455"/>
                <a:gd name="connsiteX2" fmla="*/ 1027135 w 2455103"/>
                <a:gd name="connsiteY2" fmla="*/ 563671 h 3106455"/>
                <a:gd name="connsiteX3" fmla="*/ 2455103 w 2455103"/>
                <a:gd name="connsiteY3" fmla="*/ 0 h 3106455"/>
                <a:gd name="connsiteX0" fmla="*/ 0 w 2455103"/>
                <a:gd name="connsiteY0" fmla="*/ 3886363 h 3886363"/>
                <a:gd name="connsiteX1" fmla="*/ 1164922 w 2455103"/>
                <a:gd name="connsiteY1" fmla="*/ 2095142 h 3886363"/>
                <a:gd name="connsiteX2" fmla="*/ 2104373 w 2455103"/>
                <a:gd name="connsiteY2" fmla="*/ 15821 h 3886363"/>
                <a:gd name="connsiteX3" fmla="*/ 2455103 w 2455103"/>
                <a:gd name="connsiteY3" fmla="*/ 779908 h 3886363"/>
                <a:gd name="connsiteX0" fmla="*/ 0 w 4221273"/>
                <a:gd name="connsiteY0" fmla="*/ 3874823 h 3903299"/>
                <a:gd name="connsiteX1" fmla="*/ 1164922 w 4221273"/>
                <a:gd name="connsiteY1" fmla="*/ 2083602 h 3903299"/>
                <a:gd name="connsiteX2" fmla="*/ 2104373 w 4221273"/>
                <a:gd name="connsiteY2" fmla="*/ 4281 h 3903299"/>
                <a:gd name="connsiteX3" fmla="*/ 4221273 w 4221273"/>
                <a:gd name="connsiteY3" fmla="*/ 3899875 h 3903299"/>
                <a:gd name="connsiteX0" fmla="*/ 0 w 2104373"/>
                <a:gd name="connsiteY0" fmla="*/ 3870542 h 3870542"/>
                <a:gd name="connsiteX1" fmla="*/ 1164922 w 2104373"/>
                <a:gd name="connsiteY1" fmla="*/ 2079321 h 3870542"/>
                <a:gd name="connsiteX2" fmla="*/ 2104373 w 2104373"/>
                <a:gd name="connsiteY2" fmla="*/ 0 h 3870542"/>
                <a:gd name="connsiteX0" fmla="*/ 0 w 2004164"/>
                <a:gd name="connsiteY0" fmla="*/ 3845490 h 3845490"/>
                <a:gd name="connsiteX1" fmla="*/ 1064713 w 2004164"/>
                <a:gd name="connsiteY1" fmla="*/ 2079321 h 3845490"/>
                <a:gd name="connsiteX2" fmla="*/ 2004164 w 2004164"/>
                <a:gd name="connsiteY2" fmla="*/ 0 h 3845490"/>
                <a:gd name="connsiteX0" fmla="*/ 0 w 2004164"/>
                <a:gd name="connsiteY0" fmla="*/ 3845490 h 3845490"/>
                <a:gd name="connsiteX1" fmla="*/ 1064713 w 2004164"/>
                <a:gd name="connsiteY1" fmla="*/ 2079321 h 3845490"/>
                <a:gd name="connsiteX2" fmla="*/ 2004164 w 2004164"/>
                <a:gd name="connsiteY2" fmla="*/ 0 h 3845490"/>
                <a:gd name="connsiteX0" fmla="*/ 0 w 2004164"/>
                <a:gd name="connsiteY0" fmla="*/ 3845490 h 3845490"/>
                <a:gd name="connsiteX1" fmla="*/ 1064713 w 2004164"/>
                <a:gd name="connsiteY1" fmla="*/ 901874 h 3845490"/>
                <a:gd name="connsiteX2" fmla="*/ 2004164 w 2004164"/>
                <a:gd name="connsiteY2" fmla="*/ 0 h 3845490"/>
                <a:gd name="connsiteX0" fmla="*/ 0 w 1916482"/>
                <a:gd name="connsiteY0" fmla="*/ 3832964 h 3832964"/>
                <a:gd name="connsiteX1" fmla="*/ 977031 w 1916482"/>
                <a:gd name="connsiteY1" fmla="*/ 901874 h 3832964"/>
                <a:gd name="connsiteX2" fmla="*/ 1916482 w 1916482"/>
                <a:gd name="connsiteY2" fmla="*/ 0 h 3832964"/>
                <a:gd name="connsiteX0" fmla="*/ 0 w 1916482"/>
                <a:gd name="connsiteY0" fmla="*/ 3883069 h 3883069"/>
                <a:gd name="connsiteX1" fmla="*/ 977031 w 1916482"/>
                <a:gd name="connsiteY1" fmla="*/ 951979 h 3883069"/>
                <a:gd name="connsiteX2" fmla="*/ 1916482 w 1916482"/>
                <a:gd name="connsiteY2" fmla="*/ 0 h 3883069"/>
                <a:gd name="connsiteX0" fmla="*/ 0 w 1916482"/>
                <a:gd name="connsiteY0" fmla="*/ 3883069 h 3883069"/>
                <a:gd name="connsiteX1" fmla="*/ 977031 w 1916482"/>
                <a:gd name="connsiteY1" fmla="*/ 951979 h 3883069"/>
                <a:gd name="connsiteX2" fmla="*/ 1916482 w 1916482"/>
                <a:gd name="connsiteY2" fmla="*/ 0 h 3883069"/>
                <a:gd name="connsiteX0" fmla="*/ 0 w 1891430"/>
                <a:gd name="connsiteY0" fmla="*/ 3870543 h 3870543"/>
                <a:gd name="connsiteX1" fmla="*/ 951979 w 1891430"/>
                <a:gd name="connsiteY1" fmla="*/ 951979 h 3870543"/>
                <a:gd name="connsiteX2" fmla="*/ 1891430 w 1891430"/>
                <a:gd name="connsiteY2" fmla="*/ 0 h 3870543"/>
                <a:gd name="connsiteX0" fmla="*/ 0 w 1891430"/>
                <a:gd name="connsiteY0" fmla="*/ 3820438 h 3820438"/>
                <a:gd name="connsiteX1" fmla="*/ 951979 w 1891430"/>
                <a:gd name="connsiteY1" fmla="*/ 901874 h 3820438"/>
                <a:gd name="connsiteX2" fmla="*/ 1891430 w 1891430"/>
                <a:gd name="connsiteY2" fmla="*/ 0 h 3820438"/>
                <a:gd name="connsiteX0" fmla="*/ 0 w 1878904"/>
                <a:gd name="connsiteY0" fmla="*/ 3858016 h 3858016"/>
                <a:gd name="connsiteX1" fmla="*/ 951979 w 1878904"/>
                <a:gd name="connsiteY1" fmla="*/ 939452 h 3858016"/>
                <a:gd name="connsiteX2" fmla="*/ 1878904 w 1878904"/>
                <a:gd name="connsiteY2" fmla="*/ 0 h 3858016"/>
                <a:gd name="connsiteX0" fmla="*/ 0 w 1878904"/>
                <a:gd name="connsiteY0" fmla="*/ 3858111 h 3858111"/>
                <a:gd name="connsiteX1" fmla="*/ 951979 w 1878904"/>
                <a:gd name="connsiteY1" fmla="*/ 939547 h 3858111"/>
                <a:gd name="connsiteX2" fmla="*/ 1878904 w 1878904"/>
                <a:gd name="connsiteY2" fmla="*/ 95 h 3858111"/>
                <a:gd name="connsiteX0" fmla="*/ 0 w 1878904"/>
                <a:gd name="connsiteY0" fmla="*/ 3833067 h 3833067"/>
                <a:gd name="connsiteX1" fmla="*/ 951979 w 1878904"/>
                <a:gd name="connsiteY1" fmla="*/ 914503 h 3833067"/>
                <a:gd name="connsiteX2" fmla="*/ 1878904 w 1878904"/>
                <a:gd name="connsiteY2" fmla="*/ 103 h 3833067"/>
                <a:gd name="connsiteX0" fmla="*/ 0 w 1878904"/>
                <a:gd name="connsiteY0" fmla="*/ 3858112 h 3858112"/>
                <a:gd name="connsiteX1" fmla="*/ 951979 w 1878904"/>
                <a:gd name="connsiteY1" fmla="*/ 939548 h 3858112"/>
                <a:gd name="connsiteX2" fmla="*/ 1878904 w 1878904"/>
                <a:gd name="connsiteY2" fmla="*/ 95 h 3858112"/>
                <a:gd name="connsiteX0" fmla="*/ 0 w 1878904"/>
                <a:gd name="connsiteY0" fmla="*/ 3845589 h 3845589"/>
                <a:gd name="connsiteX1" fmla="*/ 951979 w 1878904"/>
                <a:gd name="connsiteY1" fmla="*/ 927025 h 3845589"/>
                <a:gd name="connsiteX2" fmla="*/ 1878904 w 1878904"/>
                <a:gd name="connsiteY2" fmla="*/ 99 h 3845589"/>
                <a:gd name="connsiteX0" fmla="*/ 0 w 1878904"/>
                <a:gd name="connsiteY0" fmla="*/ 3845560 h 3845560"/>
                <a:gd name="connsiteX1" fmla="*/ 889349 w 1878904"/>
                <a:gd name="connsiteY1" fmla="*/ 1052256 h 3845560"/>
                <a:gd name="connsiteX2" fmla="*/ 1878904 w 1878904"/>
                <a:gd name="connsiteY2" fmla="*/ 70 h 384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8904" h="3845560">
                  <a:moveTo>
                    <a:pt x="0" y="3845560"/>
                  </a:moveTo>
                  <a:cubicBezTo>
                    <a:pt x="169101" y="3031369"/>
                    <a:pt x="576198" y="1693171"/>
                    <a:pt x="889349" y="1052256"/>
                  </a:cubicBezTo>
                  <a:cubicBezTo>
                    <a:pt x="1202500" y="411341"/>
                    <a:pt x="1354899" y="-6195"/>
                    <a:pt x="1878904" y="70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21920" y="5641086"/>
              <a:ext cx="174755" cy="2035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4" name="Straight Arrow Connector 13"/>
            <p:cNvCxnSpPr/>
            <p:nvPr/>
          </p:nvCxnSpPr>
          <p:spPr bwMode="auto">
            <a:xfrm flipV="1">
              <a:off x="3471623" y="5270326"/>
              <a:ext cx="431670" cy="355405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1" name="Picture 3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1212" y="1371600"/>
            <a:ext cx="3624898" cy="6577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5039" y="2133600"/>
            <a:ext cx="3771071" cy="6577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0122" y="2923654"/>
            <a:ext cx="3785988" cy="6577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9972" y="3761854"/>
            <a:ext cx="3917881" cy="789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59612" name="Rectangle 28"/>
          <p:cNvSpPr>
            <a:spLocks noChangeArrowheads="1"/>
          </p:cNvSpPr>
          <p:nvPr/>
        </p:nvSpPr>
        <p:spPr bwMode="auto">
          <a:xfrm>
            <a:off x="7142666" y="45974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6487533" y="5338829"/>
            <a:ext cx="1538867" cy="478590"/>
            <a:chOff x="6359479" y="5338829"/>
            <a:chExt cx="1538867" cy="478590"/>
          </a:xfrm>
        </p:grpSpPr>
        <p:pic>
          <p:nvPicPr>
            <p:cNvPr id="1859610" name="Picture 2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7425" y="5338829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59479" y="5635692"/>
              <a:ext cx="1538867" cy="1817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63" name="Straight Arrow Connector 62"/>
          <p:cNvCxnSpPr/>
          <p:nvPr/>
        </p:nvCxnSpPr>
        <p:spPr bwMode="auto">
          <a:xfrm flipH="1">
            <a:off x="4928615" y="575545"/>
            <a:ext cx="1892808" cy="114300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6" name="Group 55"/>
          <p:cNvGrpSpPr/>
          <p:nvPr/>
        </p:nvGrpSpPr>
        <p:grpSpPr>
          <a:xfrm>
            <a:off x="4119400" y="1612900"/>
            <a:ext cx="625094" cy="4473076"/>
            <a:chOff x="4208300" y="1371600"/>
            <a:chExt cx="625094" cy="4473076"/>
          </a:xfrm>
        </p:grpSpPr>
        <p:cxnSp>
          <p:nvCxnSpPr>
            <p:cNvPr id="48" name="Straight Arrow Connector 47"/>
            <p:cNvCxnSpPr/>
            <p:nvPr/>
          </p:nvCxnSpPr>
          <p:spPr bwMode="auto">
            <a:xfrm flipV="1">
              <a:off x="4833394" y="1371600"/>
              <a:ext cx="0" cy="4078224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08300" y="5626232"/>
              <a:ext cx="159901" cy="2184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5" name="Straight Arrow Connector 54"/>
            <p:cNvCxnSpPr/>
            <p:nvPr/>
          </p:nvCxnSpPr>
          <p:spPr bwMode="auto">
            <a:xfrm flipV="1">
              <a:off x="4375628" y="5270326"/>
              <a:ext cx="431670" cy="355405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" name="Arc 11"/>
          <p:cNvSpPr>
            <a:spLocks/>
          </p:cNvSpPr>
          <p:nvPr/>
        </p:nvSpPr>
        <p:spPr bwMode="auto">
          <a:xfrm>
            <a:off x="4568086" y="1677618"/>
            <a:ext cx="365125" cy="182563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9" name="Straight Arrow Connector 68"/>
          <p:cNvCxnSpPr/>
          <p:nvPr/>
        </p:nvCxnSpPr>
        <p:spPr bwMode="auto">
          <a:xfrm flipH="1">
            <a:off x="5752578" y="1814428"/>
            <a:ext cx="256032" cy="54864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0" name="Picture 4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1498" y="5418998"/>
            <a:ext cx="175392" cy="146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" y="1409700"/>
            <a:ext cx="160484" cy="2043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9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9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59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59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59612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1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2540" y="1968500"/>
            <a:ext cx="1270168" cy="3652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Oval 11"/>
          <p:cNvSpPr/>
          <p:nvPr/>
        </p:nvSpPr>
        <p:spPr bwMode="auto">
          <a:xfrm rot="5400000">
            <a:off x="1386825" y="2580106"/>
            <a:ext cx="3621010" cy="3690277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1528175"/>
              <a:gd name="connsiteY0" fmla="*/ 1091168 h 1188495"/>
              <a:gd name="connsiteX1" fmla="*/ 1070975 w 1528175"/>
              <a:gd name="connsiteY1" fmla="*/ 20193 h 1188495"/>
              <a:gd name="connsiteX2" fmla="*/ 1528175 w 1528175"/>
              <a:gd name="connsiteY2" fmla="*/ 477393 h 1188495"/>
              <a:gd name="connsiteX3" fmla="*/ 1070975 w 1528175"/>
              <a:gd name="connsiteY3" fmla="*/ 934593 h 1188495"/>
              <a:gd name="connsiteX4" fmla="*/ 0 w 1528175"/>
              <a:gd name="connsiteY4" fmla="*/ 1091168 h 1188495"/>
              <a:gd name="connsiteX0" fmla="*/ 0 w 1528175"/>
              <a:gd name="connsiteY0" fmla="*/ 1091168 h 1188495"/>
              <a:gd name="connsiteX1" fmla="*/ 1070975 w 1528175"/>
              <a:gd name="connsiteY1" fmla="*/ 20193 h 1188495"/>
              <a:gd name="connsiteX2" fmla="*/ 1528175 w 1528175"/>
              <a:gd name="connsiteY2" fmla="*/ 477393 h 1188495"/>
              <a:gd name="connsiteX3" fmla="*/ 1070975 w 1528175"/>
              <a:gd name="connsiteY3" fmla="*/ 934593 h 1188495"/>
              <a:gd name="connsiteX4" fmla="*/ 0 w 1528175"/>
              <a:gd name="connsiteY4" fmla="*/ 1091168 h 1188495"/>
              <a:gd name="connsiteX0" fmla="*/ 0 w 1528175"/>
              <a:gd name="connsiteY0" fmla="*/ 1091168 h 1091168"/>
              <a:gd name="connsiteX1" fmla="*/ 1070975 w 1528175"/>
              <a:gd name="connsiteY1" fmla="*/ 20193 h 1091168"/>
              <a:gd name="connsiteX2" fmla="*/ 1528175 w 1528175"/>
              <a:gd name="connsiteY2" fmla="*/ 477393 h 1091168"/>
              <a:gd name="connsiteX3" fmla="*/ 1070975 w 1528175"/>
              <a:gd name="connsiteY3" fmla="*/ 934593 h 1091168"/>
              <a:gd name="connsiteX4" fmla="*/ 0 w 1528175"/>
              <a:gd name="connsiteY4" fmla="*/ 1091168 h 1091168"/>
              <a:gd name="connsiteX0" fmla="*/ 0 w 1924205"/>
              <a:gd name="connsiteY0" fmla="*/ 1091168 h 1120560"/>
              <a:gd name="connsiteX1" fmla="*/ 1070975 w 1924205"/>
              <a:gd name="connsiteY1" fmla="*/ 20193 h 1120560"/>
              <a:gd name="connsiteX2" fmla="*/ 1528175 w 1924205"/>
              <a:gd name="connsiteY2" fmla="*/ 477393 h 1120560"/>
              <a:gd name="connsiteX3" fmla="*/ 1860115 w 1924205"/>
              <a:gd name="connsiteY3" fmla="*/ 1072379 h 1120560"/>
              <a:gd name="connsiteX4" fmla="*/ 0 w 1924205"/>
              <a:gd name="connsiteY4" fmla="*/ 1091168 h 1120560"/>
              <a:gd name="connsiteX0" fmla="*/ 0 w 1924205"/>
              <a:gd name="connsiteY0" fmla="*/ 1091168 h 1120560"/>
              <a:gd name="connsiteX1" fmla="*/ 1070975 w 1924205"/>
              <a:gd name="connsiteY1" fmla="*/ 20193 h 1120560"/>
              <a:gd name="connsiteX2" fmla="*/ 1528175 w 1924205"/>
              <a:gd name="connsiteY2" fmla="*/ 477393 h 1120560"/>
              <a:gd name="connsiteX3" fmla="*/ 1860115 w 1924205"/>
              <a:gd name="connsiteY3" fmla="*/ 1072379 h 1120560"/>
              <a:gd name="connsiteX4" fmla="*/ 0 w 1924205"/>
              <a:gd name="connsiteY4" fmla="*/ 1091168 h 1120560"/>
              <a:gd name="connsiteX0" fmla="*/ 0 w 1860115"/>
              <a:gd name="connsiteY0" fmla="*/ 1091168 h 1120560"/>
              <a:gd name="connsiteX1" fmla="*/ 1070975 w 1860115"/>
              <a:gd name="connsiteY1" fmla="*/ 20193 h 1120560"/>
              <a:gd name="connsiteX2" fmla="*/ 1528175 w 1860115"/>
              <a:gd name="connsiteY2" fmla="*/ 477393 h 1120560"/>
              <a:gd name="connsiteX3" fmla="*/ 1860115 w 1860115"/>
              <a:gd name="connsiteY3" fmla="*/ 1072379 h 1120560"/>
              <a:gd name="connsiteX4" fmla="*/ 0 w 1860115"/>
              <a:gd name="connsiteY4" fmla="*/ 1091168 h 1120560"/>
              <a:gd name="connsiteX0" fmla="*/ 0 w 1860115"/>
              <a:gd name="connsiteY0" fmla="*/ 1091168 h 1091168"/>
              <a:gd name="connsiteX1" fmla="*/ 1070975 w 1860115"/>
              <a:gd name="connsiteY1" fmla="*/ 20193 h 1091168"/>
              <a:gd name="connsiteX2" fmla="*/ 1528175 w 1860115"/>
              <a:gd name="connsiteY2" fmla="*/ 477393 h 1091168"/>
              <a:gd name="connsiteX3" fmla="*/ 1860115 w 1860115"/>
              <a:gd name="connsiteY3" fmla="*/ 1072379 h 1091168"/>
              <a:gd name="connsiteX4" fmla="*/ 0 w 1860115"/>
              <a:gd name="connsiteY4" fmla="*/ 1091168 h 1091168"/>
              <a:gd name="connsiteX0" fmla="*/ 0 w 1860115"/>
              <a:gd name="connsiteY0" fmla="*/ 1846705 h 1846705"/>
              <a:gd name="connsiteX1" fmla="*/ 1070975 w 1860115"/>
              <a:gd name="connsiteY1" fmla="*/ 775730 h 1846705"/>
              <a:gd name="connsiteX2" fmla="*/ 1841326 w 1860115"/>
              <a:gd name="connsiteY2" fmla="*/ 55484 h 1846705"/>
              <a:gd name="connsiteX3" fmla="*/ 1860115 w 1860115"/>
              <a:gd name="connsiteY3" fmla="*/ 1827916 h 1846705"/>
              <a:gd name="connsiteX4" fmla="*/ 0 w 1860115"/>
              <a:gd name="connsiteY4" fmla="*/ 1846705 h 1846705"/>
              <a:gd name="connsiteX0" fmla="*/ 0 w 1860115"/>
              <a:gd name="connsiteY0" fmla="*/ 1791221 h 1791221"/>
              <a:gd name="connsiteX1" fmla="*/ 1070975 w 1860115"/>
              <a:gd name="connsiteY1" fmla="*/ 720246 h 1791221"/>
              <a:gd name="connsiteX2" fmla="*/ 1841326 w 1860115"/>
              <a:gd name="connsiteY2" fmla="*/ 0 h 1791221"/>
              <a:gd name="connsiteX3" fmla="*/ 1860115 w 1860115"/>
              <a:gd name="connsiteY3" fmla="*/ 1772432 h 1791221"/>
              <a:gd name="connsiteX4" fmla="*/ 0 w 1860115"/>
              <a:gd name="connsiteY4" fmla="*/ 1791221 h 1791221"/>
              <a:gd name="connsiteX0" fmla="*/ 71 w 1860186"/>
              <a:gd name="connsiteY0" fmla="*/ 1791221 h 1791221"/>
              <a:gd name="connsiteX1" fmla="*/ 294433 w 1860186"/>
              <a:gd name="connsiteY1" fmla="*/ 695194 h 1791221"/>
              <a:gd name="connsiteX2" fmla="*/ 1841397 w 1860186"/>
              <a:gd name="connsiteY2" fmla="*/ 0 h 1791221"/>
              <a:gd name="connsiteX3" fmla="*/ 1860186 w 1860186"/>
              <a:gd name="connsiteY3" fmla="*/ 1772432 h 1791221"/>
              <a:gd name="connsiteX4" fmla="*/ 71 w 1860186"/>
              <a:gd name="connsiteY4" fmla="*/ 1791221 h 1791221"/>
              <a:gd name="connsiteX0" fmla="*/ 71 w 1841397"/>
              <a:gd name="connsiteY0" fmla="*/ 1791221 h 1791221"/>
              <a:gd name="connsiteX1" fmla="*/ 294433 w 1841397"/>
              <a:gd name="connsiteY1" fmla="*/ 695194 h 1791221"/>
              <a:gd name="connsiteX2" fmla="*/ 1841397 w 1841397"/>
              <a:gd name="connsiteY2" fmla="*/ 0 h 1791221"/>
              <a:gd name="connsiteX3" fmla="*/ 1835134 w 1841397"/>
              <a:gd name="connsiteY3" fmla="*/ 1772432 h 1791221"/>
              <a:gd name="connsiteX4" fmla="*/ 71 w 1841397"/>
              <a:gd name="connsiteY4" fmla="*/ 1791221 h 1791221"/>
              <a:gd name="connsiteX0" fmla="*/ 23 w 1835086"/>
              <a:gd name="connsiteY0" fmla="*/ 1803747 h 1803747"/>
              <a:gd name="connsiteX1" fmla="*/ 294385 w 1835086"/>
              <a:gd name="connsiteY1" fmla="*/ 707720 h 1803747"/>
              <a:gd name="connsiteX2" fmla="*/ 1816297 w 1835086"/>
              <a:gd name="connsiteY2" fmla="*/ 0 h 1803747"/>
              <a:gd name="connsiteX3" fmla="*/ 1835086 w 1835086"/>
              <a:gd name="connsiteY3" fmla="*/ 1784958 h 1803747"/>
              <a:gd name="connsiteX4" fmla="*/ 23 w 1835086"/>
              <a:gd name="connsiteY4" fmla="*/ 1803747 h 1803747"/>
              <a:gd name="connsiteX0" fmla="*/ 23 w 1835086"/>
              <a:gd name="connsiteY0" fmla="*/ 1803747 h 1803747"/>
              <a:gd name="connsiteX1" fmla="*/ 294385 w 1835086"/>
              <a:gd name="connsiteY1" fmla="*/ 707720 h 1803747"/>
              <a:gd name="connsiteX2" fmla="*/ 1816297 w 1835086"/>
              <a:gd name="connsiteY2" fmla="*/ 0 h 1803747"/>
              <a:gd name="connsiteX3" fmla="*/ 1835086 w 1835086"/>
              <a:gd name="connsiteY3" fmla="*/ 1784958 h 1803747"/>
              <a:gd name="connsiteX4" fmla="*/ 23 w 1835086"/>
              <a:gd name="connsiteY4" fmla="*/ 1803747 h 1803747"/>
              <a:gd name="connsiteX0" fmla="*/ 23 w 1835593"/>
              <a:gd name="connsiteY0" fmla="*/ 1803747 h 1803747"/>
              <a:gd name="connsiteX1" fmla="*/ 294385 w 1835593"/>
              <a:gd name="connsiteY1" fmla="*/ 707720 h 1803747"/>
              <a:gd name="connsiteX2" fmla="*/ 1816297 w 1835593"/>
              <a:gd name="connsiteY2" fmla="*/ 0 h 1803747"/>
              <a:gd name="connsiteX3" fmla="*/ 1835086 w 1835593"/>
              <a:gd name="connsiteY3" fmla="*/ 1784958 h 1803747"/>
              <a:gd name="connsiteX4" fmla="*/ 23 w 1835593"/>
              <a:gd name="connsiteY4" fmla="*/ 1803747 h 1803747"/>
              <a:gd name="connsiteX0" fmla="*/ 23 w 1835086"/>
              <a:gd name="connsiteY0" fmla="*/ 1803747 h 1803747"/>
              <a:gd name="connsiteX1" fmla="*/ 294385 w 1835086"/>
              <a:gd name="connsiteY1" fmla="*/ 707720 h 1803747"/>
              <a:gd name="connsiteX2" fmla="*/ 1816297 w 1835086"/>
              <a:gd name="connsiteY2" fmla="*/ 0 h 1803747"/>
              <a:gd name="connsiteX3" fmla="*/ 1835086 w 1835086"/>
              <a:gd name="connsiteY3" fmla="*/ 1784958 h 1803747"/>
              <a:gd name="connsiteX4" fmla="*/ 23 w 1835086"/>
              <a:gd name="connsiteY4" fmla="*/ 1803747 h 1803747"/>
              <a:gd name="connsiteX0" fmla="*/ 23 w 1835086"/>
              <a:gd name="connsiteY0" fmla="*/ 1803747 h 1803747"/>
              <a:gd name="connsiteX1" fmla="*/ 294385 w 1835086"/>
              <a:gd name="connsiteY1" fmla="*/ 707720 h 1803747"/>
              <a:gd name="connsiteX2" fmla="*/ 1816297 w 1835086"/>
              <a:gd name="connsiteY2" fmla="*/ 0 h 1803747"/>
              <a:gd name="connsiteX3" fmla="*/ 1835086 w 1835086"/>
              <a:gd name="connsiteY3" fmla="*/ 1784958 h 1803747"/>
              <a:gd name="connsiteX4" fmla="*/ 23 w 1835086"/>
              <a:gd name="connsiteY4" fmla="*/ 1803747 h 1803747"/>
              <a:gd name="connsiteX0" fmla="*/ 23 w 1822560"/>
              <a:gd name="connsiteY0" fmla="*/ 1803747 h 1803747"/>
              <a:gd name="connsiteX1" fmla="*/ 294385 w 1822560"/>
              <a:gd name="connsiteY1" fmla="*/ 707720 h 1803747"/>
              <a:gd name="connsiteX2" fmla="*/ 1816297 w 1822560"/>
              <a:gd name="connsiteY2" fmla="*/ 0 h 1803747"/>
              <a:gd name="connsiteX3" fmla="*/ 1822560 w 1822560"/>
              <a:gd name="connsiteY3" fmla="*/ 1784958 h 1803747"/>
              <a:gd name="connsiteX4" fmla="*/ 23 w 1822560"/>
              <a:gd name="connsiteY4" fmla="*/ 1803747 h 1803747"/>
              <a:gd name="connsiteX0" fmla="*/ 23 w 1835086"/>
              <a:gd name="connsiteY0" fmla="*/ 1803747 h 1803747"/>
              <a:gd name="connsiteX1" fmla="*/ 294385 w 1835086"/>
              <a:gd name="connsiteY1" fmla="*/ 707720 h 1803747"/>
              <a:gd name="connsiteX2" fmla="*/ 1816297 w 1835086"/>
              <a:gd name="connsiteY2" fmla="*/ 0 h 1803747"/>
              <a:gd name="connsiteX3" fmla="*/ 1835086 w 1835086"/>
              <a:gd name="connsiteY3" fmla="*/ 1797484 h 1803747"/>
              <a:gd name="connsiteX4" fmla="*/ 23 w 1835086"/>
              <a:gd name="connsiteY4" fmla="*/ 1803747 h 1803747"/>
              <a:gd name="connsiteX0" fmla="*/ 232 w 1822769"/>
              <a:gd name="connsiteY0" fmla="*/ 1791221 h 1797484"/>
              <a:gd name="connsiteX1" fmla="*/ 282068 w 1822769"/>
              <a:gd name="connsiteY1" fmla="*/ 707720 h 1797484"/>
              <a:gd name="connsiteX2" fmla="*/ 1803980 w 1822769"/>
              <a:gd name="connsiteY2" fmla="*/ 0 h 1797484"/>
              <a:gd name="connsiteX3" fmla="*/ 1822769 w 1822769"/>
              <a:gd name="connsiteY3" fmla="*/ 1797484 h 1797484"/>
              <a:gd name="connsiteX4" fmla="*/ 232 w 1822769"/>
              <a:gd name="connsiteY4" fmla="*/ 1791221 h 1797484"/>
              <a:gd name="connsiteX0" fmla="*/ 5480 w 1828017"/>
              <a:gd name="connsiteY0" fmla="*/ 1791221 h 1797484"/>
              <a:gd name="connsiteX1" fmla="*/ 287316 w 1828017"/>
              <a:gd name="connsiteY1" fmla="*/ 707720 h 1797484"/>
              <a:gd name="connsiteX2" fmla="*/ 1809228 w 1828017"/>
              <a:gd name="connsiteY2" fmla="*/ 0 h 1797484"/>
              <a:gd name="connsiteX3" fmla="*/ 1828017 w 1828017"/>
              <a:gd name="connsiteY3" fmla="*/ 1797484 h 1797484"/>
              <a:gd name="connsiteX4" fmla="*/ 5480 w 1828017"/>
              <a:gd name="connsiteY4" fmla="*/ 1791221 h 1797484"/>
              <a:gd name="connsiteX0" fmla="*/ 307 w 1822844"/>
              <a:gd name="connsiteY0" fmla="*/ 1803747 h 1810010"/>
              <a:gd name="connsiteX1" fmla="*/ 282143 w 1822844"/>
              <a:gd name="connsiteY1" fmla="*/ 720246 h 1810010"/>
              <a:gd name="connsiteX2" fmla="*/ 1816581 w 1822844"/>
              <a:gd name="connsiteY2" fmla="*/ 0 h 1810010"/>
              <a:gd name="connsiteX3" fmla="*/ 1822844 w 1822844"/>
              <a:gd name="connsiteY3" fmla="*/ 1810010 h 1810010"/>
              <a:gd name="connsiteX4" fmla="*/ 307 w 1822844"/>
              <a:gd name="connsiteY4" fmla="*/ 1803747 h 1810010"/>
              <a:gd name="connsiteX0" fmla="*/ 10556 w 1833093"/>
              <a:gd name="connsiteY0" fmla="*/ 1803747 h 1810010"/>
              <a:gd name="connsiteX1" fmla="*/ 229762 w 1833093"/>
              <a:gd name="connsiteY1" fmla="*/ 770350 h 1810010"/>
              <a:gd name="connsiteX2" fmla="*/ 1826830 w 1833093"/>
              <a:gd name="connsiteY2" fmla="*/ 0 h 1810010"/>
              <a:gd name="connsiteX3" fmla="*/ 1833093 w 1833093"/>
              <a:gd name="connsiteY3" fmla="*/ 1810010 h 1810010"/>
              <a:gd name="connsiteX4" fmla="*/ 10556 w 1833093"/>
              <a:gd name="connsiteY4" fmla="*/ 1803747 h 1810010"/>
              <a:gd name="connsiteX0" fmla="*/ 0 w 1822537"/>
              <a:gd name="connsiteY0" fmla="*/ 1803747 h 1810010"/>
              <a:gd name="connsiteX1" fmla="*/ 445395 w 1822537"/>
              <a:gd name="connsiteY1" fmla="*/ 905937 h 1810010"/>
              <a:gd name="connsiteX2" fmla="*/ 1816274 w 1822537"/>
              <a:gd name="connsiteY2" fmla="*/ 0 h 1810010"/>
              <a:gd name="connsiteX3" fmla="*/ 1822537 w 1822537"/>
              <a:gd name="connsiteY3" fmla="*/ 1810010 h 1810010"/>
              <a:gd name="connsiteX4" fmla="*/ 0 w 1822537"/>
              <a:gd name="connsiteY4" fmla="*/ 1803747 h 1810010"/>
              <a:gd name="connsiteX0" fmla="*/ 706 w 1823243"/>
              <a:gd name="connsiteY0" fmla="*/ 1803747 h 1810010"/>
              <a:gd name="connsiteX1" fmla="*/ 446101 w 1823243"/>
              <a:gd name="connsiteY1" fmla="*/ 905937 h 1810010"/>
              <a:gd name="connsiteX2" fmla="*/ 1816980 w 1823243"/>
              <a:gd name="connsiteY2" fmla="*/ 0 h 1810010"/>
              <a:gd name="connsiteX3" fmla="*/ 1823243 w 1823243"/>
              <a:gd name="connsiteY3" fmla="*/ 1810010 h 1810010"/>
              <a:gd name="connsiteX4" fmla="*/ 706 w 1823243"/>
              <a:gd name="connsiteY4" fmla="*/ 1803747 h 1810010"/>
              <a:gd name="connsiteX0" fmla="*/ 685 w 1829505"/>
              <a:gd name="connsiteY0" fmla="*/ 1791421 h 1810010"/>
              <a:gd name="connsiteX1" fmla="*/ 452363 w 1829505"/>
              <a:gd name="connsiteY1" fmla="*/ 905937 h 1810010"/>
              <a:gd name="connsiteX2" fmla="*/ 1823242 w 1829505"/>
              <a:gd name="connsiteY2" fmla="*/ 0 h 1810010"/>
              <a:gd name="connsiteX3" fmla="*/ 1829505 w 1829505"/>
              <a:gd name="connsiteY3" fmla="*/ 1810010 h 1810010"/>
              <a:gd name="connsiteX4" fmla="*/ 685 w 1829505"/>
              <a:gd name="connsiteY4" fmla="*/ 1791421 h 1810010"/>
              <a:gd name="connsiteX0" fmla="*/ 185 w 1829005"/>
              <a:gd name="connsiteY0" fmla="*/ 1791421 h 1810010"/>
              <a:gd name="connsiteX1" fmla="*/ 451863 w 1829005"/>
              <a:gd name="connsiteY1" fmla="*/ 905937 h 1810010"/>
              <a:gd name="connsiteX2" fmla="*/ 1822742 w 1829005"/>
              <a:gd name="connsiteY2" fmla="*/ 0 h 1810010"/>
              <a:gd name="connsiteX3" fmla="*/ 1829005 w 1829005"/>
              <a:gd name="connsiteY3" fmla="*/ 1810010 h 1810010"/>
              <a:gd name="connsiteX4" fmla="*/ 185 w 1829005"/>
              <a:gd name="connsiteY4" fmla="*/ 1791421 h 1810010"/>
              <a:gd name="connsiteX0" fmla="*/ 0 w 1828820"/>
              <a:gd name="connsiteY0" fmla="*/ 1791421 h 1810010"/>
              <a:gd name="connsiteX1" fmla="*/ 451678 w 1828820"/>
              <a:gd name="connsiteY1" fmla="*/ 905937 h 1810010"/>
              <a:gd name="connsiteX2" fmla="*/ 1822557 w 1828820"/>
              <a:gd name="connsiteY2" fmla="*/ 0 h 1810010"/>
              <a:gd name="connsiteX3" fmla="*/ 1828820 w 1828820"/>
              <a:gd name="connsiteY3" fmla="*/ 1810010 h 1810010"/>
              <a:gd name="connsiteX4" fmla="*/ 0 w 1828820"/>
              <a:gd name="connsiteY4" fmla="*/ 1791421 h 1810010"/>
              <a:gd name="connsiteX0" fmla="*/ 0 w 1828820"/>
              <a:gd name="connsiteY0" fmla="*/ 1791421 h 1810010"/>
              <a:gd name="connsiteX1" fmla="*/ 451678 w 1828820"/>
              <a:gd name="connsiteY1" fmla="*/ 905937 h 1810010"/>
              <a:gd name="connsiteX2" fmla="*/ 1822557 w 1828820"/>
              <a:gd name="connsiteY2" fmla="*/ 0 h 1810010"/>
              <a:gd name="connsiteX3" fmla="*/ 1828820 w 1828820"/>
              <a:gd name="connsiteY3" fmla="*/ 1810010 h 1810010"/>
              <a:gd name="connsiteX4" fmla="*/ 0 w 1828820"/>
              <a:gd name="connsiteY4" fmla="*/ 1791421 h 1810010"/>
              <a:gd name="connsiteX0" fmla="*/ 0 w 1828820"/>
              <a:gd name="connsiteY0" fmla="*/ 1791421 h 1810010"/>
              <a:gd name="connsiteX1" fmla="*/ 451678 w 1828820"/>
              <a:gd name="connsiteY1" fmla="*/ 905937 h 1810010"/>
              <a:gd name="connsiteX2" fmla="*/ 1822557 w 1828820"/>
              <a:gd name="connsiteY2" fmla="*/ 0 h 1810010"/>
              <a:gd name="connsiteX3" fmla="*/ 1828820 w 1828820"/>
              <a:gd name="connsiteY3" fmla="*/ 1810010 h 1810010"/>
              <a:gd name="connsiteX4" fmla="*/ 0 w 1828820"/>
              <a:gd name="connsiteY4" fmla="*/ 1791421 h 1810010"/>
              <a:gd name="connsiteX0" fmla="*/ 0 w 1828840"/>
              <a:gd name="connsiteY0" fmla="*/ 1779095 h 1797684"/>
              <a:gd name="connsiteX1" fmla="*/ 451678 w 1828840"/>
              <a:gd name="connsiteY1" fmla="*/ 893611 h 1797684"/>
              <a:gd name="connsiteX2" fmla="*/ 1828840 w 1828840"/>
              <a:gd name="connsiteY2" fmla="*/ 0 h 1797684"/>
              <a:gd name="connsiteX3" fmla="*/ 1828820 w 1828840"/>
              <a:gd name="connsiteY3" fmla="*/ 1797684 h 1797684"/>
              <a:gd name="connsiteX4" fmla="*/ 0 w 1828840"/>
              <a:gd name="connsiteY4" fmla="*/ 1779095 h 1797684"/>
              <a:gd name="connsiteX0" fmla="*/ 0 w 1828840"/>
              <a:gd name="connsiteY0" fmla="*/ 1779095 h 1797684"/>
              <a:gd name="connsiteX1" fmla="*/ 451678 w 1828840"/>
              <a:gd name="connsiteY1" fmla="*/ 893611 h 1797684"/>
              <a:gd name="connsiteX2" fmla="*/ 1828840 w 1828840"/>
              <a:gd name="connsiteY2" fmla="*/ 0 h 1797684"/>
              <a:gd name="connsiteX3" fmla="*/ 1828820 w 1828840"/>
              <a:gd name="connsiteY3" fmla="*/ 1797684 h 1797684"/>
              <a:gd name="connsiteX4" fmla="*/ 0 w 1828840"/>
              <a:gd name="connsiteY4" fmla="*/ 1779095 h 1797684"/>
              <a:gd name="connsiteX0" fmla="*/ 0 w 1828840"/>
              <a:gd name="connsiteY0" fmla="*/ 1779095 h 1797684"/>
              <a:gd name="connsiteX1" fmla="*/ 451678 w 1828840"/>
              <a:gd name="connsiteY1" fmla="*/ 893611 h 1797684"/>
              <a:gd name="connsiteX2" fmla="*/ 1828840 w 1828840"/>
              <a:gd name="connsiteY2" fmla="*/ 0 h 1797684"/>
              <a:gd name="connsiteX3" fmla="*/ 1828820 w 1828840"/>
              <a:gd name="connsiteY3" fmla="*/ 1797684 h 1797684"/>
              <a:gd name="connsiteX4" fmla="*/ 0 w 1828840"/>
              <a:gd name="connsiteY4" fmla="*/ 1779095 h 1797684"/>
              <a:gd name="connsiteX0" fmla="*/ 0 w 1835123"/>
              <a:gd name="connsiteY0" fmla="*/ 1816074 h 1816074"/>
              <a:gd name="connsiteX1" fmla="*/ 457961 w 1835123"/>
              <a:gd name="connsiteY1" fmla="*/ 893611 h 1816074"/>
              <a:gd name="connsiteX2" fmla="*/ 1835123 w 1835123"/>
              <a:gd name="connsiteY2" fmla="*/ 0 h 1816074"/>
              <a:gd name="connsiteX3" fmla="*/ 1835103 w 1835123"/>
              <a:gd name="connsiteY3" fmla="*/ 1797684 h 1816074"/>
              <a:gd name="connsiteX4" fmla="*/ 0 w 1835123"/>
              <a:gd name="connsiteY4" fmla="*/ 1816074 h 1816074"/>
              <a:gd name="connsiteX0" fmla="*/ 118409 w 1469742"/>
              <a:gd name="connsiteY0" fmla="*/ 2074925 h 2074925"/>
              <a:gd name="connsiteX1" fmla="*/ 92580 w 1469742"/>
              <a:gd name="connsiteY1" fmla="*/ 893611 h 2074925"/>
              <a:gd name="connsiteX2" fmla="*/ 1469742 w 1469742"/>
              <a:gd name="connsiteY2" fmla="*/ 0 h 2074925"/>
              <a:gd name="connsiteX3" fmla="*/ 1469722 w 1469742"/>
              <a:gd name="connsiteY3" fmla="*/ 1797684 h 2074925"/>
              <a:gd name="connsiteX4" fmla="*/ 118409 w 1469742"/>
              <a:gd name="connsiteY4" fmla="*/ 2074925 h 2074925"/>
              <a:gd name="connsiteX0" fmla="*/ 118409 w 1934664"/>
              <a:gd name="connsiteY0" fmla="*/ 2074925 h 2074925"/>
              <a:gd name="connsiteX1" fmla="*/ 92580 w 1934664"/>
              <a:gd name="connsiteY1" fmla="*/ 893611 h 2074925"/>
              <a:gd name="connsiteX2" fmla="*/ 1469742 w 1934664"/>
              <a:gd name="connsiteY2" fmla="*/ 0 h 2074925"/>
              <a:gd name="connsiteX3" fmla="*/ 1934664 w 1934664"/>
              <a:gd name="connsiteY3" fmla="*/ 2068861 h 2074925"/>
              <a:gd name="connsiteX4" fmla="*/ 118409 w 1934664"/>
              <a:gd name="connsiteY4" fmla="*/ 2074925 h 2074925"/>
              <a:gd name="connsiteX0" fmla="*/ 0 w 1816255"/>
              <a:gd name="connsiteY0" fmla="*/ 2074925 h 2074925"/>
              <a:gd name="connsiteX1" fmla="*/ 1136523 w 1816255"/>
              <a:gd name="connsiteY1" fmla="*/ 1325029 h 2074925"/>
              <a:gd name="connsiteX2" fmla="*/ 1351333 w 1816255"/>
              <a:gd name="connsiteY2" fmla="*/ 0 h 2074925"/>
              <a:gd name="connsiteX3" fmla="*/ 1816255 w 1816255"/>
              <a:gd name="connsiteY3" fmla="*/ 2068861 h 2074925"/>
              <a:gd name="connsiteX4" fmla="*/ 0 w 1816255"/>
              <a:gd name="connsiteY4" fmla="*/ 2074925 h 2074925"/>
              <a:gd name="connsiteX0" fmla="*/ 0 w 1828841"/>
              <a:gd name="connsiteY0" fmla="*/ 3640357 h 3640357"/>
              <a:gd name="connsiteX1" fmla="*/ 1136523 w 1828841"/>
              <a:gd name="connsiteY1" fmla="*/ 2890461 h 3640357"/>
              <a:gd name="connsiteX2" fmla="*/ 1828841 w 1828841"/>
              <a:gd name="connsiteY2" fmla="*/ 0 h 3640357"/>
              <a:gd name="connsiteX3" fmla="*/ 1816255 w 1828841"/>
              <a:gd name="connsiteY3" fmla="*/ 3634293 h 3640357"/>
              <a:gd name="connsiteX4" fmla="*/ 0 w 1828841"/>
              <a:gd name="connsiteY4" fmla="*/ 3640357 h 3640357"/>
              <a:gd name="connsiteX0" fmla="*/ 0 w 1828841"/>
              <a:gd name="connsiteY0" fmla="*/ 3878466 h 3878466"/>
              <a:gd name="connsiteX1" fmla="*/ 1136523 w 1828841"/>
              <a:gd name="connsiteY1" fmla="*/ 3128570 h 3878466"/>
              <a:gd name="connsiteX2" fmla="*/ 1604202 w 1828841"/>
              <a:gd name="connsiteY2" fmla="*/ 654548 h 3878466"/>
              <a:gd name="connsiteX3" fmla="*/ 1828841 w 1828841"/>
              <a:gd name="connsiteY3" fmla="*/ 238109 h 3878466"/>
              <a:gd name="connsiteX4" fmla="*/ 1816255 w 1828841"/>
              <a:gd name="connsiteY4" fmla="*/ 3872402 h 3878466"/>
              <a:gd name="connsiteX5" fmla="*/ 0 w 1828841"/>
              <a:gd name="connsiteY5" fmla="*/ 3878466 h 3878466"/>
              <a:gd name="connsiteX0" fmla="*/ 0 w 1828841"/>
              <a:gd name="connsiteY0" fmla="*/ 3804226 h 3804226"/>
              <a:gd name="connsiteX1" fmla="*/ 1136523 w 1828841"/>
              <a:gd name="connsiteY1" fmla="*/ 3054330 h 3804226"/>
              <a:gd name="connsiteX2" fmla="*/ 1604202 w 1828841"/>
              <a:gd name="connsiteY2" fmla="*/ 580308 h 3804226"/>
              <a:gd name="connsiteX3" fmla="*/ 1828841 w 1828841"/>
              <a:gd name="connsiteY3" fmla="*/ 163869 h 3804226"/>
              <a:gd name="connsiteX4" fmla="*/ 1816255 w 1828841"/>
              <a:gd name="connsiteY4" fmla="*/ 3798162 h 3804226"/>
              <a:gd name="connsiteX5" fmla="*/ 0 w 1828841"/>
              <a:gd name="connsiteY5" fmla="*/ 3804226 h 3804226"/>
              <a:gd name="connsiteX0" fmla="*/ 0 w 1828841"/>
              <a:gd name="connsiteY0" fmla="*/ 3804226 h 3804226"/>
              <a:gd name="connsiteX1" fmla="*/ 1136523 w 1828841"/>
              <a:gd name="connsiteY1" fmla="*/ 3054330 h 3804226"/>
              <a:gd name="connsiteX2" fmla="*/ 1604202 w 1828841"/>
              <a:gd name="connsiteY2" fmla="*/ 580308 h 3804226"/>
              <a:gd name="connsiteX3" fmla="*/ 1828841 w 1828841"/>
              <a:gd name="connsiteY3" fmla="*/ 163869 h 3804226"/>
              <a:gd name="connsiteX4" fmla="*/ 1816255 w 1828841"/>
              <a:gd name="connsiteY4" fmla="*/ 3798162 h 3804226"/>
              <a:gd name="connsiteX5" fmla="*/ 0 w 1828841"/>
              <a:gd name="connsiteY5" fmla="*/ 3804226 h 3804226"/>
              <a:gd name="connsiteX0" fmla="*/ 0 w 1828841"/>
              <a:gd name="connsiteY0" fmla="*/ 3876457 h 3876457"/>
              <a:gd name="connsiteX1" fmla="*/ 1136523 w 1828841"/>
              <a:gd name="connsiteY1" fmla="*/ 3126561 h 3876457"/>
              <a:gd name="connsiteX2" fmla="*/ 1717296 w 1828841"/>
              <a:gd name="connsiteY2" fmla="*/ 245773 h 3876457"/>
              <a:gd name="connsiteX3" fmla="*/ 1828841 w 1828841"/>
              <a:gd name="connsiteY3" fmla="*/ 236100 h 3876457"/>
              <a:gd name="connsiteX4" fmla="*/ 1816255 w 1828841"/>
              <a:gd name="connsiteY4" fmla="*/ 3870393 h 3876457"/>
              <a:gd name="connsiteX5" fmla="*/ 0 w 1828841"/>
              <a:gd name="connsiteY5" fmla="*/ 3876457 h 3876457"/>
              <a:gd name="connsiteX0" fmla="*/ 0 w 1828841"/>
              <a:gd name="connsiteY0" fmla="*/ 3876457 h 3876457"/>
              <a:gd name="connsiteX1" fmla="*/ 1356428 w 1828841"/>
              <a:gd name="connsiteY1" fmla="*/ 2941668 h 3876457"/>
              <a:gd name="connsiteX2" fmla="*/ 1717296 w 1828841"/>
              <a:gd name="connsiteY2" fmla="*/ 245773 h 3876457"/>
              <a:gd name="connsiteX3" fmla="*/ 1828841 w 1828841"/>
              <a:gd name="connsiteY3" fmla="*/ 236100 h 3876457"/>
              <a:gd name="connsiteX4" fmla="*/ 1816255 w 1828841"/>
              <a:gd name="connsiteY4" fmla="*/ 3870393 h 3876457"/>
              <a:gd name="connsiteX5" fmla="*/ 0 w 1828841"/>
              <a:gd name="connsiteY5" fmla="*/ 3876457 h 3876457"/>
              <a:gd name="connsiteX0" fmla="*/ 0 w 1828841"/>
              <a:gd name="connsiteY0" fmla="*/ 3876457 h 3876457"/>
              <a:gd name="connsiteX1" fmla="*/ 1356428 w 1828841"/>
              <a:gd name="connsiteY1" fmla="*/ 2941668 h 3876457"/>
              <a:gd name="connsiteX2" fmla="*/ 1717296 w 1828841"/>
              <a:gd name="connsiteY2" fmla="*/ 245773 h 3876457"/>
              <a:gd name="connsiteX3" fmla="*/ 1828841 w 1828841"/>
              <a:gd name="connsiteY3" fmla="*/ 236100 h 3876457"/>
              <a:gd name="connsiteX4" fmla="*/ 1816255 w 1828841"/>
              <a:gd name="connsiteY4" fmla="*/ 3870393 h 3876457"/>
              <a:gd name="connsiteX5" fmla="*/ 0 w 1828841"/>
              <a:gd name="connsiteY5" fmla="*/ 3876457 h 3876457"/>
              <a:gd name="connsiteX0" fmla="*/ 0 w 1828841"/>
              <a:gd name="connsiteY0" fmla="*/ 3646840 h 3646840"/>
              <a:gd name="connsiteX1" fmla="*/ 1356428 w 1828841"/>
              <a:gd name="connsiteY1" fmla="*/ 2712051 h 3646840"/>
              <a:gd name="connsiteX2" fmla="*/ 1717296 w 1828841"/>
              <a:gd name="connsiteY2" fmla="*/ 16156 h 3646840"/>
              <a:gd name="connsiteX3" fmla="*/ 1828841 w 1828841"/>
              <a:gd name="connsiteY3" fmla="*/ 6483 h 3646840"/>
              <a:gd name="connsiteX4" fmla="*/ 1816255 w 1828841"/>
              <a:gd name="connsiteY4" fmla="*/ 3640776 h 3646840"/>
              <a:gd name="connsiteX5" fmla="*/ 0 w 1828841"/>
              <a:gd name="connsiteY5" fmla="*/ 3646840 h 3646840"/>
              <a:gd name="connsiteX0" fmla="*/ 0 w 1828842"/>
              <a:gd name="connsiteY0" fmla="*/ 3637318 h 3637318"/>
              <a:gd name="connsiteX1" fmla="*/ 1356428 w 1828842"/>
              <a:gd name="connsiteY1" fmla="*/ 2702529 h 3637318"/>
              <a:gd name="connsiteX2" fmla="*/ 1717296 w 1828842"/>
              <a:gd name="connsiteY2" fmla="*/ 6634 h 3637318"/>
              <a:gd name="connsiteX3" fmla="*/ 1828842 w 1828842"/>
              <a:gd name="connsiteY3" fmla="*/ 9287 h 3637318"/>
              <a:gd name="connsiteX4" fmla="*/ 1816255 w 1828842"/>
              <a:gd name="connsiteY4" fmla="*/ 3631254 h 3637318"/>
              <a:gd name="connsiteX5" fmla="*/ 0 w 1828842"/>
              <a:gd name="connsiteY5" fmla="*/ 3637318 h 3637318"/>
              <a:gd name="connsiteX0" fmla="*/ 0 w 1828842"/>
              <a:gd name="connsiteY0" fmla="*/ 3637318 h 3637318"/>
              <a:gd name="connsiteX1" fmla="*/ 1356428 w 1828842"/>
              <a:gd name="connsiteY1" fmla="*/ 2702529 h 3637318"/>
              <a:gd name="connsiteX2" fmla="*/ 1742429 w 1828842"/>
              <a:gd name="connsiteY2" fmla="*/ 6634 h 3637318"/>
              <a:gd name="connsiteX3" fmla="*/ 1828842 w 1828842"/>
              <a:gd name="connsiteY3" fmla="*/ 9287 h 3637318"/>
              <a:gd name="connsiteX4" fmla="*/ 1816255 w 1828842"/>
              <a:gd name="connsiteY4" fmla="*/ 3631254 h 3637318"/>
              <a:gd name="connsiteX5" fmla="*/ 0 w 1828842"/>
              <a:gd name="connsiteY5" fmla="*/ 3637318 h 3637318"/>
              <a:gd name="connsiteX0" fmla="*/ 0 w 1828842"/>
              <a:gd name="connsiteY0" fmla="*/ 3637318 h 3637318"/>
              <a:gd name="connsiteX1" fmla="*/ 1356428 w 1828842"/>
              <a:gd name="connsiteY1" fmla="*/ 2702529 h 3637318"/>
              <a:gd name="connsiteX2" fmla="*/ 1742429 w 1828842"/>
              <a:gd name="connsiteY2" fmla="*/ 6634 h 3637318"/>
              <a:gd name="connsiteX3" fmla="*/ 1828842 w 1828842"/>
              <a:gd name="connsiteY3" fmla="*/ 9287 h 3637318"/>
              <a:gd name="connsiteX4" fmla="*/ 1816255 w 1828842"/>
              <a:gd name="connsiteY4" fmla="*/ 3631254 h 3637318"/>
              <a:gd name="connsiteX5" fmla="*/ 0 w 1828842"/>
              <a:gd name="connsiteY5" fmla="*/ 3637318 h 3637318"/>
              <a:gd name="connsiteX0" fmla="*/ 0 w 1828842"/>
              <a:gd name="connsiteY0" fmla="*/ 3637318 h 3637318"/>
              <a:gd name="connsiteX1" fmla="*/ 1356428 w 1828842"/>
              <a:gd name="connsiteY1" fmla="*/ 2702529 h 3637318"/>
              <a:gd name="connsiteX2" fmla="*/ 1742429 w 1828842"/>
              <a:gd name="connsiteY2" fmla="*/ 6634 h 3637318"/>
              <a:gd name="connsiteX3" fmla="*/ 1828842 w 1828842"/>
              <a:gd name="connsiteY3" fmla="*/ 9287 h 3637318"/>
              <a:gd name="connsiteX4" fmla="*/ 1816255 w 1828842"/>
              <a:gd name="connsiteY4" fmla="*/ 3631254 h 3637318"/>
              <a:gd name="connsiteX5" fmla="*/ 0 w 1828842"/>
              <a:gd name="connsiteY5" fmla="*/ 3637318 h 3637318"/>
              <a:gd name="connsiteX0" fmla="*/ 0 w 1828842"/>
              <a:gd name="connsiteY0" fmla="*/ 3637318 h 3637318"/>
              <a:gd name="connsiteX1" fmla="*/ 1400411 w 1828842"/>
              <a:gd name="connsiteY1" fmla="*/ 2665550 h 3637318"/>
              <a:gd name="connsiteX2" fmla="*/ 1742429 w 1828842"/>
              <a:gd name="connsiteY2" fmla="*/ 6634 h 3637318"/>
              <a:gd name="connsiteX3" fmla="*/ 1828842 w 1828842"/>
              <a:gd name="connsiteY3" fmla="*/ 9287 h 3637318"/>
              <a:gd name="connsiteX4" fmla="*/ 1816255 w 1828842"/>
              <a:gd name="connsiteY4" fmla="*/ 3631254 h 3637318"/>
              <a:gd name="connsiteX5" fmla="*/ 0 w 1828842"/>
              <a:gd name="connsiteY5" fmla="*/ 3637318 h 3637318"/>
              <a:gd name="connsiteX0" fmla="*/ 0 w 1828842"/>
              <a:gd name="connsiteY0" fmla="*/ 3637318 h 3637318"/>
              <a:gd name="connsiteX1" fmla="*/ 1400411 w 1828842"/>
              <a:gd name="connsiteY1" fmla="*/ 2665550 h 3637318"/>
              <a:gd name="connsiteX2" fmla="*/ 1742429 w 1828842"/>
              <a:gd name="connsiteY2" fmla="*/ 6634 h 3637318"/>
              <a:gd name="connsiteX3" fmla="*/ 1828842 w 1828842"/>
              <a:gd name="connsiteY3" fmla="*/ 9287 h 3637318"/>
              <a:gd name="connsiteX4" fmla="*/ 1816255 w 1828842"/>
              <a:gd name="connsiteY4" fmla="*/ 3631254 h 3637318"/>
              <a:gd name="connsiteX5" fmla="*/ 0 w 1828842"/>
              <a:gd name="connsiteY5" fmla="*/ 3637318 h 3637318"/>
              <a:gd name="connsiteX0" fmla="*/ 0 w 1828842"/>
              <a:gd name="connsiteY0" fmla="*/ 3637318 h 3637318"/>
              <a:gd name="connsiteX1" fmla="*/ 1400411 w 1828842"/>
              <a:gd name="connsiteY1" fmla="*/ 2665550 h 3637318"/>
              <a:gd name="connsiteX2" fmla="*/ 1742429 w 1828842"/>
              <a:gd name="connsiteY2" fmla="*/ 6634 h 3637318"/>
              <a:gd name="connsiteX3" fmla="*/ 1828842 w 1828842"/>
              <a:gd name="connsiteY3" fmla="*/ 9287 h 3637318"/>
              <a:gd name="connsiteX4" fmla="*/ 1816255 w 1828842"/>
              <a:gd name="connsiteY4" fmla="*/ 3631254 h 3637318"/>
              <a:gd name="connsiteX5" fmla="*/ 0 w 1828842"/>
              <a:gd name="connsiteY5" fmla="*/ 3637318 h 3637318"/>
              <a:gd name="connsiteX0" fmla="*/ 2878 w 1831720"/>
              <a:gd name="connsiteY0" fmla="*/ 3637318 h 3637318"/>
              <a:gd name="connsiteX1" fmla="*/ 1403289 w 1831720"/>
              <a:gd name="connsiteY1" fmla="*/ 2665550 h 3637318"/>
              <a:gd name="connsiteX2" fmla="*/ 1745307 w 1831720"/>
              <a:gd name="connsiteY2" fmla="*/ 6634 h 3637318"/>
              <a:gd name="connsiteX3" fmla="*/ 1831720 w 1831720"/>
              <a:gd name="connsiteY3" fmla="*/ 9287 h 3637318"/>
              <a:gd name="connsiteX4" fmla="*/ 1819133 w 1831720"/>
              <a:gd name="connsiteY4" fmla="*/ 3631254 h 3637318"/>
              <a:gd name="connsiteX5" fmla="*/ 2878 w 1831720"/>
              <a:gd name="connsiteY5" fmla="*/ 3637318 h 3637318"/>
              <a:gd name="connsiteX0" fmla="*/ 2878 w 1831720"/>
              <a:gd name="connsiteY0" fmla="*/ 3637318 h 3637318"/>
              <a:gd name="connsiteX1" fmla="*/ 1403289 w 1831720"/>
              <a:gd name="connsiteY1" fmla="*/ 2665550 h 3637318"/>
              <a:gd name="connsiteX2" fmla="*/ 1745307 w 1831720"/>
              <a:gd name="connsiteY2" fmla="*/ 6634 h 3637318"/>
              <a:gd name="connsiteX3" fmla="*/ 1831720 w 1831720"/>
              <a:gd name="connsiteY3" fmla="*/ 9287 h 3637318"/>
              <a:gd name="connsiteX4" fmla="*/ 1819133 w 1831720"/>
              <a:gd name="connsiteY4" fmla="*/ 3631254 h 3637318"/>
              <a:gd name="connsiteX5" fmla="*/ 2878 w 1831720"/>
              <a:gd name="connsiteY5" fmla="*/ 3637318 h 3637318"/>
              <a:gd name="connsiteX0" fmla="*/ 0 w 1828842"/>
              <a:gd name="connsiteY0" fmla="*/ 3637318 h 3637318"/>
              <a:gd name="connsiteX1" fmla="*/ 1400411 w 1828842"/>
              <a:gd name="connsiteY1" fmla="*/ 2665550 h 3637318"/>
              <a:gd name="connsiteX2" fmla="*/ 1742429 w 1828842"/>
              <a:gd name="connsiteY2" fmla="*/ 6634 h 3637318"/>
              <a:gd name="connsiteX3" fmla="*/ 1828842 w 1828842"/>
              <a:gd name="connsiteY3" fmla="*/ 9287 h 3637318"/>
              <a:gd name="connsiteX4" fmla="*/ 1816255 w 1828842"/>
              <a:gd name="connsiteY4" fmla="*/ 3631254 h 3637318"/>
              <a:gd name="connsiteX5" fmla="*/ 0 w 1828842"/>
              <a:gd name="connsiteY5" fmla="*/ 3637318 h 3637318"/>
              <a:gd name="connsiteX0" fmla="*/ 0 w 1828842"/>
              <a:gd name="connsiteY0" fmla="*/ 3637318 h 3637318"/>
              <a:gd name="connsiteX1" fmla="*/ 1400411 w 1828842"/>
              <a:gd name="connsiteY1" fmla="*/ 2665550 h 3637318"/>
              <a:gd name="connsiteX2" fmla="*/ 1742429 w 1828842"/>
              <a:gd name="connsiteY2" fmla="*/ 6634 h 3637318"/>
              <a:gd name="connsiteX3" fmla="*/ 1828842 w 1828842"/>
              <a:gd name="connsiteY3" fmla="*/ 9287 h 3637318"/>
              <a:gd name="connsiteX4" fmla="*/ 1816255 w 1828842"/>
              <a:gd name="connsiteY4" fmla="*/ 3631254 h 3637318"/>
              <a:gd name="connsiteX5" fmla="*/ 0 w 1828842"/>
              <a:gd name="connsiteY5" fmla="*/ 3637318 h 3637318"/>
              <a:gd name="connsiteX0" fmla="*/ 0 w 1828842"/>
              <a:gd name="connsiteY0" fmla="*/ 3637318 h 3637318"/>
              <a:gd name="connsiteX1" fmla="*/ 1400411 w 1828842"/>
              <a:gd name="connsiteY1" fmla="*/ 2665550 h 3637318"/>
              <a:gd name="connsiteX2" fmla="*/ 1742429 w 1828842"/>
              <a:gd name="connsiteY2" fmla="*/ 6634 h 3637318"/>
              <a:gd name="connsiteX3" fmla="*/ 1828842 w 1828842"/>
              <a:gd name="connsiteY3" fmla="*/ 9287 h 3637318"/>
              <a:gd name="connsiteX4" fmla="*/ 1816255 w 1828842"/>
              <a:gd name="connsiteY4" fmla="*/ 3631254 h 3637318"/>
              <a:gd name="connsiteX5" fmla="*/ 0 w 1828842"/>
              <a:gd name="connsiteY5" fmla="*/ 3637318 h 3637318"/>
              <a:gd name="connsiteX0" fmla="*/ 0 w 1816277"/>
              <a:gd name="connsiteY0" fmla="*/ 3631416 h 3631416"/>
              <a:gd name="connsiteX1" fmla="*/ 1400411 w 1816277"/>
              <a:gd name="connsiteY1" fmla="*/ 2659648 h 3631416"/>
              <a:gd name="connsiteX2" fmla="*/ 1742429 w 1816277"/>
              <a:gd name="connsiteY2" fmla="*/ 732 h 3631416"/>
              <a:gd name="connsiteX3" fmla="*/ 1816277 w 1816277"/>
              <a:gd name="connsiteY3" fmla="*/ 15711 h 3631416"/>
              <a:gd name="connsiteX4" fmla="*/ 1816255 w 1816277"/>
              <a:gd name="connsiteY4" fmla="*/ 3625352 h 3631416"/>
              <a:gd name="connsiteX5" fmla="*/ 0 w 1816277"/>
              <a:gd name="connsiteY5" fmla="*/ 3631416 h 3631416"/>
              <a:gd name="connsiteX0" fmla="*/ 0 w 1816277"/>
              <a:gd name="connsiteY0" fmla="*/ 3631416 h 3631416"/>
              <a:gd name="connsiteX1" fmla="*/ 1400411 w 1816277"/>
              <a:gd name="connsiteY1" fmla="*/ 2659648 h 3631416"/>
              <a:gd name="connsiteX2" fmla="*/ 1742429 w 1816277"/>
              <a:gd name="connsiteY2" fmla="*/ 732 h 3631416"/>
              <a:gd name="connsiteX3" fmla="*/ 1816277 w 1816277"/>
              <a:gd name="connsiteY3" fmla="*/ 15711 h 3631416"/>
              <a:gd name="connsiteX4" fmla="*/ 1816255 w 1816277"/>
              <a:gd name="connsiteY4" fmla="*/ 3625352 h 3631416"/>
              <a:gd name="connsiteX5" fmla="*/ 0 w 1816277"/>
              <a:gd name="connsiteY5" fmla="*/ 3631416 h 3631416"/>
              <a:gd name="connsiteX0" fmla="*/ 0 w 1816277"/>
              <a:gd name="connsiteY0" fmla="*/ 3631416 h 3631416"/>
              <a:gd name="connsiteX1" fmla="*/ 1400411 w 1816277"/>
              <a:gd name="connsiteY1" fmla="*/ 2659648 h 3631416"/>
              <a:gd name="connsiteX2" fmla="*/ 1742429 w 1816277"/>
              <a:gd name="connsiteY2" fmla="*/ 732 h 3631416"/>
              <a:gd name="connsiteX3" fmla="*/ 1816277 w 1816277"/>
              <a:gd name="connsiteY3" fmla="*/ 15711 h 3631416"/>
              <a:gd name="connsiteX4" fmla="*/ 1816255 w 1816277"/>
              <a:gd name="connsiteY4" fmla="*/ 3625352 h 3631416"/>
              <a:gd name="connsiteX5" fmla="*/ 0 w 1816277"/>
              <a:gd name="connsiteY5" fmla="*/ 3631416 h 3631416"/>
              <a:gd name="connsiteX0" fmla="*/ 0 w 1816277"/>
              <a:gd name="connsiteY0" fmla="*/ 3631416 h 3631416"/>
              <a:gd name="connsiteX1" fmla="*/ 1412979 w 1816277"/>
              <a:gd name="connsiteY1" fmla="*/ 2622669 h 3631416"/>
              <a:gd name="connsiteX2" fmla="*/ 1742429 w 1816277"/>
              <a:gd name="connsiteY2" fmla="*/ 732 h 3631416"/>
              <a:gd name="connsiteX3" fmla="*/ 1816277 w 1816277"/>
              <a:gd name="connsiteY3" fmla="*/ 15711 h 3631416"/>
              <a:gd name="connsiteX4" fmla="*/ 1816255 w 1816277"/>
              <a:gd name="connsiteY4" fmla="*/ 3625352 h 3631416"/>
              <a:gd name="connsiteX5" fmla="*/ 0 w 1816277"/>
              <a:gd name="connsiteY5" fmla="*/ 3631416 h 3631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6277" h="3631416">
                <a:moveTo>
                  <a:pt x="0" y="3631416"/>
                </a:moveTo>
                <a:cubicBezTo>
                  <a:pt x="351653" y="3470463"/>
                  <a:pt x="1118848" y="3191407"/>
                  <a:pt x="1412979" y="2622669"/>
                </a:cubicBezTo>
                <a:cubicBezTo>
                  <a:pt x="1632569" y="2198065"/>
                  <a:pt x="1721289" y="1086459"/>
                  <a:pt x="1742429" y="732"/>
                </a:cubicBezTo>
                <a:cubicBezTo>
                  <a:pt x="1826402" y="-288"/>
                  <a:pt x="1510767" y="-2896"/>
                  <a:pt x="1816277" y="15711"/>
                </a:cubicBezTo>
                <a:cubicBezTo>
                  <a:pt x="1816277" y="1220194"/>
                  <a:pt x="1814227" y="2383987"/>
                  <a:pt x="1816255" y="3625352"/>
                </a:cubicBezTo>
                <a:lnTo>
                  <a:pt x="0" y="3631416"/>
                </a:lnTo>
                <a:close/>
              </a:path>
            </a:pathLst>
          </a:custGeom>
          <a:pattFill prst="pct25">
            <a:fgClr>
              <a:srgbClr val="0000FF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9EB4A-7ECB-4832-B1AF-623FC1183744}" type="slidenum">
              <a:rPr lang="en-US"/>
              <a:pPr/>
              <a:t>5</a:t>
            </a:fld>
            <a:endParaRPr lang="en-US"/>
          </a:p>
        </p:txBody>
      </p:sp>
      <p:sp>
        <p:nvSpPr>
          <p:cNvPr id="1831959" name="Rectangle 2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1984" name="Rectangle 4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31986" name="Picture 5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Line 114"/>
          <p:cNvSpPr>
            <a:spLocks noChangeShapeType="1"/>
          </p:cNvSpPr>
          <p:nvPr/>
        </p:nvSpPr>
        <p:spPr bwMode="auto">
          <a:xfrm>
            <a:off x="0" y="1415702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52400" y="36513"/>
            <a:ext cx="8451850" cy="1333152"/>
            <a:chOff x="152400" y="36513"/>
            <a:chExt cx="8451850" cy="1333152"/>
          </a:xfrm>
        </p:grpSpPr>
        <p:pic>
          <p:nvPicPr>
            <p:cNvPr id="1832006" name="Picture 7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647700"/>
              <a:ext cx="6015038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2018" name="Picture 8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1338" y="36513"/>
              <a:ext cx="6792912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2024" name="Picture 8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749300"/>
              <a:ext cx="17526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2021" name="Picture 8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091852"/>
              <a:ext cx="2671763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32025" name="Picture 8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824" y="374650"/>
              <a:ext cx="4087812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" y="374650"/>
              <a:ext cx="4000429" cy="2627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5" name="Group 54"/>
          <p:cNvGrpSpPr/>
          <p:nvPr/>
        </p:nvGrpSpPr>
        <p:grpSpPr>
          <a:xfrm>
            <a:off x="1958845" y="4949778"/>
            <a:ext cx="174755" cy="1455568"/>
            <a:chOff x="1958845" y="4886278"/>
            <a:chExt cx="174755" cy="1455568"/>
          </a:xfrm>
        </p:grpSpPr>
        <p:cxnSp>
          <p:nvCxnSpPr>
            <p:cNvPr id="42" name="Straight Arrow Connector 41"/>
            <p:cNvCxnSpPr/>
            <p:nvPr/>
          </p:nvCxnSpPr>
          <p:spPr bwMode="auto">
            <a:xfrm rot="16200000">
              <a:off x="1402919" y="5530930"/>
              <a:ext cx="1289304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58845" y="6195926"/>
              <a:ext cx="174755" cy="14592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831937" name="Group 1831936"/>
          <p:cNvGrpSpPr/>
          <p:nvPr/>
        </p:nvGrpSpPr>
        <p:grpSpPr>
          <a:xfrm>
            <a:off x="228600" y="1663700"/>
            <a:ext cx="5029200" cy="4814170"/>
            <a:chOff x="228600" y="1600200"/>
            <a:chExt cx="5029200" cy="4814170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 flipV="1">
              <a:off x="1362456" y="2514600"/>
              <a:ext cx="0" cy="3657600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457199" y="2514600"/>
              <a:ext cx="914400" cy="0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Arrow Connector 27"/>
            <p:cNvCxnSpPr/>
            <p:nvPr/>
          </p:nvCxnSpPr>
          <p:spPr bwMode="auto">
            <a:xfrm flipV="1">
              <a:off x="5029200" y="6025896"/>
              <a:ext cx="0" cy="146304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" name="Straight Arrow Connector 2"/>
            <p:cNvCxnSpPr/>
            <p:nvPr/>
          </p:nvCxnSpPr>
          <p:spPr bwMode="auto">
            <a:xfrm flipV="1">
              <a:off x="457200" y="1600200"/>
              <a:ext cx="0" cy="48006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46904" y="6195926"/>
              <a:ext cx="159901" cy="2184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97411" y="6195926"/>
              <a:ext cx="130828" cy="2032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 bwMode="auto">
            <a:xfrm>
              <a:off x="228600" y="6172200"/>
              <a:ext cx="502920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" name="Freeform 33"/>
            <p:cNvSpPr/>
            <p:nvPr/>
          </p:nvSpPr>
          <p:spPr>
            <a:xfrm flipH="1">
              <a:off x="1232162" y="1628388"/>
              <a:ext cx="3983276" cy="4409160"/>
            </a:xfrm>
            <a:custGeom>
              <a:avLst/>
              <a:gdLst>
                <a:gd name="connsiteX0" fmla="*/ 0 w 62630"/>
                <a:gd name="connsiteY0" fmla="*/ 137888 h 137888"/>
                <a:gd name="connsiteX1" fmla="*/ 37578 w 62630"/>
                <a:gd name="connsiteY1" fmla="*/ 37679 h 137888"/>
                <a:gd name="connsiteX2" fmla="*/ 62630 w 62630"/>
                <a:gd name="connsiteY2" fmla="*/ 101 h 137888"/>
                <a:gd name="connsiteX0" fmla="*/ 0 w 37578"/>
                <a:gd name="connsiteY0" fmla="*/ 100209 h 100209"/>
                <a:gd name="connsiteX1" fmla="*/ 37578 w 37578"/>
                <a:gd name="connsiteY1" fmla="*/ 0 h 100209"/>
                <a:gd name="connsiteX0" fmla="*/ 0 w 2154477"/>
                <a:gd name="connsiteY0" fmla="*/ 989556 h 989556"/>
                <a:gd name="connsiteX1" fmla="*/ 2154477 w 2154477"/>
                <a:gd name="connsiteY1" fmla="*/ 0 h 989556"/>
                <a:gd name="connsiteX0" fmla="*/ 0 w 1678488"/>
                <a:gd name="connsiteY0" fmla="*/ 1340285 h 1340285"/>
                <a:gd name="connsiteX1" fmla="*/ 1678488 w 1678488"/>
                <a:gd name="connsiteY1" fmla="*/ 0 h 1340285"/>
                <a:gd name="connsiteX0" fmla="*/ 0 w 1853852"/>
                <a:gd name="connsiteY0" fmla="*/ 1841327 h 1841327"/>
                <a:gd name="connsiteX1" fmla="*/ 1853852 w 1853852"/>
                <a:gd name="connsiteY1" fmla="*/ 0 h 1841327"/>
                <a:gd name="connsiteX0" fmla="*/ 0 w 1853852"/>
                <a:gd name="connsiteY0" fmla="*/ 1841327 h 1841327"/>
                <a:gd name="connsiteX1" fmla="*/ 901875 w 1853852"/>
                <a:gd name="connsiteY1" fmla="*/ 926927 h 1841327"/>
                <a:gd name="connsiteX2" fmla="*/ 1853852 w 1853852"/>
                <a:gd name="connsiteY2" fmla="*/ 0 h 1841327"/>
                <a:gd name="connsiteX0" fmla="*/ 0 w 1853852"/>
                <a:gd name="connsiteY0" fmla="*/ 1841327 h 1841327"/>
                <a:gd name="connsiteX1" fmla="*/ 951979 w 1853852"/>
                <a:gd name="connsiteY1" fmla="*/ 413360 h 1841327"/>
                <a:gd name="connsiteX2" fmla="*/ 1853852 w 1853852"/>
                <a:gd name="connsiteY2" fmla="*/ 0 h 1841327"/>
                <a:gd name="connsiteX0" fmla="*/ 0 w 1853852"/>
                <a:gd name="connsiteY0" fmla="*/ 1841327 h 1841327"/>
                <a:gd name="connsiteX1" fmla="*/ 951979 w 1853852"/>
                <a:gd name="connsiteY1" fmla="*/ 413360 h 1841327"/>
                <a:gd name="connsiteX2" fmla="*/ 1853852 w 1853852"/>
                <a:gd name="connsiteY2" fmla="*/ 0 h 1841327"/>
                <a:gd name="connsiteX0" fmla="*/ 80 w 1853932"/>
                <a:gd name="connsiteY0" fmla="*/ 1841327 h 1841327"/>
                <a:gd name="connsiteX1" fmla="*/ 952059 w 1853932"/>
                <a:gd name="connsiteY1" fmla="*/ 413360 h 1841327"/>
                <a:gd name="connsiteX2" fmla="*/ 1853932 w 1853932"/>
                <a:gd name="connsiteY2" fmla="*/ 0 h 1841327"/>
                <a:gd name="connsiteX0" fmla="*/ 107 w 1853959"/>
                <a:gd name="connsiteY0" fmla="*/ 1841327 h 1841327"/>
                <a:gd name="connsiteX1" fmla="*/ 952086 w 1853959"/>
                <a:gd name="connsiteY1" fmla="*/ 413360 h 1841327"/>
                <a:gd name="connsiteX2" fmla="*/ 1853959 w 1853959"/>
                <a:gd name="connsiteY2" fmla="*/ 0 h 1841327"/>
                <a:gd name="connsiteX0" fmla="*/ 110 w 1853962"/>
                <a:gd name="connsiteY0" fmla="*/ 1841327 h 1841327"/>
                <a:gd name="connsiteX1" fmla="*/ 939563 w 1853962"/>
                <a:gd name="connsiteY1" fmla="*/ 400834 h 1841327"/>
                <a:gd name="connsiteX2" fmla="*/ 1853962 w 1853962"/>
                <a:gd name="connsiteY2" fmla="*/ 0 h 1841327"/>
                <a:gd name="connsiteX0" fmla="*/ 116 w 1853968"/>
                <a:gd name="connsiteY0" fmla="*/ 1841327 h 1841327"/>
                <a:gd name="connsiteX1" fmla="*/ 914517 w 1853968"/>
                <a:gd name="connsiteY1" fmla="*/ 388308 h 1841327"/>
                <a:gd name="connsiteX2" fmla="*/ 1853968 w 1853968"/>
                <a:gd name="connsiteY2" fmla="*/ 0 h 1841327"/>
                <a:gd name="connsiteX0" fmla="*/ 174 w 1854026"/>
                <a:gd name="connsiteY0" fmla="*/ 1841327 h 1841327"/>
                <a:gd name="connsiteX1" fmla="*/ 764263 w 1854026"/>
                <a:gd name="connsiteY1" fmla="*/ 501043 h 1841327"/>
                <a:gd name="connsiteX2" fmla="*/ 1854026 w 1854026"/>
                <a:gd name="connsiteY2" fmla="*/ 0 h 1841327"/>
                <a:gd name="connsiteX0" fmla="*/ 237 w 3369738"/>
                <a:gd name="connsiteY0" fmla="*/ 2279738 h 2279738"/>
                <a:gd name="connsiteX1" fmla="*/ 764326 w 3369738"/>
                <a:gd name="connsiteY1" fmla="*/ 939454 h 2279738"/>
                <a:gd name="connsiteX2" fmla="*/ 3369738 w 3369738"/>
                <a:gd name="connsiteY2" fmla="*/ 0 h 2279738"/>
                <a:gd name="connsiteX0" fmla="*/ 237 w 3369738"/>
                <a:gd name="connsiteY0" fmla="*/ 2279738 h 2279738"/>
                <a:gd name="connsiteX1" fmla="*/ 764326 w 3369738"/>
                <a:gd name="connsiteY1" fmla="*/ 939454 h 2279738"/>
                <a:gd name="connsiteX2" fmla="*/ 1841565 w 3369738"/>
                <a:gd name="connsiteY2" fmla="*/ 475991 h 2279738"/>
                <a:gd name="connsiteX3" fmla="*/ 3369738 w 3369738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98 w 3369599"/>
                <a:gd name="connsiteY0" fmla="*/ 2279738 h 2279738"/>
                <a:gd name="connsiteX1" fmla="*/ 764187 w 3369599"/>
                <a:gd name="connsiteY1" fmla="*/ 939454 h 2279738"/>
                <a:gd name="connsiteX2" fmla="*/ 1841426 w 3369599"/>
                <a:gd name="connsiteY2" fmla="*/ 450938 h 2279738"/>
                <a:gd name="connsiteX3" fmla="*/ 3369599 w 3369599"/>
                <a:gd name="connsiteY3" fmla="*/ 0 h 2279738"/>
                <a:gd name="connsiteX0" fmla="*/ 98 w 3394651"/>
                <a:gd name="connsiteY0" fmla="*/ 2242159 h 2242159"/>
                <a:gd name="connsiteX1" fmla="*/ 764187 w 3394651"/>
                <a:gd name="connsiteY1" fmla="*/ 901875 h 2242159"/>
                <a:gd name="connsiteX2" fmla="*/ 1841426 w 3394651"/>
                <a:gd name="connsiteY2" fmla="*/ 413359 h 2242159"/>
                <a:gd name="connsiteX3" fmla="*/ 3394651 w 3394651"/>
                <a:gd name="connsiteY3" fmla="*/ 0 h 2242159"/>
                <a:gd name="connsiteX0" fmla="*/ 98 w 3394651"/>
                <a:gd name="connsiteY0" fmla="*/ 2242159 h 2242159"/>
                <a:gd name="connsiteX1" fmla="*/ 764187 w 3394651"/>
                <a:gd name="connsiteY1" fmla="*/ 901875 h 2242159"/>
                <a:gd name="connsiteX2" fmla="*/ 1841426 w 3394651"/>
                <a:gd name="connsiteY2" fmla="*/ 413359 h 2242159"/>
                <a:gd name="connsiteX3" fmla="*/ 3394651 w 3394651"/>
                <a:gd name="connsiteY3" fmla="*/ 0 h 2242159"/>
                <a:gd name="connsiteX0" fmla="*/ 98 w 3457282"/>
                <a:gd name="connsiteY0" fmla="*/ 2204581 h 2204581"/>
                <a:gd name="connsiteX1" fmla="*/ 764187 w 3457282"/>
                <a:gd name="connsiteY1" fmla="*/ 864297 h 2204581"/>
                <a:gd name="connsiteX2" fmla="*/ 1841426 w 3457282"/>
                <a:gd name="connsiteY2" fmla="*/ 375781 h 2204581"/>
                <a:gd name="connsiteX3" fmla="*/ 3457282 w 3457282"/>
                <a:gd name="connsiteY3" fmla="*/ 0 h 2204581"/>
                <a:gd name="connsiteX0" fmla="*/ 110 w 3457294"/>
                <a:gd name="connsiteY0" fmla="*/ 2204581 h 2204581"/>
                <a:gd name="connsiteX1" fmla="*/ 764199 w 3457294"/>
                <a:gd name="connsiteY1" fmla="*/ 864297 h 2204581"/>
                <a:gd name="connsiteX2" fmla="*/ 1828912 w 3457294"/>
                <a:gd name="connsiteY2" fmla="*/ 375781 h 2204581"/>
                <a:gd name="connsiteX3" fmla="*/ 3457294 w 3457294"/>
                <a:gd name="connsiteY3" fmla="*/ 0 h 2204581"/>
                <a:gd name="connsiteX0" fmla="*/ 110 w 3457294"/>
                <a:gd name="connsiteY0" fmla="*/ 2204581 h 2204581"/>
                <a:gd name="connsiteX1" fmla="*/ 764199 w 3457294"/>
                <a:gd name="connsiteY1" fmla="*/ 864297 h 2204581"/>
                <a:gd name="connsiteX2" fmla="*/ 1828912 w 3457294"/>
                <a:gd name="connsiteY2" fmla="*/ 375781 h 2204581"/>
                <a:gd name="connsiteX3" fmla="*/ 3457294 w 3457294"/>
                <a:gd name="connsiteY3" fmla="*/ 0 h 2204581"/>
                <a:gd name="connsiteX0" fmla="*/ 119 w 3457303"/>
                <a:gd name="connsiteY0" fmla="*/ 2204581 h 2204581"/>
                <a:gd name="connsiteX1" fmla="*/ 764208 w 3457303"/>
                <a:gd name="connsiteY1" fmla="*/ 864297 h 2204581"/>
                <a:gd name="connsiteX2" fmla="*/ 2041863 w 3457303"/>
                <a:gd name="connsiteY2" fmla="*/ 313151 h 2204581"/>
                <a:gd name="connsiteX3" fmla="*/ 3457303 w 3457303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94889"/>
                <a:gd name="connsiteY0" fmla="*/ 2217107 h 2217107"/>
                <a:gd name="connsiteX1" fmla="*/ 764216 w 3494889"/>
                <a:gd name="connsiteY1" fmla="*/ 876823 h 2217107"/>
                <a:gd name="connsiteX2" fmla="*/ 2204710 w 3494889"/>
                <a:gd name="connsiteY2" fmla="*/ 288099 h 2217107"/>
                <a:gd name="connsiteX3" fmla="*/ 3494889 w 3494889"/>
                <a:gd name="connsiteY3" fmla="*/ 0 h 2217107"/>
                <a:gd name="connsiteX0" fmla="*/ 0 w 3494762"/>
                <a:gd name="connsiteY0" fmla="*/ 2217107 h 2217107"/>
                <a:gd name="connsiteX1" fmla="*/ 187892 w 3494762"/>
                <a:gd name="connsiteY1" fmla="*/ 1390390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315234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00418 w 3494762"/>
                <a:gd name="connsiteY1" fmla="*/ 1177448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00418 w 3494762"/>
                <a:gd name="connsiteY1" fmla="*/ 1177448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63049 w 3494762"/>
                <a:gd name="connsiteY1" fmla="*/ 115239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5786 w 3500548"/>
                <a:gd name="connsiteY0" fmla="*/ 2217107 h 2217107"/>
                <a:gd name="connsiteX1" fmla="*/ 156100 w 3500548"/>
                <a:gd name="connsiteY1" fmla="*/ 1252604 h 2217107"/>
                <a:gd name="connsiteX2" fmla="*/ 782401 w 3500548"/>
                <a:gd name="connsiteY2" fmla="*/ 839244 h 2217107"/>
                <a:gd name="connsiteX3" fmla="*/ 2210369 w 3500548"/>
                <a:gd name="connsiteY3" fmla="*/ 275573 h 2217107"/>
                <a:gd name="connsiteX4" fmla="*/ 3500548 w 3500548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87892 w 3494762"/>
                <a:gd name="connsiteY1" fmla="*/ 1215026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87892 w 3494762"/>
                <a:gd name="connsiteY1" fmla="*/ 1215026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2204583"/>
                <a:gd name="connsiteY0" fmla="*/ 1941534 h 1941534"/>
                <a:gd name="connsiteX1" fmla="*/ 187892 w 2204583"/>
                <a:gd name="connsiteY1" fmla="*/ 939453 h 1941534"/>
                <a:gd name="connsiteX2" fmla="*/ 776615 w 2204583"/>
                <a:gd name="connsiteY2" fmla="*/ 563671 h 1941534"/>
                <a:gd name="connsiteX3" fmla="*/ 2204583 w 2204583"/>
                <a:gd name="connsiteY3" fmla="*/ 0 h 1941534"/>
                <a:gd name="connsiteX0" fmla="*/ 3641548 w 3641557"/>
                <a:gd name="connsiteY0" fmla="*/ 156667 h 1947817"/>
                <a:gd name="connsiteX1" fmla="*/ 159314 w 3641557"/>
                <a:gd name="connsiteY1" fmla="*/ 1885260 h 1947817"/>
                <a:gd name="connsiteX2" fmla="*/ 748037 w 3641557"/>
                <a:gd name="connsiteY2" fmla="*/ 1509478 h 1947817"/>
                <a:gd name="connsiteX3" fmla="*/ 2176005 w 3641557"/>
                <a:gd name="connsiteY3" fmla="*/ 945807 h 1947817"/>
                <a:gd name="connsiteX0" fmla="*/ 2915993 w 3814730"/>
                <a:gd name="connsiteY0" fmla="*/ 245890 h 1625066"/>
                <a:gd name="connsiteX1" fmla="*/ 3705135 w 3814730"/>
                <a:gd name="connsiteY1" fmla="*/ 947349 h 1625066"/>
                <a:gd name="connsiteX2" fmla="*/ 22482 w 3814730"/>
                <a:gd name="connsiteY2" fmla="*/ 1598701 h 1625066"/>
                <a:gd name="connsiteX3" fmla="*/ 1450450 w 3814730"/>
                <a:gd name="connsiteY3" fmla="*/ 1035030 h 1625066"/>
                <a:gd name="connsiteX0" fmla="*/ 0 w 4714897"/>
                <a:gd name="connsiteY0" fmla="*/ 3283382 h 3283382"/>
                <a:gd name="connsiteX1" fmla="*/ 4709788 w 4714897"/>
                <a:gd name="connsiteY1" fmla="*/ 89246 h 3283382"/>
                <a:gd name="connsiteX2" fmla="*/ 1027135 w 4714897"/>
                <a:gd name="connsiteY2" fmla="*/ 740598 h 3283382"/>
                <a:gd name="connsiteX3" fmla="*/ 2455103 w 4714897"/>
                <a:gd name="connsiteY3" fmla="*/ 176927 h 3283382"/>
                <a:gd name="connsiteX0" fmla="*/ 0 w 2455103"/>
                <a:gd name="connsiteY0" fmla="*/ 3106455 h 3106455"/>
                <a:gd name="connsiteX1" fmla="*/ 1164922 w 2455103"/>
                <a:gd name="connsiteY1" fmla="*/ 1315234 h 3106455"/>
                <a:gd name="connsiteX2" fmla="*/ 1027135 w 2455103"/>
                <a:gd name="connsiteY2" fmla="*/ 563671 h 3106455"/>
                <a:gd name="connsiteX3" fmla="*/ 2455103 w 2455103"/>
                <a:gd name="connsiteY3" fmla="*/ 0 h 3106455"/>
                <a:gd name="connsiteX0" fmla="*/ 0 w 2455103"/>
                <a:gd name="connsiteY0" fmla="*/ 3886363 h 3886363"/>
                <a:gd name="connsiteX1" fmla="*/ 1164922 w 2455103"/>
                <a:gd name="connsiteY1" fmla="*/ 2095142 h 3886363"/>
                <a:gd name="connsiteX2" fmla="*/ 2104373 w 2455103"/>
                <a:gd name="connsiteY2" fmla="*/ 15821 h 3886363"/>
                <a:gd name="connsiteX3" fmla="*/ 2455103 w 2455103"/>
                <a:gd name="connsiteY3" fmla="*/ 779908 h 3886363"/>
                <a:gd name="connsiteX0" fmla="*/ 0 w 4221273"/>
                <a:gd name="connsiteY0" fmla="*/ 3874823 h 3903299"/>
                <a:gd name="connsiteX1" fmla="*/ 1164922 w 4221273"/>
                <a:gd name="connsiteY1" fmla="*/ 2083602 h 3903299"/>
                <a:gd name="connsiteX2" fmla="*/ 2104373 w 4221273"/>
                <a:gd name="connsiteY2" fmla="*/ 4281 h 3903299"/>
                <a:gd name="connsiteX3" fmla="*/ 4221273 w 4221273"/>
                <a:gd name="connsiteY3" fmla="*/ 3899875 h 3903299"/>
                <a:gd name="connsiteX0" fmla="*/ 0 w 2104373"/>
                <a:gd name="connsiteY0" fmla="*/ 3870542 h 3870542"/>
                <a:gd name="connsiteX1" fmla="*/ 1164922 w 2104373"/>
                <a:gd name="connsiteY1" fmla="*/ 2079321 h 3870542"/>
                <a:gd name="connsiteX2" fmla="*/ 2104373 w 2104373"/>
                <a:gd name="connsiteY2" fmla="*/ 0 h 3870542"/>
                <a:gd name="connsiteX0" fmla="*/ 0 w 2004164"/>
                <a:gd name="connsiteY0" fmla="*/ 3845490 h 3845490"/>
                <a:gd name="connsiteX1" fmla="*/ 1064713 w 2004164"/>
                <a:gd name="connsiteY1" fmla="*/ 2079321 h 3845490"/>
                <a:gd name="connsiteX2" fmla="*/ 2004164 w 2004164"/>
                <a:gd name="connsiteY2" fmla="*/ 0 h 3845490"/>
                <a:gd name="connsiteX0" fmla="*/ 0 w 2004164"/>
                <a:gd name="connsiteY0" fmla="*/ 3845490 h 3845490"/>
                <a:gd name="connsiteX1" fmla="*/ 1064713 w 2004164"/>
                <a:gd name="connsiteY1" fmla="*/ 2079321 h 3845490"/>
                <a:gd name="connsiteX2" fmla="*/ 2004164 w 2004164"/>
                <a:gd name="connsiteY2" fmla="*/ 0 h 3845490"/>
                <a:gd name="connsiteX0" fmla="*/ 0 w 2004164"/>
                <a:gd name="connsiteY0" fmla="*/ 3845490 h 3845490"/>
                <a:gd name="connsiteX1" fmla="*/ 1064713 w 2004164"/>
                <a:gd name="connsiteY1" fmla="*/ 901874 h 3845490"/>
                <a:gd name="connsiteX2" fmla="*/ 2004164 w 2004164"/>
                <a:gd name="connsiteY2" fmla="*/ 0 h 3845490"/>
                <a:gd name="connsiteX0" fmla="*/ 0 w 1916482"/>
                <a:gd name="connsiteY0" fmla="*/ 3832964 h 3832964"/>
                <a:gd name="connsiteX1" fmla="*/ 977031 w 1916482"/>
                <a:gd name="connsiteY1" fmla="*/ 901874 h 3832964"/>
                <a:gd name="connsiteX2" fmla="*/ 1916482 w 1916482"/>
                <a:gd name="connsiteY2" fmla="*/ 0 h 3832964"/>
                <a:gd name="connsiteX0" fmla="*/ 0 w 1916482"/>
                <a:gd name="connsiteY0" fmla="*/ 3883069 h 3883069"/>
                <a:gd name="connsiteX1" fmla="*/ 977031 w 1916482"/>
                <a:gd name="connsiteY1" fmla="*/ 951979 h 3883069"/>
                <a:gd name="connsiteX2" fmla="*/ 1916482 w 1916482"/>
                <a:gd name="connsiteY2" fmla="*/ 0 h 3883069"/>
                <a:gd name="connsiteX0" fmla="*/ 0 w 1916482"/>
                <a:gd name="connsiteY0" fmla="*/ 3883069 h 3883069"/>
                <a:gd name="connsiteX1" fmla="*/ 977031 w 1916482"/>
                <a:gd name="connsiteY1" fmla="*/ 951979 h 3883069"/>
                <a:gd name="connsiteX2" fmla="*/ 1916482 w 1916482"/>
                <a:gd name="connsiteY2" fmla="*/ 0 h 3883069"/>
                <a:gd name="connsiteX0" fmla="*/ 0 w 1891430"/>
                <a:gd name="connsiteY0" fmla="*/ 3870543 h 3870543"/>
                <a:gd name="connsiteX1" fmla="*/ 951979 w 1891430"/>
                <a:gd name="connsiteY1" fmla="*/ 951979 h 3870543"/>
                <a:gd name="connsiteX2" fmla="*/ 1891430 w 1891430"/>
                <a:gd name="connsiteY2" fmla="*/ 0 h 3870543"/>
                <a:gd name="connsiteX0" fmla="*/ 0 w 1891430"/>
                <a:gd name="connsiteY0" fmla="*/ 3820438 h 3820438"/>
                <a:gd name="connsiteX1" fmla="*/ 951979 w 1891430"/>
                <a:gd name="connsiteY1" fmla="*/ 901874 h 3820438"/>
                <a:gd name="connsiteX2" fmla="*/ 1891430 w 1891430"/>
                <a:gd name="connsiteY2" fmla="*/ 0 h 3820438"/>
                <a:gd name="connsiteX0" fmla="*/ 0 w 1878904"/>
                <a:gd name="connsiteY0" fmla="*/ 3858016 h 3858016"/>
                <a:gd name="connsiteX1" fmla="*/ 951979 w 1878904"/>
                <a:gd name="connsiteY1" fmla="*/ 939452 h 3858016"/>
                <a:gd name="connsiteX2" fmla="*/ 1878904 w 1878904"/>
                <a:gd name="connsiteY2" fmla="*/ 0 h 3858016"/>
                <a:gd name="connsiteX0" fmla="*/ 0 w 1878904"/>
                <a:gd name="connsiteY0" fmla="*/ 3858111 h 3858111"/>
                <a:gd name="connsiteX1" fmla="*/ 951979 w 1878904"/>
                <a:gd name="connsiteY1" fmla="*/ 939547 h 3858111"/>
                <a:gd name="connsiteX2" fmla="*/ 1878904 w 1878904"/>
                <a:gd name="connsiteY2" fmla="*/ 95 h 3858111"/>
                <a:gd name="connsiteX0" fmla="*/ 0 w 1878904"/>
                <a:gd name="connsiteY0" fmla="*/ 3833067 h 3833067"/>
                <a:gd name="connsiteX1" fmla="*/ 951979 w 1878904"/>
                <a:gd name="connsiteY1" fmla="*/ 914503 h 3833067"/>
                <a:gd name="connsiteX2" fmla="*/ 1878904 w 1878904"/>
                <a:gd name="connsiteY2" fmla="*/ 103 h 3833067"/>
                <a:gd name="connsiteX0" fmla="*/ 0 w 1878904"/>
                <a:gd name="connsiteY0" fmla="*/ 3858112 h 3858112"/>
                <a:gd name="connsiteX1" fmla="*/ 951979 w 1878904"/>
                <a:gd name="connsiteY1" fmla="*/ 939548 h 3858112"/>
                <a:gd name="connsiteX2" fmla="*/ 1878904 w 1878904"/>
                <a:gd name="connsiteY2" fmla="*/ 95 h 3858112"/>
                <a:gd name="connsiteX0" fmla="*/ 0 w 1878904"/>
                <a:gd name="connsiteY0" fmla="*/ 3845589 h 3845589"/>
                <a:gd name="connsiteX1" fmla="*/ 951979 w 1878904"/>
                <a:gd name="connsiteY1" fmla="*/ 927025 h 3845589"/>
                <a:gd name="connsiteX2" fmla="*/ 1878904 w 1878904"/>
                <a:gd name="connsiteY2" fmla="*/ 99 h 3845589"/>
                <a:gd name="connsiteX0" fmla="*/ 0 w 1878904"/>
                <a:gd name="connsiteY0" fmla="*/ 3845560 h 3845560"/>
                <a:gd name="connsiteX1" fmla="*/ 889349 w 1878904"/>
                <a:gd name="connsiteY1" fmla="*/ 1052256 h 3845560"/>
                <a:gd name="connsiteX2" fmla="*/ 1878904 w 1878904"/>
                <a:gd name="connsiteY2" fmla="*/ 70 h 3845560"/>
                <a:gd name="connsiteX0" fmla="*/ 0 w 2505206"/>
                <a:gd name="connsiteY0" fmla="*/ 3495132 h 3495132"/>
                <a:gd name="connsiteX1" fmla="*/ 889349 w 2505206"/>
                <a:gd name="connsiteY1" fmla="*/ 701828 h 3495132"/>
                <a:gd name="connsiteX2" fmla="*/ 2505206 w 2505206"/>
                <a:gd name="connsiteY2" fmla="*/ 371 h 3495132"/>
                <a:gd name="connsiteX0" fmla="*/ 0 w 2505206"/>
                <a:gd name="connsiteY0" fmla="*/ 3494869 h 3494869"/>
                <a:gd name="connsiteX1" fmla="*/ 1903958 w 2505206"/>
                <a:gd name="connsiteY1" fmla="*/ 901981 h 3494869"/>
                <a:gd name="connsiteX2" fmla="*/ 2505206 w 2505206"/>
                <a:gd name="connsiteY2" fmla="*/ 108 h 3494869"/>
                <a:gd name="connsiteX0" fmla="*/ 0 w 4171167"/>
                <a:gd name="connsiteY0" fmla="*/ 4233905 h 4233905"/>
                <a:gd name="connsiteX1" fmla="*/ 3569919 w 4171167"/>
                <a:gd name="connsiteY1" fmla="*/ 901981 h 4233905"/>
                <a:gd name="connsiteX2" fmla="*/ 4171167 w 4171167"/>
                <a:gd name="connsiteY2" fmla="*/ 108 h 4233905"/>
                <a:gd name="connsiteX0" fmla="*/ 0 w 4171167"/>
                <a:gd name="connsiteY0" fmla="*/ 4233905 h 4233905"/>
                <a:gd name="connsiteX1" fmla="*/ 1050533 w 4171167"/>
                <a:gd name="connsiteY1" fmla="*/ 3031404 h 4233905"/>
                <a:gd name="connsiteX2" fmla="*/ 3569919 w 4171167"/>
                <a:gd name="connsiteY2" fmla="*/ 901981 h 4233905"/>
                <a:gd name="connsiteX3" fmla="*/ 4171167 w 4171167"/>
                <a:gd name="connsiteY3" fmla="*/ 108 h 4233905"/>
                <a:gd name="connsiteX0" fmla="*/ 0 w 4171167"/>
                <a:gd name="connsiteY0" fmla="*/ 4233797 h 4233797"/>
                <a:gd name="connsiteX1" fmla="*/ 1050533 w 4171167"/>
                <a:gd name="connsiteY1" fmla="*/ 3031296 h 4233797"/>
                <a:gd name="connsiteX2" fmla="*/ 3569919 w 4171167"/>
                <a:gd name="connsiteY2" fmla="*/ 901873 h 4233797"/>
                <a:gd name="connsiteX3" fmla="*/ 4171167 w 4171167"/>
                <a:gd name="connsiteY3" fmla="*/ 0 h 4233797"/>
                <a:gd name="connsiteX0" fmla="*/ 0 w 4171167"/>
                <a:gd name="connsiteY0" fmla="*/ 4233797 h 4233797"/>
                <a:gd name="connsiteX1" fmla="*/ 1050533 w 4171167"/>
                <a:gd name="connsiteY1" fmla="*/ 3031296 h 4233797"/>
                <a:gd name="connsiteX2" fmla="*/ 3569919 w 4171167"/>
                <a:gd name="connsiteY2" fmla="*/ 1002081 h 4233797"/>
                <a:gd name="connsiteX3" fmla="*/ 4171167 w 4171167"/>
                <a:gd name="connsiteY3" fmla="*/ 0 h 4233797"/>
                <a:gd name="connsiteX0" fmla="*/ 0 w 4171167"/>
                <a:gd name="connsiteY0" fmla="*/ 4233797 h 4233797"/>
                <a:gd name="connsiteX1" fmla="*/ 1050533 w 4171167"/>
                <a:gd name="connsiteY1" fmla="*/ 3031296 h 4233797"/>
                <a:gd name="connsiteX2" fmla="*/ 3569919 w 4171167"/>
                <a:gd name="connsiteY2" fmla="*/ 1002081 h 4233797"/>
                <a:gd name="connsiteX3" fmla="*/ 4171167 w 4171167"/>
                <a:gd name="connsiteY3" fmla="*/ 0 h 4233797"/>
                <a:gd name="connsiteX0" fmla="*/ 0 w 4171167"/>
                <a:gd name="connsiteY0" fmla="*/ 4233797 h 4233797"/>
                <a:gd name="connsiteX1" fmla="*/ 1050533 w 4171167"/>
                <a:gd name="connsiteY1" fmla="*/ 3031296 h 4233797"/>
                <a:gd name="connsiteX2" fmla="*/ 3569919 w 4171167"/>
                <a:gd name="connsiteY2" fmla="*/ 1002081 h 4233797"/>
                <a:gd name="connsiteX3" fmla="*/ 4171167 w 4171167"/>
                <a:gd name="connsiteY3" fmla="*/ 0 h 4233797"/>
                <a:gd name="connsiteX0" fmla="*/ 0 w 4171167"/>
                <a:gd name="connsiteY0" fmla="*/ 4233797 h 4233797"/>
                <a:gd name="connsiteX1" fmla="*/ 1050533 w 4171167"/>
                <a:gd name="connsiteY1" fmla="*/ 3031296 h 4233797"/>
                <a:gd name="connsiteX2" fmla="*/ 3444658 w 4171167"/>
                <a:gd name="connsiteY2" fmla="*/ 1027133 h 4233797"/>
                <a:gd name="connsiteX3" fmla="*/ 4171167 w 4171167"/>
                <a:gd name="connsiteY3" fmla="*/ 0 h 4233797"/>
                <a:gd name="connsiteX0" fmla="*/ 0 w 4171167"/>
                <a:gd name="connsiteY0" fmla="*/ 4233797 h 4233797"/>
                <a:gd name="connsiteX1" fmla="*/ 1050533 w 4171167"/>
                <a:gd name="connsiteY1" fmla="*/ 3031296 h 4233797"/>
                <a:gd name="connsiteX2" fmla="*/ 2666391 w 4171167"/>
                <a:gd name="connsiteY2" fmla="*/ 3620019 h 4233797"/>
                <a:gd name="connsiteX3" fmla="*/ 3444658 w 4171167"/>
                <a:gd name="connsiteY3" fmla="*/ 1027133 h 4233797"/>
                <a:gd name="connsiteX4" fmla="*/ 4171167 w 4171167"/>
                <a:gd name="connsiteY4" fmla="*/ 0 h 4233797"/>
                <a:gd name="connsiteX0" fmla="*/ 0 w 4171167"/>
                <a:gd name="connsiteY0" fmla="*/ 4233797 h 4233797"/>
                <a:gd name="connsiteX1" fmla="*/ 1050533 w 4171167"/>
                <a:gd name="connsiteY1" fmla="*/ 3031296 h 4233797"/>
                <a:gd name="connsiteX2" fmla="*/ 2666391 w 4171167"/>
                <a:gd name="connsiteY2" fmla="*/ 3620019 h 4233797"/>
                <a:gd name="connsiteX3" fmla="*/ 3532340 w 4171167"/>
                <a:gd name="connsiteY3" fmla="*/ 1114816 h 4233797"/>
                <a:gd name="connsiteX4" fmla="*/ 4171167 w 4171167"/>
                <a:gd name="connsiteY4" fmla="*/ 0 h 4233797"/>
                <a:gd name="connsiteX0" fmla="*/ 0 w 3920646"/>
                <a:gd name="connsiteY0" fmla="*/ 4346531 h 4346531"/>
                <a:gd name="connsiteX1" fmla="*/ 1050533 w 3920646"/>
                <a:gd name="connsiteY1" fmla="*/ 3144030 h 4346531"/>
                <a:gd name="connsiteX2" fmla="*/ 2666391 w 3920646"/>
                <a:gd name="connsiteY2" fmla="*/ 3732753 h 4346531"/>
                <a:gd name="connsiteX3" fmla="*/ 3532340 w 3920646"/>
                <a:gd name="connsiteY3" fmla="*/ 1227550 h 4346531"/>
                <a:gd name="connsiteX4" fmla="*/ 3920646 w 3920646"/>
                <a:gd name="connsiteY4" fmla="*/ 0 h 4346531"/>
                <a:gd name="connsiteX0" fmla="*/ 0 w 3920646"/>
                <a:gd name="connsiteY0" fmla="*/ 4346531 h 4346531"/>
                <a:gd name="connsiteX1" fmla="*/ 1050533 w 3920646"/>
                <a:gd name="connsiteY1" fmla="*/ 3144030 h 4346531"/>
                <a:gd name="connsiteX2" fmla="*/ 2666391 w 3920646"/>
                <a:gd name="connsiteY2" fmla="*/ 3732753 h 4346531"/>
                <a:gd name="connsiteX3" fmla="*/ 3632549 w 3920646"/>
                <a:gd name="connsiteY3" fmla="*/ 1290180 h 4346531"/>
                <a:gd name="connsiteX4" fmla="*/ 3920646 w 3920646"/>
                <a:gd name="connsiteY4" fmla="*/ 0 h 4346531"/>
                <a:gd name="connsiteX0" fmla="*/ 0 w 3920646"/>
                <a:gd name="connsiteY0" fmla="*/ 4346531 h 4346531"/>
                <a:gd name="connsiteX1" fmla="*/ 1050533 w 3920646"/>
                <a:gd name="connsiteY1" fmla="*/ 3144030 h 4346531"/>
                <a:gd name="connsiteX2" fmla="*/ 2666391 w 3920646"/>
                <a:gd name="connsiteY2" fmla="*/ 3732753 h 4346531"/>
                <a:gd name="connsiteX3" fmla="*/ 3632549 w 3920646"/>
                <a:gd name="connsiteY3" fmla="*/ 1290180 h 4346531"/>
                <a:gd name="connsiteX4" fmla="*/ 3920646 w 3920646"/>
                <a:gd name="connsiteY4" fmla="*/ 0 h 4346531"/>
                <a:gd name="connsiteX0" fmla="*/ 0 w 3920646"/>
                <a:gd name="connsiteY0" fmla="*/ 4346531 h 4346531"/>
                <a:gd name="connsiteX1" fmla="*/ 1113163 w 3920646"/>
                <a:gd name="connsiteY1" fmla="*/ 3995800 h 4346531"/>
                <a:gd name="connsiteX2" fmla="*/ 2666391 w 3920646"/>
                <a:gd name="connsiteY2" fmla="*/ 3732753 h 4346531"/>
                <a:gd name="connsiteX3" fmla="*/ 3632549 w 3920646"/>
                <a:gd name="connsiteY3" fmla="*/ 1290180 h 4346531"/>
                <a:gd name="connsiteX4" fmla="*/ 3920646 w 3920646"/>
                <a:gd name="connsiteY4" fmla="*/ 0 h 4346531"/>
                <a:gd name="connsiteX0" fmla="*/ 0 w 4033381"/>
                <a:gd name="connsiteY0" fmla="*/ 4271374 h 4274985"/>
                <a:gd name="connsiteX1" fmla="*/ 1225898 w 4033381"/>
                <a:gd name="connsiteY1" fmla="*/ 3995800 h 4274985"/>
                <a:gd name="connsiteX2" fmla="*/ 2779126 w 4033381"/>
                <a:gd name="connsiteY2" fmla="*/ 3732753 h 4274985"/>
                <a:gd name="connsiteX3" fmla="*/ 3745284 w 4033381"/>
                <a:gd name="connsiteY3" fmla="*/ 1290180 h 4274985"/>
                <a:gd name="connsiteX4" fmla="*/ 4033381 w 4033381"/>
                <a:gd name="connsiteY4" fmla="*/ 0 h 4274985"/>
                <a:gd name="connsiteX0" fmla="*/ 0 w 4033381"/>
                <a:gd name="connsiteY0" fmla="*/ 4271374 h 4341834"/>
                <a:gd name="connsiteX1" fmla="*/ 1225898 w 4033381"/>
                <a:gd name="connsiteY1" fmla="*/ 3995800 h 4341834"/>
                <a:gd name="connsiteX2" fmla="*/ 2779126 w 4033381"/>
                <a:gd name="connsiteY2" fmla="*/ 3732753 h 4341834"/>
                <a:gd name="connsiteX3" fmla="*/ 3745284 w 4033381"/>
                <a:gd name="connsiteY3" fmla="*/ 1290180 h 4341834"/>
                <a:gd name="connsiteX4" fmla="*/ 4033381 w 4033381"/>
                <a:gd name="connsiteY4" fmla="*/ 0 h 4341834"/>
                <a:gd name="connsiteX0" fmla="*/ 0 w 4033381"/>
                <a:gd name="connsiteY0" fmla="*/ 4271374 h 4366804"/>
                <a:gd name="connsiteX1" fmla="*/ 1225898 w 4033381"/>
                <a:gd name="connsiteY1" fmla="*/ 3995800 h 4366804"/>
                <a:gd name="connsiteX2" fmla="*/ 2779126 w 4033381"/>
                <a:gd name="connsiteY2" fmla="*/ 3732753 h 4366804"/>
                <a:gd name="connsiteX3" fmla="*/ 3745284 w 4033381"/>
                <a:gd name="connsiteY3" fmla="*/ 1290180 h 4366804"/>
                <a:gd name="connsiteX4" fmla="*/ 4033381 w 4033381"/>
                <a:gd name="connsiteY4" fmla="*/ 0 h 4366804"/>
                <a:gd name="connsiteX0" fmla="*/ 0 w 4033381"/>
                <a:gd name="connsiteY0" fmla="*/ 4271374 h 4271374"/>
                <a:gd name="connsiteX1" fmla="*/ 1225898 w 4033381"/>
                <a:gd name="connsiteY1" fmla="*/ 3995800 h 4271374"/>
                <a:gd name="connsiteX2" fmla="*/ 2779126 w 4033381"/>
                <a:gd name="connsiteY2" fmla="*/ 3732753 h 4271374"/>
                <a:gd name="connsiteX3" fmla="*/ 3745284 w 4033381"/>
                <a:gd name="connsiteY3" fmla="*/ 1290180 h 4271374"/>
                <a:gd name="connsiteX4" fmla="*/ 4033381 w 4033381"/>
                <a:gd name="connsiteY4" fmla="*/ 0 h 4271374"/>
                <a:gd name="connsiteX0" fmla="*/ 0 w 4033381"/>
                <a:gd name="connsiteY0" fmla="*/ 4271374 h 4271374"/>
                <a:gd name="connsiteX1" fmla="*/ 1726939 w 4033381"/>
                <a:gd name="connsiteY1" fmla="*/ 4008326 h 4271374"/>
                <a:gd name="connsiteX2" fmla="*/ 2779126 w 4033381"/>
                <a:gd name="connsiteY2" fmla="*/ 3732753 h 4271374"/>
                <a:gd name="connsiteX3" fmla="*/ 3745284 w 4033381"/>
                <a:gd name="connsiteY3" fmla="*/ 1290180 h 4271374"/>
                <a:gd name="connsiteX4" fmla="*/ 4033381 w 4033381"/>
                <a:gd name="connsiteY4" fmla="*/ 0 h 4271374"/>
                <a:gd name="connsiteX0" fmla="*/ 0 w 4033381"/>
                <a:gd name="connsiteY0" fmla="*/ 4271374 h 4273718"/>
                <a:gd name="connsiteX1" fmla="*/ 1726939 w 4033381"/>
                <a:gd name="connsiteY1" fmla="*/ 4008326 h 4273718"/>
                <a:gd name="connsiteX2" fmla="*/ 2779126 w 4033381"/>
                <a:gd name="connsiteY2" fmla="*/ 3732753 h 4273718"/>
                <a:gd name="connsiteX3" fmla="*/ 3745284 w 4033381"/>
                <a:gd name="connsiteY3" fmla="*/ 1290180 h 4273718"/>
                <a:gd name="connsiteX4" fmla="*/ 4033381 w 4033381"/>
                <a:gd name="connsiteY4" fmla="*/ 0 h 4273718"/>
                <a:gd name="connsiteX0" fmla="*/ 0 w 4033381"/>
                <a:gd name="connsiteY0" fmla="*/ 4271374 h 4271374"/>
                <a:gd name="connsiteX1" fmla="*/ 1726939 w 4033381"/>
                <a:gd name="connsiteY1" fmla="*/ 4008326 h 4271374"/>
                <a:gd name="connsiteX2" fmla="*/ 2779126 w 4033381"/>
                <a:gd name="connsiteY2" fmla="*/ 3732753 h 4271374"/>
                <a:gd name="connsiteX3" fmla="*/ 3745284 w 4033381"/>
                <a:gd name="connsiteY3" fmla="*/ 1290180 h 4271374"/>
                <a:gd name="connsiteX4" fmla="*/ 4033381 w 4033381"/>
                <a:gd name="connsiteY4" fmla="*/ 0 h 4271374"/>
                <a:gd name="connsiteX0" fmla="*/ 0 w 4033381"/>
                <a:gd name="connsiteY0" fmla="*/ 4271374 h 4271374"/>
                <a:gd name="connsiteX1" fmla="*/ 2177876 w 4033381"/>
                <a:gd name="connsiteY1" fmla="*/ 4083482 h 4271374"/>
                <a:gd name="connsiteX2" fmla="*/ 2779126 w 4033381"/>
                <a:gd name="connsiteY2" fmla="*/ 3732753 h 4271374"/>
                <a:gd name="connsiteX3" fmla="*/ 3745284 w 4033381"/>
                <a:gd name="connsiteY3" fmla="*/ 1290180 h 4271374"/>
                <a:gd name="connsiteX4" fmla="*/ 4033381 w 4033381"/>
                <a:gd name="connsiteY4" fmla="*/ 0 h 4271374"/>
                <a:gd name="connsiteX0" fmla="*/ 0 w 4033381"/>
                <a:gd name="connsiteY0" fmla="*/ 4271374 h 4271374"/>
                <a:gd name="connsiteX1" fmla="*/ 2177876 w 4033381"/>
                <a:gd name="connsiteY1" fmla="*/ 4083482 h 4271374"/>
                <a:gd name="connsiteX2" fmla="*/ 2779126 w 4033381"/>
                <a:gd name="connsiteY2" fmla="*/ 3732753 h 4271374"/>
                <a:gd name="connsiteX3" fmla="*/ 3745284 w 4033381"/>
                <a:gd name="connsiteY3" fmla="*/ 1290180 h 4271374"/>
                <a:gd name="connsiteX4" fmla="*/ 4033381 w 4033381"/>
                <a:gd name="connsiteY4" fmla="*/ 0 h 4271374"/>
                <a:gd name="connsiteX0" fmla="*/ 0 w 4020855"/>
                <a:gd name="connsiteY0" fmla="*/ 4221270 h 4221270"/>
                <a:gd name="connsiteX1" fmla="*/ 2165350 w 4020855"/>
                <a:gd name="connsiteY1" fmla="*/ 4083482 h 4221270"/>
                <a:gd name="connsiteX2" fmla="*/ 2766600 w 4020855"/>
                <a:gd name="connsiteY2" fmla="*/ 3732753 h 4221270"/>
                <a:gd name="connsiteX3" fmla="*/ 3732758 w 4020855"/>
                <a:gd name="connsiteY3" fmla="*/ 1290180 h 4221270"/>
                <a:gd name="connsiteX4" fmla="*/ 4020855 w 4020855"/>
                <a:gd name="connsiteY4" fmla="*/ 0 h 4221270"/>
                <a:gd name="connsiteX0" fmla="*/ 0 w 4020855"/>
                <a:gd name="connsiteY0" fmla="*/ 4221270 h 4335807"/>
                <a:gd name="connsiteX1" fmla="*/ 2165350 w 4020855"/>
                <a:gd name="connsiteY1" fmla="*/ 4083482 h 4335807"/>
                <a:gd name="connsiteX2" fmla="*/ 3732758 w 4020855"/>
                <a:gd name="connsiteY2" fmla="*/ 1290180 h 4335807"/>
                <a:gd name="connsiteX3" fmla="*/ 4020855 w 4020855"/>
                <a:gd name="connsiteY3" fmla="*/ 0 h 4335807"/>
                <a:gd name="connsiteX0" fmla="*/ 0 w 4020855"/>
                <a:gd name="connsiteY0" fmla="*/ 4221270 h 4221270"/>
                <a:gd name="connsiteX1" fmla="*/ 2741547 w 4020855"/>
                <a:gd name="connsiteY1" fmla="*/ 3632545 h 4221270"/>
                <a:gd name="connsiteX2" fmla="*/ 3732758 w 4020855"/>
                <a:gd name="connsiteY2" fmla="*/ 1290180 h 4221270"/>
                <a:gd name="connsiteX3" fmla="*/ 4020855 w 4020855"/>
                <a:gd name="connsiteY3" fmla="*/ 0 h 4221270"/>
                <a:gd name="connsiteX0" fmla="*/ 0 w 4020855"/>
                <a:gd name="connsiteY0" fmla="*/ 4221270 h 4221270"/>
                <a:gd name="connsiteX1" fmla="*/ 2741547 w 4020855"/>
                <a:gd name="connsiteY1" fmla="*/ 3632545 h 4221270"/>
                <a:gd name="connsiteX2" fmla="*/ 4020855 w 4020855"/>
                <a:gd name="connsiteY2" fmla="*/ 0 h 4221270"/>
                <a:gd name="connsiteX0" fmla="*/ 0 w 4020855"/>
                <a:gd name="connsiteY0" fmla="*/ 4221270 h 4221270"/>
                <a:gd name="connsiteX1" fmla="*/ 2741547 w 4020855"/>
                <a:gd name="connsiteY1" fmla="*/ 3632545 h 4221270"/>
                <a:gd name="connsiteX2" fmla="*/ 4020855 w 4020855"/>
                <a:gd name="connsiteY2" fmla="*/ 0 h 4221270"/>
                <a:gd name="connsiteX0" fmla="*/ 0 w 3970750"/>
                <a:gd name="connsiteY0" fmla="*/ 4258848 h 4258848"/>
                <a:gd name="connsiteX1" fmla="*/ 2691442 w 3970750"/>
                <a:gd name="connsiteY1" fmla="*/ 3632545 h 4258848"/>
                <a:gd name="connsiteX2" fmla="*/ 3970750 w 3970750"/>
                <a:gd name="connsiteY2" fmla="*/ 0 h 4258848"/>
                <a:gd name="connsiteX0" fmla="*/ 0 w 3945698"/>
                <a:gd name="connsiteY0" fmla="*/ 4221270 h 4221270"/>
                <a:gd name="connsiteX1" fmla="*/ 2666390 w 3945698"/>
                <a:gd name="connsiteY1" fmla="*/ 3632545 h 4221270"/>
                <a:gd name="connsiteX2" fmla="*/ 3945698 w 3945698"/>
                <a:gd name="connsiteY2" fmla="*/ 0 h 4221270"/>
                <a:gd name="connsiteX0" fmla="*/ 0 w 3945698"/>
                <a:gd name="connsiteY0" fmla="*/ 4221270 h 4221270"/>
                <a:gd name="connsiteX1" fmla="*/ 2779125 w 3945698"/>
                <a:gd name="connsiteY1" fmla="*/ 3544863 h 4221270"/>
                <a:gd name="connsiteX2" fmla="*/ 3945698 w 3945698"/>
                <a:gd name="connsiteY2" fmla="*/ 0 h 4221270"/>
                <a:gd name="connsiteX0" fmla="*/ 0 w 3945698"/>
                <a:gd name="connsiteY0" fmla="*/ 4221270 h 4221270"/>
                <a:gd name="connsiteX1" fmla="*/ 2779125 w 3945698"/>
                <a:gd name="connsiteY1" fmla="*/ 3544863 h 4221270"/>
                <a:gd name="connsiteX2" fmla="*/ 3945698 w 3945698"/>
                <a:gd name="connsiteY2" fmla="*/ 0 h 4221270"/>
                <a:gd name="connsiteX0" fmla="*/ 0 w 3945698"/>
                <a:gd name="connsiteY0" fmla="*/ 4221270 h 4221270"/>
                <a:gd name="connsiteX1" fmla="*/ 2779125 w 3945698"/>
                <a:gd name="connsiteY1" fmla="*/ 3544863 h 4221270"/>
                <a:gd name="connsiteX2" fmla="*/ 3945698 w 3945698"/>
                <a:gd name="connsiteY2" fmla="*/ 0 h 4221270"/>
                <a:gd name="connsiteX0" fmla="*/ 0 w 3945698"/>
                <a:gd name="connsiteY0" fmla="*/ 4221270 h 4221270"/>
                <a:gd name="connsiteX1" fmla="*/ 2779125 w 3945698"/>
                <a:gd name="connsiteY1" fmla="*/ 3544863 h 4221270"/>
                <a:gd name="connsiteX2" fmla="*/ 3945698 w 3945698"/>
                <a:gd name="connsiteY2" fmla="*/ 0 h 4221270"/>
                <a:gd name="connsiteX0" fmla="*/ 0 w 3945698"/>
                <a:gd name="connsiteY0" fmla="*/ 4221270 h 4221270"/>
                <a:gd name="connsiteX1" fmla="*/ 2891859 w 3945698"/>
                <a:gd name="connsiteY1" fmla="*/ 3444654 h 4221270"/>
                <a:gd name="connsiteX2" fmla="*/ 3945698 w 3945698"/>
                <a:gd name="connsiteY2" fmla="*/ 0 h 4221270"/>
                <a:gd name="connsiteX0" fmla="*/ 0 w 3945698"/>
                <a:gd name="connsiteY0" fmla="*/ 4221270 h 4221270"/>
                <a:gd name="connsiteX1" fmla="*/ 2891859 w 3945698"/>
                <a:gd name="connsiteY1" fmla="*/ 3444654 h 4221270"/>
                <a:gd name="connsiteX2" fmla="*/ 3945698 w 3945698"/>
                <a:gd name="connsiteY2" fmla="*/ 0 h 4221270"/>
                <a:gd name="connsiteX0" fmla="*/ 0 w 3920646"/>
                <a:gd name="connsiteY0" fmla="*/ 4196218 h 4196218"/>
                <a:gd name="connsiteX1" fmla="*/ 2866807 w 3920646"/>
                <a:gd name="connsiteY1" fmla="*/ 3444654 h 4196218"/>
                <a:gd name="connsiteX2" fmla="*/ 3920646 w 3920646"/>
                <a:gd name="connsiteY2" fmla="*/ 0 h 4196218"/>
                <a:gd name="connsiteX0" fmla="*/ 0 w 3958224"/>
                <a:gd name="connsiteY0" fmla="*/ 4196218 h 4196218"/>
                <a:gd name="connsiteX1" fmla="*/ 2904385 w 3958224"/>
                <a:gd name="connsiteY1" fmla="*/ 3444654 h 4196218"/>
                <a:gd name="connsiteX2" fmla="*/ 3958224 w 3958224"/>
                <a:gd name="connsiteY2" fmla="*/ 0 h 4196218"/>
                <a:gd name="connsiteX0" fmla="*/ 0 w 4008328"/>
                <a:gd name="connsiteY0" fmla="*/ 4409160 h 4409160"/>
                <a:gd name="connsiteX1" fmla="*/ 2904385 w 4008328"/>
                <a:gd name="connsiteY1" fmla="*/ 3657596 h 4409160"/>
                <a:gd name="connsiteX2" fmla="*/ 4008328 w 4008328"/>
                <a:gd name="connsiteY2" fmla="*/ 0 h 4409160"/>
                <a:gd name="connsiteX0" fmla="*/ 0 w 3983276"/>
                <a:gd name="connsiteY0" fmla="*/ 4409160 h 4409160"/>
                <a:gd name="connsiteX1" fmla="*/ 2904385 w 3983276"/>
                <a:gd name="connsiteY1" fmla="*/ 3657596 h 4409160"/>
                <a:gd name="connsiteX2" fmla="*/ 3983276 w 3983276"/>
                <a:gd name="connsiteY2" fmla="*/ 0 h 4409160"/>
                <a:gd name="connsiteX0" fmla="*/ 0 w 3983276"/>
                <a:gd name="connsiteY0" fmla="*/ 4409160 h 4409160"/>
                <a:gd name="connsiteX1" fmla="*/ 2904385 w 3983276"/>
                <a:gd name="connsiteY1" fmla="*/ 3657596 h 4409160"/>
                <a:gd name="connsiteX2" fmla="*/ 3983276 w 3983276"/>
                <a:gd name="connsiteY2" fmla="*/ 0 h 4409160"/>
                <a:gd name="connsiteX0" fmla="*/ 0 w 3983276"/>
                <a:gd name="connsiteY0" fmla="*/ 4409160 h 4409160"/>
                <a:gd name="connsiteX1" fmla="*/ 2904385 w 3983276"/>
                <a:gd name="connsiteY1" fmla="*/ 3657596 h 4409160"/>
                <a:gd name="connsiteX2" fmla="*/ 3983276 w 3983276"/>
                <a:gd name="connsiteY2" fmla="*/ 0 h 4409160"/>
                <a:gd name="connsiteX0" fmla="*/ 0 w 3983276"/>
                <a:gd name="connsiteY0" fmla="*/ 4409160 h 4409160"/>
                <a:gd name="connsiteX1" fmla="*/ 2904385 w 3983276"/>
                <a:gd name="connsiteY1" fmla="*/ 3657596 h 4409160"/>
                <a:gd name="connsiteX2" fmla="*/ 3983276 w 3983276"/>
                <a:gd name="connsiteY2" fmla="*/ 0 h 440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83276" h="4409160">
                  <a:moveTo>
                    <a:pt x="0" y="4409160"/>
                  </a:moveTo>
                  <a:cubicBezTo>
                    <a:pt x="350452" y="4384107"/>
                    <a:pt x="2240506" y="4392456"/>
                    <a:pt x="2904385" y="3657596"/>
                  </a:cubicBezTo>
                  <a:cubicBezTo>
                    <a:pt x="3568264" y="2922736"/>
                    <a:pt x="3917170" y="581416"/>
                    <a:pt x="3983276" y="0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800" y="2412304"/>
              <a:ext cx="130828" cy="2032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7" name="Arc 11"/>
          <p:cNvSpPr>
            <a:spLocks/>
          </p:cNvSpPr>
          <p:nvPr/>
        </p:nvSpPr>
        <p:spPr bwMode="auto">
          <a:xfrm>
            <a:off x="279748" y="1892300"/>
            <a:ext cx="365125" cy="182563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>
            <a:off x="658368" y="563018"/>
            <a:ext cx="5221224" cy="138988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1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2974" y="1553391"/>
            <a:ext cx="2396534" cy="6576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7669" y="2506187"/>
            <a:ext cx="2352407" cy="6575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8" name="Group 57"/>
          <p:cNvGrpSpPr/>
          <p:nvPr/>
        </p:nvGrpSpPr>
        <p:grpSpPr>
          <a:xfrm>
            <a:off x="6364224" y="1673590"/>
            <a:ext cx="1026132" cy="317183"/>
            <a:chOff x="6364224" y="1673590"/>
            <a:chExt cx="1026132" cy="317183"/>
          </a:xfrm>
        </p:grpSpPr>
        <p:cxnSp>
          <p:nvCxnSpPr>
            <p:cNvPr id="23" name="Straight Connector 22"/>
            <p:cNvCxnSpPr/>
            <p:nvPr/>
          </p:nvCxnSpPr>
          <p:spPr bwMode="auto">
            <a:xfrm>
              <a:off x="6364224" y="1835325"/>
              <a:ext cx="128016" cy="155448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7237956" y="1673590"/>
              <a:ext cx="152400" cy="201168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4" name="Group 23"/>
          <p:cNvGrpSpPr/>
          <p:nvPr/>
        </p:nvGrpSpPr>
        <p:grpSpPr>
          <a:xfrm>
            <a:off x="5476488" y="1511474"/>
            <a:ext cx="871076" cy="484632"/>
            <a:chOff x="4804258" y="1827464"/>
            <a:chExt cx="871076" cy="484632"/>
          </a:xfrm>
        </p:grpSpPr>
        <p:sp>
          <p:nvSpPr>
            <p:cNvPr id="61" name="Rectangle 60"/>
            <p:cNvSpPr/>
            <p:nvPr/>
          </p:nvSpPr>
          <p:spPr bwMode="auto">
            <a:xfrm>
              <a:off x="5300430" y="2065208"/>
              <a:ext cx="374904" cy="24688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 bwMode="auto">
            <a:xfrm flipV="1">
              <a:off x="5487882" y="1827464"/>
              <a:ext cx="0" cy="22860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Arrow Connector 62"/>
            <p:cNvCxnSpPr/>
            <p:nvPr/>
          </p:nvCxnSpPr>
          <p:spPr bwMode="auto">
            <a:xfrm flipH="1">
              <a:off x="4804258" y="1829463"/>
              <a:ext cx="104775" cy="335757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4907237" y="1836608"/>
              <a:ext cx="585216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4" name="Picture 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7669" y="3483635"/>
            <a:ext cx="2483626" cy="3796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7669" y="4257634"/>
            <a:ext cx="2878131" cy="3068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0" name="Straight Connector 69"/>
          <p:cNvCxnSpPr/>
          <p:nvPr/>
        </p:nvCxnSpPr>
        <p:spPr bwMode="auto">
          <a:xfrm>
            <a:off x="7492652" y="4278239"/>
            <a:ext cx="694944" cy="265176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7" name="Picture 5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7669" y="4962444"/>
            <a:ext cx="1475301" cy="2919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32012" name="Rectangle 76"/>
          <p:cNvSpPr>
            <a:spLocks noChangeArrowheads="1"/>
          </p:cNvSpPr>
          <p:nvPr/>
        </p:nvSpPr>
        <p:spPr bwMode="auto">
          <a:xfrm>
            <a:off x="6979733" y="4982716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6324600" y="5541210"/>
            <a:ext cx="1538867" cy="478590"/>
            <a:chOff x="6359479" y="5338829"/>
            <a:chExt cx="1538867" cy="478590"/>
          </a:xfrm>
        </p:grpSpPr>
        <p:pic>
          <p:nvPicPr>
            <p:cNvPr id="45" name="Picture 2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7425" y="5338829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6" name="Picture 45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59479" y="5635692"/>
              <a:ext cx="1538867" cy="1817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0" name="Picture 4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2908" y="6165448"/>
            <a:ext cx="175392" cy="146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616" y="1460500"/>
            <a:ext cx="160484" cy="2043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32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32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9" grpId="0" animBg="1"/>
      <p:bldP spid="17" grpId="0" animBg="1"/>
      <p:bldP spid="18320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1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136011" y="5014081"/>
            <a:ext cx="609358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-610781" y="4381158"/>
            <a:ext cx="1563624" cy="2690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820000">
            <a:off x="2558745" y="4681326"/>
            <a:ext cx="2557815" cy="3416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D76C5821-4CD4-47B1-9675-A135B0FEB7E0}" type="slidenum">
              <a:rPr lang="en-US"/>
              <a:pPr/>
              <a:t>6</a:t>
            </a:fld>
            <a:endParaRPr lang="en-US"/>
          </a:p>
        </p:txBody>
      </p:sp>
      <p:pic>
        <p:nvPicPr>
          <p:cNvPr id="1860635" name="Picture 2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645" name="Picture 3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623888"/>
            <a:ext cx="5240337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0745" name="Line 137"/>
          <p:cNvSpPr>
            <a:spLocks noChangeShapeType="1"/>
          </p:cNvSpPr>
          <p:nvPr/>
        </p:nvSpPr>
        <p:spPr bwMode="auto">
          <a:xfrm>
            <a:off x="0" y="13081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60757" name="Picture 14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36513"/>
            <a:ext cx="679291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761" name="Picture 15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06438"/>
            <a:ext cx="1752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762" name="Picture 15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8063"/>
            <a:ext cx="267176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60764" name="Picture 15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392" y="350664"/>
            <a:ext cx="40878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0720" name="Freeform 112" descr="25%"/>
          <p:cNvSpPr>
            <a:spLocks/>
          </p:cNvSpPr>
          <p:nvPr/>
        </p:nvSpPr>
        <p:spPr bwMode="auto">
          <a:xfrm>
            <a:off x="1735138" y="4322763"/>
            <a:ext cx="1536700" cy="1916112"/>
          </a:xfrm>
          <a:custGeom>
            <a:avLst/>
            <a:gdLst>
              <a:gd name="T0" fmla="*/ 923 w 968"/>
              <a:gd name="T1" fmla="*/ 1165 h 1207"/>
              <a:gd name="T2" fmla="*/ 836 w 968"/>
              <a:gd name="T3" fmla="*/ 1065 h 1207"/>
              <a:gd name="T4" fmla="*/ 129 w 968"/>
              <a:gd name="T5" fmla="*/ 366 h 1207"/>
              <a:gd name="T6" fmla="*/ 59 w 968"/>
              <a:gd name="T7" fmla="*/ 288 h 1207"/>
              <a:gd name="T8" fmla="*/ 94 w 968"/>
              <a:gd name="T9" fmla="*/ 201 h 1207"/>
              <a:gd name="T10" fmla="*/ 199 w 968"/>
              <a:gd name="T11" fmla="*/ 35 h 1207"/>
              <a:gd name="T12" fmla="*/ 417 w 968"/>
              <a:gd name="T13" fmla="*/ 9 h 1207"/>
              <a:gd name="T14" fmla="*/ 530 w 968"/>
              <a:gd name="T15" fmla="*/ 87 h 1207"/>
              <a:gd name="T16" fmla="*/ 609 w 968"/>
              <a:gd name="T17" fmla="*/ 262 h 1207"/>
              <a:gd name="T18" fmla="*/ 818 w 968"/>
              <a:gd name="T19" fmla="*/ 812 h 1207"/>
              <a:gd name="T20" fmla="*/ 923 w 968"/>
              <a:gd name="T21" fmla="*/ 1165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68" h="1207">
                <a:moveTo>
                  <a:pt x="923" y="1165"/>
                </a:moveTo>
                <a:cubicBezTo>
                  <a:pt x="926" y="1207"/>
                  <a:pt x="968" y="1198"/>
                  <a:pt x="836" y="1065"/>
                </a:cubicBezTo>
                <a:cubicBezTo>
                  <a:pt x="704" y="932"/>
                  <a:pt x="258" y="495"/>
                  <a:pt x="129" y="366"/>
                </a:cubicBezTo>
                <a:cubicBezTo>
                  <a:pt x="0" y="237"/>
                  <a:pt x="65" y="315"/>
                  <a:pt x="59" y="288"/>
                </a:cubicBezTo>
                <a:cubicBezTo>
                  <a:pt x="53" y="261"/>
                  <a:pt x="71" y="243"/>
                  <a:pt x="94" y="201"/>
                </a:cubicBezTo>
                <a:cubicBezTo>
                  <a:pt x="117" y="159"/>
                  <a:pt x="145" y="67"/>
                  <a:pt x="199" y="35"/>
                </a:cubicBezTo>
                <a:cubicBezTo>
                  <a:pt x="253" y="3"/>
                  <a:pt x="362" y="0"/>
                  <a:pt x="417" y="9"/>
                </a:cubicBezTo>
                <a:cubicBezTo>
                  <a:pt x="472" y="18"/>
                  <a:pt x="498" y="45"/>
                  <a:pt x="530" y="87"/>
                </a:cubicBezTo>
                <a:cubicBezTo>
                  <a:pt x="562" y="129"/>
                  <a:pt x="561" y="141"/>
                  <a:pt x="609" y="262"/>
                </a:cubicBezTo>
                <a:cubicBezTo>
                  <a:pt x="657" y="383"/>
                  <a:pt x="766" y="662"/>
                  <a:pt x="818" y="812"/>
                </a:cubicBezTo>
                <a:cubicBezTo>
                  <a:pt x="870" y="962"/>
                  <a:pt x="901" y="1092"/>
                  <a:pt x="923" y="1165"/>
                </a:cubicBezTo>
                <a:close/>
              </a:path>
            </a:pathLst>
          </a:custGeom>
          <a:pattFill prst="pct25">
            <a:fgClr>
              <a:srgbClr val="FF00FF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05" name="Line 97"/>
          <p:cNvSpPr>
            <a:spLocks noChangeShapeType="1"/>
          </p:cNvSpPr>
          <p:nvPr/>
        </p:nvSpPr>
        <p:spPr bwMode="auto">
          <a:xfrm flipH="1">
            <a:off x="914400" y="4791075"/>
            <a:ext cx="18288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50" name="Line 142"/>
          <p:cNvSpPr>
            <a:spLocks noChangeShapeType="1"/>
          </p:cNvSpPr>
          <p:nvPr/>
        </p:nvSpPr>
        <p:spPr bwMode="auto">
          <a:xfrm flipV="1">
            <a:off x="1992313" y="4451350"/>
            <a:ext cx="0" cy="503238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35" name="Line 127"/>
          <p:cNvSpPr>
            <a:spLocks noChangeShapeType="1"/>
          </p:cNvSpPr>
          <p:nvPr/>
        </p:nvSpPr>
        <p:spPr bwMode="auto">
          <a:xfrm flipH="1">
            <a:off x="914400" y="4441825"/>
            <a:ext cx="10668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27" name="Line 119"/>
          <p:cNvSpPr>
            <a:spLocks noChangeShapeType="1"/>
          </p:cNvSpPr>
          <p:nvPr/>
        </p:nvSpPr>
        <p:spPr bwMode="auto">
          <a:xfrm flipH="1">
            <a:off x="914400" y="4945063"/>
            <a:ext cx="1077913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23" name="Line 115"/>
          <p:cNvSpPr>
            <a:spLocks noChangeShapeType="1"/>
          </p:cNvSpPr>
          <p:nvPr/>
        </p:nvSpPr>
        <p:spPr bwMode="auto">
          <a:xfrm flipV="1">
            <a:off x="1992313" y="4935538"/>
            <a:ext cx="0" cy="1233487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08" name="Line 100"/>
          <p:cNvSpPr>
            <a:spLocks noChangeShapeType="1"/>
          </p:cNvSpPr>
          <p:nvPr/>
        </p:nvSpPr>
        <p:spPr bwMode="auto">
          <a:xfrm>
            <a:off x="2733675" y="4800600"/>
            <a:ext cx="0" cy="1371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07" name="Line 99"/>
          <p:cNvSpPr>
            <a:spLocks noChangeShapeType="1"/>
          </p:cNvSpPr>
          <p:nvPr/>
        </p:nvSpPr>
        <p:spPr bwMode="auto">
          <a:xfrm>
            <a:off x="1828800" y="4800600"/>
            <a:ext cx="0" cy="13716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61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26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0694" name="Line 86"/>
          <p:cNvSpPr>
            <a:spLocks noChangeShapeType="1"/>
          </p:cNvSpPr>
          <p:nvPr/>
        </p:nvSpPr>
        <p:spPr bwMode="auto">
          <a:xfrm>
            <a:off x="2281238" y="4343400"/>
            <a:ext cx="0" cy="182880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693" name="Line 85"/>
          <p:cNvSpPr>
            <a:spLocks noChangeShapeType="1"/>
          </p:cNvSpPr>
          <p:nvPr/>
        </p:nvSpPr>
        <p:spPr bwMode="auto">
          <a:xfrm>
            <a:off x="914400" y="4322763"/>
            <a:ext cx="1371600" cy="0"/>
          </a:xfrm>
          <a:prstGeom prst="line">
            <a:avLst/>
          </a:prstGeom>
          <a:noFill/>
          <a:ln w="28575">
            <a:solidFill>
              <a:srgbClr val="00CC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60744" name="Group 136"/>
          <p:cNvGrpSpPr>
            <a:grpSpLocks/>
          </p:cNvGrpSpPr>
          <p:nvPr/>
        </p:nvGrpSpPr>
        <p:grpSpPr bwMode="auto">
          <a:xfrm>
            <a:off x="658813" y="3048000"/>
            <a:ext cx="3100387" cy="3441700"/>
            <a:chOff x="415" y="1920"/>
            <a:chExt cx="1953" cy="2168"/>
          </a:xfrm>
        </p:grpSpPr>
        <p:pic>
          <p:nvPicPr>
            <p:cNvPr id="1860657" name="Picture 4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3840"/>
              <a:ext cx="112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60659" name="Line 51"/>
            <p:cNvSpPr>
              <a:spLocks noChangeShapeType="1"/>
            </p:cNvSpPr>
            <p:nvPr/>
          </p:nvSpPr>
          <p:spPr bwMode="auto">
            <a:xfrm>
              <a:off x="464" y="3888"/>
              <a:ext cx="178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664" name="Line 56"/>
            <p:cNvSpPr>
              <a:spLocks noChangeShapeType="1"/>
            </p:cNvSpPr>
            <p:nvPr/>
          </p:nvSpPr>
          <p:spPr bwMode="auto">
            <a:xfrm>
              <a:off x="857" y="3838"/>
              <a:ext cx="0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666" name="Line 58"/>
            <p:cNvSpPr>
              <a:spLocks noChangeShapeType="1"/>
            </p:cNvSpPr>
            <p:nvPr/>
          </p:nvSpPr>
          <p:spPr bwMode="auto">
            <a:xfrm>
              <a:off x="1149" y="3838"/>
              <a:ext cx="0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668" name="Line 60"/>
            <p:cNvSpPr>
              <a:spLocks noChangeShapeType="1"/>
            </p:cNvSpPr>
            <p:nvPr/>
          </p:nvSpPr>
          <p:spPr bwMode="auto">
            <a:xfrm>
              <a:off x="1722" y="3838"/>
              <a:ext cx="0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669" name="Line 61"/>
            <p:cNvSpPr>
              <a:spLocks noChangeShapeType="1"/>
            </p:cNvSpPr>
            <p:nvPr/>
          </p:nvSpPr>
          <p:spPr bwMode="auto">
            <a:xfrm>
              <a:off x="2013" y="3838"/>
              <a:ext cx="0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670" name="Line 62"/>
            <p:cNvSpPr>
              <a:spLocks noChangeShapeType="1"/>
            </p:cNvSpPr>
            <p:nvPr/>
          </p:nvSpPr>
          <p:spPr bwMode="auto">
            <a:xfrm>
              <a:off x="1437" y="3838"/>
              <a:ext cx="0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60672" name="Picture 6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948"/>
              <a:ext cx="84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0678" name="Picture 7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948"/>
              <a:ext cx="103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0679" name="Picture 7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948"/>
              <a:ext cx="10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0680" name="Picture 7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9" y="3948"/>
              <a:ext cx="112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0681" name="Picture 7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3948"/>
              <a:ext cx="10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0661" name="Picture 5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920"/>
              <a:ext cx="103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60662" name="Line 54"/>
            <p:cNvSpPr>
              <a:spLocks noChangeShapeType="1"/>
            </p:cNvSpPr>
            <p:nvPr/>
          </p:nvSpPr>
          <p:spPr bwMode="auto">
            <a:xfrm flipV="1">
              <a:off x="576" y="2064"/>
              <a:ext cx="0" cy="19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684" name="Line 76"/>
            <p:cNvSpPr>
              <a:spLocks noChangeShapeType="1"/>
            </p:cNvSpPr>
            <p:nvPr/>
          </p:nvSpPr>
          <p:spPr bwMode="auto">
            <a:xfrm rot="-5400000">
              <a:off x="575" y="3533"/>
              <a:ext cx="0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685" name="Line 77"/>
            <p:cNvSpPr>
              <a:spLocks noChangeShapeType="1"/>
            </p:cNvSpPr>
            <p:nvPr/>
          </p:nvSpPr>
          <p:spPr bwMode="auto">
            <a:xfrm rot="-5400000">
              <a:off x="575" y="3250"/>
              <a:ext cx="0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686" name="Line 78"/>
            <p:cNvSpPr>
              <a:spLocks noChangeShapeType="1"/>
            </p:cNvSpPr>
            <p:nvPr/>
          </p:nvSpPr>
          <p:spPr bwMode="auto">
            <a:xfrm rot="-5400000">
              <a:off x="575" y="2971"/>
              <a:ext cx="0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687" name="Line 79"/>
            <p:cNvSpPr>
              <a:spLocks noChangeShapeType="1"/>
            </p:cNvSpPr>
            <p:nvPr/>
          </p:nvSpPr>
          <p:spPr bwMode="auto">
            <a:xfrm rot="-5400000">
              <a:off x="575" y="2674"/>
              <a:ext cx="0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60688" name="Picture 8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" y="3517"/>
              <a:ext cx="84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0689" name="Picture 8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" y="3229"/>
              <a:ext cx="103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0690" name="Picture 8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" y="2959"/>
              <a:ext cx="10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0691" name="Picture 83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2653"/>
              <a:ext cx="112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60697" name="Line 89"/>
            <p:cNvSpPr>
              <a:spLocks noChangeShapeType="1"/>
            </p:cNvSpPr>
            <p:nvPr/>
          </p:nvSpPr>
          <p:spPr bwMode="auto">
            <a:xfrm rot="-5400000">
              <a:off x="575" y="2386"/>
              <a:ext cx="0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60699" name="Picture 9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" y="2378"/>
              <a:ext cx="103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58601"/>
            <a:ext cx="4000429" cy="2627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568030">
            <a:off x="1041547" y="3200400"/>
            <a:ext cx="1412580" cy="2828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60718" name="Line 110"/>
          <p:cNvSpPr>
            <a:spLocks noChangeShapeType="1"/>
          </p:cNvSpPr>
          <p:nvPr/>
        </p:nvSpPr>
        <p:spPr bwMode="auto">
          <a:xfrm flipH="1">
            <a:off x="2695575" y="4267200"/>
            <a:ext cx="457200" cy="3810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19" name="Arc 111"/>
          <p:cNvSpPr>
            <a:spLocks/>
          </p:cNvSpPr>
          <p:nvPr/>
        </p:nvSpPr>
        <p:spPr bwMode="auto">
          <a:xfrm>
            <a:off x="739775" y="3429000"/>
            <a:ext cx="365125" cy="182563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0749" name="Group 141"/>
          <p:cNvGrpSpPr>
            <a:grpSpLocks/>
          </p:cNvGrpSpPr>
          <p:nvPr/>
        </p:nvGrpSpPr>
        <p:grpSpPr bwMode="auto">
          <a:xfrm>
            <a:off x="2001838" y="6188075"/>
            <a:ext cx="231775" cy="539750"/>
            <a:chOff x="1261" y="3898"/>
            <a:chExt cx="146" cy="340"/>
          </a:xfrm>
        </p:grpSpPr>
        <p:pic>
          <p:nvPicPr>
            <p:cNvPr id="1860739" name="Picture 13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" y="4145"/>
              <a:ext cx="112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60726" name="Line 118"/>
            <p:cNvSpPr>
              <a:spLocks noChangeShapeType="1"/>
            </p:cNvSpPr>
            <p:nvPr/>
          </p:nvSpPr>
          <p:spPr bwMode="auto">
            <a:xfrm flipH="1" flipV="1">
              <a:off x="1261" y="3898"/>
              <a:ext cx="96" cy="24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60736" name="Line 128"/>
          <p:cNvSpPr>
            <a:spLocks noChangeShapeType="1"/>
          </p:cNvSpPr>
          <p:nvPr/>
        </p:nvSpPr>
        <p:spPr bwMode="auto">
          <a:xfrm flipV="1">
            <a:off x="533400" y="4953000"/>
            <a:ext cx="371475" cy="123825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37" name="Line 129"/>
          <p:cNvSpPr>
            <a:spLocks noChangeShapeType="1"/>
          </p:cNvSpPr>
          <p:nvPr/>
        </p:nvSpPr>
        <p:spPr bwMode="auto">
          <a:xfrm>
            <a:off x="338138" y="4441825"/>
            <a:ext cx="557212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85813" y="3733800"/>
            <a:ext cx="2568575" cy="2755901"/>
            <a:chOff x="785813" y="3733800"/>
            <a:chExt cx="2568575" cy="2755901"/>
          </a:xfrm>
        </p:grpSpPr>
        <p:sp>
          <p:nvSpPr>
            <p:cNvPr id="1860692" name="Oval 84"/>
            <p:cNvSpPr>
              <a:spLocks noChangeAspect="1" noChangeArrowheads="1"/>
            </p:cNvSpPr>
            <p:nvPr/>
          </p:nvSpPr>
          <p:spPr bwMode="auto">
            <a:xfrm>
              <a:off x="2257426" y="4294188"/>
              <a:ext cx="55563" cy="55563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700" name="Oval 92"/>
            <p:cNvSpPr>
              <a:spLocks noChangeAspect="1" noChangeArrowheads="1"/>
            </p:cNvSpPr>
            <p:nvPr/>
          </p:nvSpPr>
          <p:spPr bwMode="auto">
            <a:xfrm>
              <a:off x="885826" y="3838575"/>
              <a:ext cx="55563" cy="55563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702" name="Line 94"/>
            <p:cNvSpPr>
              <a:spLocks noChangeShapeType="1"/>
            </p:cNvSpPr>
            <p:nvPr/>
          </p:nvSpPr>
          <p:spPr bwMode="auto">
            <a:xfrm>
              <a:off x="785813" y="3733800"/>
              <a:ext cx="2568575" cy="2590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703" name="Freeform 95"/>
            <p:cNvSpPr>
              <a:spLocks/>
            </p:cNvSpPr>
            <p:nvPr/>
          </p:nvSpPr>
          <p:spPr bwMode="auto">
            <a:xfrm>
              <a:off x="1244601" y="4240213"/>
              <a:ext cx="1027113" cy="2249488"/>
            </a:xfrm>
            <a:custGeom>
              <a:avLst/>
              <a:gdLst>
                <a:gd name="T0" fmla="*/ 1 w 647"/>
                <a:gd name="T1" fmla="*/ 1371 h 1401"/>
                <a:gd name="T2" fmla="*/ 71 w 647"/>
                <a:gd name="T3" fmla="*/ 1205 h 1401"/>
                <a:gd name="T4" fmla="*/ 429 w 647"/>
                <a:gd name="T5" fmla="*/ 193 h 1401"/>
                <a:gd name="T6" fmla="*/ 647 w 647"/>
                <a:gd name="T7" fmla="*/ 45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7" h="1401">
                  <a:moveTo>
                    <a:pt x="1" y="1371"/>
                  </a:moveTo>
                  <a:cubicBezTo>
                    <a:pt x="14" y="1343"/>
                    <a:pt x="0" y="1401"/>
                    <a:pt x="71" y="1205"/>
                  </a:cubicBezTo>
                  <a:cubicBezTo>
                    <a:pt x="142" y="1009"/>
                    <a:pt x="333" y="386"/>
                    <a:pt x="429" y="193"/>
                  </a:cubicBezTo>
                  <a:cubicBezTo>
                    <a:pt x="525" y="0"/>
                    <a:pt x="602" y="76"/>
                    <a:pt x="647" y="45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704" name="Oval 96"/>
            <p:cNvSpPr>
              <a:spLocks noChangeAspect="1" noChangeArrowheads="1"/>
            </p:cNvSpPr>
            <p:nvPr/>
          </p:nvSpPr>
          <p:spPr bwMode="auto">
            <a:xfrm>
              <a:off x="1800226" y="4762500"/>
              <a:ext cx="55563" cy="55563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706" name="Oval 98"/>
            <p:cNvSpPr>
              <a:spLocks noChangeAspect="1" noChangeArrowheads="1"/>
            </p:cNvSpPr>
            <p:nvPr/>
          </p:nvSpPr>
          <p:spPr bwMode="auto">
            <a:xfrm>
              <a:off x="2705101" y="4762500"/>
              <a:ext cx="55563" cy="55563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709" name="Freeform 101"/>
            <p:cNvSpPr>
              <a:spLocks/>
            </p:cNvSpPr>
            <p:nvPr/>
          </p:nvSpPr>
          <p:spPr bwMode="auto">
            <a:xfrm flipH="1">
              <a:off x="2286001" y="4240213"/>
              <a:ext cx="1027113" cy="2249488"/>
            </a:xfrm>
            <a:custGeom>
              <a:avLst/>
              <a:gdLst>
                <a:gd name="T0" fmla="*/ 1 w 647"/>
                <a:gd name="T1" fmla="*/ 1371 h 1401"/>
                <a:gd name="T2" fmla="*/ 71 w 647"/>
                <a:gd name="T3" fmla="*/ 1205 h 1401"/>
                <a:gd name="T4" fmla="*/ 429 w 647"/>
                <a:gd name="T5" fmla="*/ 193 h 1401"/>
                <a:gd name="T6" fmla="*/ 647 w 647"/>
                <a:gd name="T7" fmla="*/ 45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7" h="1401">
                  <a:moveTo>
                    <a:pt x="1" y="1371"/>
                  </a:moveTo>
                  <a:cubicBezTo>
                    <a:pt x="14" y="1343"/>
                    <a:pt x="0" y="1401"/>
                    <a:pt x="71" y="1205"/>
                  </a:cubicBezTo>
                  <a:cubicBezTo>
                    <a:pt x="142" y="1009"/>
                    <a:pt x="333" y="386"/>
                    <a:pt x="429" y="193"/>
                  </a:cubicBezTo>
                  <a:cubicBezTo>
                    <a:pt x="525" y="0"/>
                    <a:pt x="602" y="76"/>
                    <a:pt x="647" y="45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0683" name="Oval 75"/>
            <p:cNvSpPr>
              <a:spLocks noChangeAspect="1" noChangeArrowheads="1"/>
            </p:cNvSpPr>
            <p:nvPr/>
          </p:nvSpPr>
          <p:spPr bwMode="auto">
            <a:xfrm>
              <a:off x="3165476" y="6138863"/>
              <a:ext cx="55563" cy="55563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663" name="Oval 55"/>
            <p:cNvSpPr>
              <a:spLocks noChangeAspect="1" noChangeArrowheads="1"/>
            </p:cNvSpPr>
            <p:nvPr/>
          </p:nvSpPr>
          <p:spPr bwMode="auto">
            <a:xfrm>
              <a:off x="1331913" y="6138863"/>
              <a:ext cx="55563" cy="55563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8704" y="2895600"/>
            <a:ext cx="5328955" cy="6570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60751" name="Picture 14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2420938"/>
            <a:ext cx="5748337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60748" name="Line 140"/>
          <p:cNvSpPr>
            <a:spLocks noChangeShapeType="1"/>
          </p:cNvSpPr>
          <p:nvPr/>
        </p:nvSpPr>
        <p:spPr bwMode="auto">
          <a:xfrm flipH="1">
            <a:off x="1115568" y="539496"/>
            <a:ext cx="4736592" cy="294436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52" name="Line 144"/>
          <p:cNvSpPr>
            <a:spLocks noChangeShapeType="1"/>
          </p:cNvSpPr>
          <p:nvPr/>
        </p:nvSpPr>
        <p:spPr bwMode="auto">
          <a:xfrm flipV="1">
            <a:off x="2165350" y="3317875"/>
            <a:ext cx="2486025" cy="325437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53" name="Line 145"/>
          <p:cNvSpPr>
            <a:spLocks noChangeShapeType="1"/>
          </p:cNvSpPr>
          <p:nvPr/>
        </p:nvSpPr>
        <p:spPr bwMode="auto">
          <a:xfrm flipV="1">
            <a:off x="533400" y="4614863"/>
            <a:ext cx="7542213" cy="484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54" name="Line 146"/>
          <p:cNvSpPr>
            <a:spLocks noChangeShapeType="1"/>
          </p:cNvSpPr>
          <p:nvPr/>
        </p:nvSpPr>
        <p:spPr bwMode="auto">
          <a:xfrm flipV="1">
            <a:off x="304800" y="3733800"/>
            <a:ext cx="5868988" cy="7223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55" name="Line 147"/>
          <p:cNvSpPr>
            <a:spLocks noChangeShapeType="1"/>
          </p:cNvSpPr>
          <p:nvPr/>
        </p:nvSpPr>
        <p:spPr bwMode="auto">
          <a:xfrm flipH="1" flipV="1">
            <a:off x="6161088" y="3352800"/>
            <a:ext cx="0" cy="381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56" name="Line 148"/>
          <p:cNvSpPr>
            <a:spLocks noChangeShapeType="1"/>
          </p:cNvSpPr>
          <p:nvPr/>
        </p:nvSpPr>
        <p:spPr bwMode="auto">
          <a:xfrm flipV="1">
            <a:off x="8077200" y="3298825"/>
            <a:ext cx="0" cy="13255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17" name="Line 109"/>
          <p:cNvSpPr>
            <a:spLocks noChangeShapeType="1"/>
          </p:cNvSpPr>
          <p:nvPr/>
        </p:nvSpPr>
        <p:spPr bwMode="auto">
          <a:xfrm flipH="1">
            <a:off x="1260475" y="3581400"/>
            <a:ext cx="644525" cy="614363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0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0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60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60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60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60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0" dur="500"/>
                                        <p:tgtEl>
                                          <p:spTgt spid="186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186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186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60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60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1" dur="500"/>
                                        <p:tgtEl>
                                          <p:spTgt spid="186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4" dur="500"/>
                                        <p:tgtEl>
                                          <p:spTgt spid="186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7" dur="500"/>
                                        <p:tgtEl>
                                          <p:spTgt spid="186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0745" grpId="0" animBg="1"/>
      <p:bldP spid="1860720" grpId="0" animBg="1"/>
      <p:bldP spid="1860705" grpId="0" animBg="1"/>
      <p:bldP spid="1860750" grpId="0" animBg="1"/>
      <p:bldP spid="1860735" grpId="0" animBg="1"/>
      <p:bldP spid="1860727" grpId="0" animBg="1"/>
      <p:bldP spid="1860723" grpId="0" animBg="1"/>
      <p:bldP spid="1860708" grpId="0" animBg="1"/>
      <p:bldP spid="1860707" grpId="0" animBg="1"/>
      <p:bldP spid="1860694" grpId="0" animBg="1"/>
      <p:bldP spid="1860693" grpId="0" animBg="1"/>
      <p:bldP spid="1860718" grpId="0" animBg="1"/>
      <p:bldP spid="1860719" grpId="0" animBg="1"/>
      <p:bldP spid="1860736" grpId="0" animBg="1"/>
      <p:bldP spid="1860737" grpId="0" animBg="1"/>
      <p:bldP spid="1860748" grpId="0" animBg="1"/>
      <p:bldP spid="1860748" grpId="1" animBg="1"/>
      <p:bldP spid="1860752" grpId="0" animBg="1"/>
      <p:bldP spid="1860753" grpId="0" animBg="1"/>
      <p:bldP spid="1860754" grpId="0" animBg="1"/>
      <p:bldP spid="1860755" grpId="0" animBg="1"/>
      <p:bldP spid="1860756" grpId="0" animBg="1"/>
      <p:bldP spid="18607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15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392" y="350664"/>
            <a:ext cx="40878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58601"/>
            <a:ext cx="4000429" cy="2627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DF276-1E0A-44AC-A202-B9570450F6A4}" type="slidenum">
              <a:rPr lang="en-US"/>
              <a:pPr/>
              <a:t>7</a:t>
            </a:fld>
            <a:endParaRPr lang="en-US"/>
          </a:p>
        </p:txBody>
      </p:sp>
      <p:pic>
        <p:nvPicPr>
          <p:cNvPr id="1911900" name="Picture 9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1901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623888"/>
            <a:ext cx="5240337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11902" name="Line 94"/>
          <p:cNvSpPr>
            <a:spLocks noChangeShapeType="1"/>
          </p:cNvSpPr>
          <p:nvPr/>
        </p:nvSpPr>
        <p:spPr bwMode="auto">
          <a:xfrm>
            <a:off x="0" y="13081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11903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36513"/>
            <a:ext cx="679291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1905" name="Picture 9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06438"/>
            <a:ext cx="1752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1906" name="Picture 9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8063"/>
            <a:ext cx="267176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11818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1819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541" y="1371600"/>
            <a:ext cx="5328956" cy="6570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8704" y="2895600"/>
            <a:ext cx="5328955" cy="6570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11888" name="Picture 8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2128838"/>
            <a:ext cx="5738812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11889" name="Line 81"/>
          <p:cNvSpPr>
            <a:spLocks noChangeShapeType="1"/>
          </p:cNvSpPr>
          <p:nvPr/>
        </p:nvSpPr>
        <p:spPr bwMode="auto">
          <a:xfrm flipH="1">
            <a:off x="685800" y="1828800"/>
            <a:ext cx="520700" cy="5286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-0.35 -0.22222 " pathEditMode="relative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11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11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18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" name="Picture 15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392" y="350664"/>
            <a:ext cx="408781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58601"/>
            <a:ext cx="4000429" cy="2627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8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2128838"/>
            <a:ext cx="5738812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0237" y="6245224"/>
            <a:ext cx="436562" cy="460375"/>
          </a:xfrm>
        </p:spPr>
        <p:txBody>
          <a:bodyPr/>
          <a:lstStyle/>
          <a:p>
            <a:fld id="{B866E371-836B-4065-B008-3A8DA2CF9CCA}" type="slidenum">
              <a:rPr lang="en-US"/>
              <a:pPr/>
              <a:t>8</a:t>
            </a:fld>
            <a:endParaRPr lang="en-US"/>
          </a:p>
        </p:txBody>
      </p:sp>
      <p:pic>
        <p:nvPicPr>
          <p:cNvPr id="1913909" name="Picture 5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3910" name="Picture 5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623888"/>
            <a:ext cx="5240337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13911" name="Line 55"/>
          <p:cNvSpPr>
            <a:spLocks noChangeShapeType="1"/>
          </p:cNvSpPr>
          <p:nvPr/>
        </p:nvSpPr>
        <p:spPr bwMode="auto">
          <a:xfrm>
            <a:off x="0" y="13081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13912" name="Picture 5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36513"/>
            <a:ext cx="679291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3914" name="Picture 5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06438"/>
            <a:ext cx="1752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3915" name="Picture 5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08063"/>
            <a:ext cx="2671763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138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541" y="1371600"/>
            <a:ext cx="5328956" cy="6570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13877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2924175"/>
            <a:ext cx="424973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13879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3733800"/>
            <a:ext cx="41910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588" y="4419600"/>
            <a:ext cx="4381509" cy="8614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13892" name="Picture 3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5459413"/>
            <a:ext cx="7580312" cy="78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13859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3897" name="Line 41"/>
          <p:cNvSpPr>
            <a:spLocks noChangeShapeType="1"/>
          </p:cNvSpPr>
          <p:nvPr/>
        </p:nvSpPr>
        <p:spPr bwMode="auto">
          <a:xfrm flipH="1">
            <a:off x="3124200" y="2514600"/>
            <a:ext cx="1023938" cy="609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3898" name="Line 42"/>
          <p:cNvSpPr>
            <a:spLocks noChangeShapeType="1"/>
          </p:cNvSpPr>
          <p:nvPr/>
        </p:nvSpPr>
        <p:spPr bwMode="auto">
          <a:xfrm>
            <a:off x="1676400" y="3429000"/>
            <a:ext cx="53340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13894" name="Picture 3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5816600"/>
            <a:ext cx="701675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13864" name="Rectangle 8"/>
          <p:cNvSpPr>
            <a:spLocks noChangeArrowheads="1"/>
          </p:cNvSpPr>
          <p:nvPr/>
        </p:nvSpPr>
        <p:spPr bwMode="auto">
          <a:xfrm>
            <a:off x="8597900" y="57531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 bwMode="auto">
          <a:xfrm>
            <a:off x="7315200" y="4703010"/>
            <a:ext cx="1538867" cy="478590"/>
            <a:chOff x="6463216" y="6324600"/>
            <a:chExt cx="1538867" cy="478590"/>
          </a:xfrm>
        </p:grpSpPr>
        <p:pic>
          <p:nvPicPr>
            <p:cNvPr id="1913862" name="Picture 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7988" y="6324600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3216" y="6621463"/>
              <a:ext cx="1538867" cy="1817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13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13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13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13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13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13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13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13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13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13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3897" grpId="0" animBg="1"/>
      <p:bldP spid="1913897" grpId="1" animBg="1"/>
      <p:bldP spid="1913898" grpId="0" animBg="1"/>
      <p:bldP spid="1913898" grpId="1" animBg="1"/>
      <p:bldP spid="19138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1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" y="6595269"/>
            <a:ext cx="4397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9" name="Group 138"/>
          <p:cNvGrpSpPr/>
          <p:nvPr/>
        </p:nvGrpSpPr>
        <p:grpSpPr>
          <a:xfrm>
            <a:off x="2339311" y="2680571"/>
            <a:ext cx="1837944" cy="3622109"/>
            <a:chOff x="2376890" y="2680571"/>
            <a:chExt cx="1822537" cy="3622109"/>
          </a:xfrm>
        </p:grpSpPr>
        <p:sp>
          <p:nvSpPr>
            <p:cNvPr id="127" name="Oval 11"/>
            <p:cNvSpPr/>
            <p:nvPr/>
          </p:nvSpPr>
          <p:spPr bwMode="auto">
            <a:xfrm flipV="1">
              <a:off x="2376890" y="4492670"/>
              <a:ext cx="1822537" cy="1810010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1528175"/>
                <a:gd name="connsiteY0" fmla="*/ 1091168 h 1188495"/>
                <a:gd name="connsiteX1" fmla="*/ 1070975 w 1528175"/>
                <a:gd name="connsiteY1" fmla="*/ 20193 h 1188495"/>
                <a:gd name="connsiteX2" fmla="*/ 1528175 w 1528175"/>
                <a:gd name="connsiteY2" fmla="*/ 477393 h 1188495"/>
                <a:gd name="connsiteX3" fmla="*/ 1070975 w 1528175"/>
                <a:gd name="connsiteY3" fmla="*/ 934593 h 1188495"/>
                <a:gd name="connsiteX4" fmla="*/ 0 w 1528175"/>
                <a:gd name="connsiteY4" fmla="*/ 1091168 h 1188495"/>
                <a:gd name="connsiteX0" fmla="*/ 0 w 1528175"/>
                <a:gd name="connsiteY0" fmla="*/ 1091168 h 1188495"/>
                <a:gd name="connsiteX1" fmla="*/ 1070975 w 1528175"/>
                <a:gd name="connsiteY1" fmla="*/ 20193 h 1188495"/>
                <a:gd name="connsiteX2" fmla="*/ 1528175 w 1528175"/>
                <a:gd name="connsiteY2" fmla="*/ 477393 h 1188495"/>
                <a:gd name="connsiteX3" fmla="*/ 1070975 w 1528175"/>
                <a:gd name="connsiteY3" fmla="*/ 934593 h 1188495"/>
                <a:gd name="connsiteX4" fmla="*/ 0 w 1528175"/>
                <a:gd name="connsiteY4" fmla="*/ 1091168 h 1188495"/>
                <a:gd name="connsiteX0" fmla="*/ 0 w 1528175"/>
                <a:gd name="connsiteY0" fmla="*/ 1091168 h 1091168"/>
                <a:gd name="connsiteX1" fmla="*/ 1070975 w 1528175"/>
                <a:gd name="connsiteY1" fmla="*/ 20193 h 1091168"/>
                <a:gd name="connsiteX2" fmla="*/ 1528175 w 1528175"/>
                <a:gd name="connsiteY2" fmla="*/ 477393 h 1091168"/>
                <a:gd name="connsiteX3" fmla="*/ 1070975 w 1528175"/>
                <a:gd name="connsiteY3" fmla="*/ 934593 h 1091168"/>
                <a:gd name="connsiteX4" fmla="*/ 0 w 1528175"/>
                <a:gd name="connsiteY4" fmla="*/ 1091168 h 1091168"/>
                <a:gd name="connsiteX0" fmla="*/ 0 w 1924205"/>
                <a:gd name="connsiteY0" fmla="*/ 1091168 h 1120560"/>
                <a:gd name="connsiteX1" fmla="*/ 1070975 w 1924205"/>
                <a:gd name="connsiteY1" fmla="*/ 20193 h 1120560"/>
                <a:gd name="connsiteX2" fmla="*/ 1528175 w 1924205"/>
                <a:gd name="connsiteY2" fmla="*/ 477393 h 1120560"/>
                <a:gd name="connsiteX3" fmla="*/ 1860115 w 1924205"/>
                <a:gd name="connsiteY3" fmla="*/ 1072379 h 1120560"/>
                <a:gd name="connsiteX4" fmla="*/ 0 w 1924205"/>
                <a:gd name="connsiteY4" fmla="*/ 1091168 h 1120560"/>
                <a:gd name="connsiteX0" fmla="*/ 0 w 1924205"/>
                <a:gd name="connsiteY0" fmla="*/ 1091168 h 1120560"/>
                <a:gd name="connsiteX1" fmla="*/ 1070975 w 1924205"/>
                <a:gd name="connsiteY1" fmla="*/ 20193 h 1120560"/>
                <a:gd name="connsiteX2" fmla="*/ 1528175 w 1924205"/>
                <a:gd name="connsiteY2" fmla="*/ 477393 h 1120560"/>
                <a:gd name="connsiteX3" fmla="*/ 1860115 w 1924205"/>
                <a:gd name="connsiteY3" fmla="*/ 1072379 h 1120560"/>
                <a:gd name="connsiteX4" fmla="*/ 0 w 1924205"/>
                <a:gd name="connsiteY4" fmla="*/ 1091168 h 1120560"/>
                <a:gd name="connsiteX0" fmla="*/ 0 w 1860115"/>
                <a:gd name="connsiteY0" fmla="*/ 1091168 h 1120560"/>
                <a:gd name="connsiteX1" fmla="*/ 1070975 w 1860115"/>
                <a:gd name="connsiteY1" fmla="*/ 20193 h 1120560"/>
                <a:gd name="connsiteX2" fmla="*/ 1528175 w 1860115"/>
                <a:gd name="connsiteY2" fmla="*/ 477393 h 1120560"/>
                <a:gd name="connsiteX3" fmla="*/ 1860115 w 1860115"/>
                <a:gd name="connsiteY3" fmla="*/ 1072379 h 1120560"/>
                <a:gd name="connsiteX4" fmla="*/ 0 w 1860115"/>
                <a:gd name="connsiteY4" fmla="*/ 1091168 h 1120560"/>
                <a:gd name="connsiteX0" fmla="*/ 0 w 1860115"/>
                <a:gd name="connsiteY0" fmla="*/ 1091168 h 1091168"/>
                <a:gd name="connsiteX1" fmla="*/ 1070975 w 1860115"/>
                <a:gd name="connsiteY1" fmla="*/ 20193 h 1091168"/>
                <a:gd name="connsiteX2" fmla="*/ 1528175 w 1860115"/>
                <a:gd name="connsiteY2" fmla="*/ 477393 h 1091168"/>
                <a:gd name="connsiteX3" fmla="*/ 1860115 w 1860115"/>
                <a:gd name="connsiteY3" fmla="*/ 1072379 h 1091168"/>
                <a:gd name="connsiteX4" fmla="*/ 0 w 1860115"/>
                <a:gd name="connsiteY4" fmla="*/ 1091168 h 1091168"/>
                <a:gd name="connsiteX0" fmla="*/ 0 w 1860115"/>
                <a:gd name="connsiteY0" fmla="*/ 1846705 h 1846705"/>
                <a:gd name="connsiteX1" fmla="*/ 1070975 w 1860115"/>
                <a:gd name="connsiteY1" fmla="*/ 775730 h 1846705"/>
                <a:gd name="connsiteX2" fmla="*/ 1841326 w 1860115"/>
                <a:gd name="connsiteY2" fmla="*/ 55484 h 1846705"/>
                <a:gd name="connsiteX3" fmla="*/ 1860115 w 1860115"/>
                <a:gd name="connsiteY3" fmla="*/ 1827916 h 1846705"/>
                <a:gd name="connsiteX4" fmla="*/ 0 w 1860115"/>
                <a:gd name="connsiteY4" fmla="*/ 1846705 h 1846705"/>
                <a:gd name="connsiteX0" fmla="*/ 0 w 1860115"/>
                <a:gd name="connsiteY0" fmla="*/ 1791221 h 1791221"/>
                <a:gd name="connsiteX1" fmla="*/ 1070975 w 1860115"/>
                <a:gd name="connsiteY1" fmla="*/ 720246 h 1791221"/>
                <a:gd name="connsiteX2" fmla="*/ 1841326 w 1860115"/>
                <a:gd name="connsiteY2" fmla="*/ 0 h 1791221"/>
                <a:gd name="connsiteX3" fmla="*/ 1860115 w 1860115"/>
                <a:gd name="connsiteY3" fmla="*/ 1772432 h 1791221"/>
                <a:gd name="connsiteX4" fmla="*/ 0 w 1860115"/>
                <a:gd name="connsiteY4" fmla="*/ 1791221 h 1791221"/>
                <a:gd name="connsiteX0" fmla="*/ 71 w 1860186"/>
                <a:gd name="connsiteY0" fmla="*/ 1791221 h 1791221"/>
                <a:gd name="connsiteX1" fmla="*/ 294433 w 1860186"/>
                <a:gd name="connsiteY1" fmla="*/ 695194 h 1791221"/>
                <a:gd name="connsiteX2" fmla="*/ 1841397 w 1860186"/>
                <a:gd name="connsiteY2" fmla="*/ 0 h 1791221"/>
                <a:gd name="connsiteX3" fmla="*/ 1860186 w 1860186"/>
                <a:gd name="connsiteY3" fmla="*/ 1772432 h 1791221"/>
                <a:gd name="connsiteX4" fmla="*/ 71 w 1860186"/>
                <a:gd name="connsiteY4" fmla="*/ 1791221 h 1791221"/>
                <a:gd name="connsiteX0" fmla="*/ 71 w 1841397"/>
                <a:gd name="connsiteY0" fmla="*/ 1791221 h 1791221"/>
                <a:gd name="connsiteX1" fmla="*/ 294433 w 1841397"/>
                <a:gd name="connsiteY1" fmla="*/ 695194 h 1791221"/>
                <a:gd name="connsiteX2" fmla="*/ 1841397 w 1841397"/>
                <a:gd name="connsiteY2" fmla="*/ 0 h 1791221"/>
                <a:gd name="connsiteX3" fmla="*/ 1835134 w 1841397"/>
                <a:gd name="connsiteY3" fmla="*/ 1772432 h 1791221"/>
                <a:gd name="connsiteX4" fmla="*/ 71 w 1841397"/>
                <a:gd name="connsiteY4" fmla="*/ 1791221 h 1791221"/>
                <a:gd name="connsiteX0" fmla="*/ 23 w 1835086"/>
                <a:gd name="connsiteY0" fmla="*/ 1803747 h 1803747"/>
                <a:gd name="connsiteX1" fmla="*/ 294385 w 1835086"/>
                <a:gd name="connsiteY1" fmla="*/ 707720 h 1803747"/>
                <a:gd name="connsiteX2" fmla="*/ 1816297 w 1835086"/>
                <a:gd name="connsiteY2" fmla="*/ 0 h 1803747"/>
                <a:gd name="connsiteX3" fmla="*/ 1835086 w 1835086"/>
                <a:gd name="connsiteY3" fmla="*/ 1784958 h 1803747"/>
                <a:gd name="connsiteX4" fmla="*/ 23 w 1835086"/>
                <a:gd name="connsiteY4" fmla="*/ 1803747 h 1803747"/>
                <a:gd name="connsiteX0" fmla="*/ 23 w 1835086"/>
                <a:gd name="connsiteY0" fmla="*/ 1803747 h 1803747"/>
                <a:gd name="connsiteX1" fmla="*/ 294385 w 1835086"/>
                <a:gd name="connsiteY1" fmla="*/ 707720 h 1803747"/>
                <a:gd name="connsiteX2" fmla="*/ 1816297 w 1835086"/>
                <a:gd name="connsiteY2" fmla="*/ 0 h 1803747"/>
                <a:gd name="connsiteX3" fmla="*/ 1835086 w 1835086"/>
                <a:gd name="connsiteY3" fmla="*/ 1784958 h 1803747"/>
                <a:gd name="connsiteX4" fmla="*/ 23 w 1835086"/>
                <a:gd name="connsiteY4" fmla="*/ 1803747 h 1803747"/>
                <a:gd name="connsiteX0" fmla="*/ 23 w 1835593"/>
                <a:gd name="connsiteY0" fmla="*/ 1803747 h 1803747"/>
                <a:gd name="connsiteX1" fmla="*/ 294385 w 1835593"/>
                <a:gd name="connsiteY1" fmla="*/ 707720 h 1803747"/>
                <a:gd name="connsiteX2" fmla="*/ 1816297 w 1835593"/>
                <a:gd name="connsiteY2" fmla="*/ 0 h 1803747"/>
                <a:gd name="connsiteX3" fmla="*/ 1835086 w 1835593"/>
                <a:gd name="connsiteY3" fmla="*/ 1784958 h 1803747"/>
                <a:gd name="connsiteX4" fmla="*/ 23 w 1835593"/>
                <a:gd name="connsiteY4" fmla="*/ 1803747 h 1803747"/>
                <a:gd name="connsiteX0" fmla="*/ 23 w 1835086"/>
                <a:gd name="connsiteY0" fmla="*/ 1803747 h 1803747"/>
                <a:gd name="connsiteX1" fmla="*/ 294385 w 1835086"/>
                <a:gd name="connsiteY1" fmla="*/ 707720 h 1803747"/>
                <a:gd name="connsiteX2" fmla="*/ 1816297 w 1835086"/>
                <a:gd name="connsiteY2" fmla="*/ 0 h 1803747"/>
                <a:gd name="connsiteX3" fmla="*/ 1835086 w 1835086"/>
                <a:gd name="connsiteY3" fmla="*/ 1784958 h 1803747"/>
                <a:gd name="connsiteX4" fmla="*/ 23 w 1835086"/>
                <a:gd name="connsiteY4" fmla="*/ 1803747 h 1803747"/>
                <a:gd name="connsiteX0" fmla="*/ 23 w 1835086"/>
                <a:gd name="connsiteY0" fmla="*/ 1803747 h 1803747"/>
                <a:gd name="connsiteX1" fmla="*/ 294385 w 1835086"/>
                <a:gd name="connsiteY1" fmla="*/ 707720 h 1803747"/>
                <a:gd name="connsiteX2" fmla="*/ 1816297 w 1835086"/>
                <a:gd name="connsiteY2" fmla="*/ 0 h 1803747"/>
                <a:gd name="connsiteX3" fmla="*/ 1835086 w 1835086"/>
                <a:gd name="connsiteY3" fmla="*/ 1784958 h 1803747"/>
                <a:gd name="connsiteX4" fmla="*/ 23 w 1835086"/>
                <a:gd name="connsiteY4" fmla="*/ 1803747 h 1803747"/>
                <a:gd name="connsiteX0" fmla="*/ 23 w 1822560"/>
                <a:gd name="connsiteY0" fmla="*/ 1803747 h 1803747"/>
                <a:gd name="connsiteX1" fmla="*/ 294385 w 1822560"/>
                <a:gd name="connsiteY1" fmla="*/ 707720 h 1803747"/>
                <a:gd name="connsiteX2" fmla="*/ 1816297 w 1822560"/>
                <a:gd name="connsiteY2" fmla="*/ 0 h 1803747"/>
                <a:gd name="connsiteX3" fmla="*/ 1822560 w 1822560"/>
                <a:gd name="connsiteY3" fmla="*/ 1784958 h 1803747"/>
                <a:gd name="connsiteX4" fmla="*/ 23 w 1822560"/>
                <a:gd name="connsiteY4" fmla="*/ 1803747 h 1803747"/>
                <a:gd name="connsiteX0" fmla="*/ 23 w 1835086"/>
                <a:gd name="connsiteY0" fmla="*/ 1803747 h 1803747"/>
                <a:gd name="connsiteX1" fmla="*/ 294385 w 1835086"/>
                <a:gd name="connsiteY1" fmla="*/ 707720 h 1803747"/>
                <a:gd name="connsiteX2" fmla="*/ 1816297 w 1835086"/>
                <a:gd name="connsiteY2" fmla="*/ 0 h 1803747"/>
                <a:gd name="connsiteX3" fmla="*/ 1835086 w 1835086"/>
                <a:gd name="connsiteY3" fmla="*/ 1797484 h 1803747"/>
                <a:gd name="connsiteX4" fmla="*/ 23 w 1835086"/>
                <a:gd name="connsiteY4" fmla="*/ 1803747 h 1803747"/>
                <a:gd name="connsiteX0" fmla="*/ 232 w 1822769"/>
                <a:gd name="connsiteY0" fmla="*/ 1791221 h 1797484"/>
                <a:gd name="connsiteX1" fmla="*/ 282068 w 1822769"/>
                <a:gd name="connsiteY1" fmla="*/ 707720 h 1797484"/>
                <a:gd name="connsiteX2" fmla="*/ 1803980 w 1822769"/>
                <a:gd name="connsiteY2" fmla="*/ 0 h 1797484"/>
                <a:gd name="connsiteX3" fmla="*/ 1822769 w 1822769"/>
                <a:gd name="connsiteY3" fmla="*/ 1797484 h 1797484"/>
                <a:gd name="connsiteX4" fmla="*/ 232 w 1822769"/>
                <a:gd name="connsiteY4" fmla="*/ 1791221 h 1797484"/>
                <a:gd name="connsiteX0" fmla="*/ 5480 w 1828017"/>
                <a:gd name="connsiteY0" fmla="*/ 1791221 h 1797484"/>
                <a:gd name="connsiteX1" fmla="*/ 287316 w 1828017"/>
                <a:gd name="connsiteY1" fmla="*/ 707720 h 1797484"/>
                <a:gd name="connsiteX2" fmla="*/ 1809228 w 1828017"/>
                <a:gd name="connsiteY2" fmla="*/ 0 h 1797484"/>
                <a:gd name="connsiteX3" fmla="*/ 1828017 w 1828017"/>
                <a:gd name="connsiteY3" fmla="*/ 1797484 h 1797484"/>
                <a:gd name="connsiteX4" fmla="*/ 5480 w 1828017"/>
                <a:gd name="connsiteY4" fmla="*/ 1791221 h 1797484"/>
                <a:gd name="connsiteX0" fmla="*/ 307 w 1822844"/>
                <a:gd name="connsiteY0" fmla="*/ 1803747 h 1810010"/>
                <a:gd name="connsiteX1" fmla="*/ 282143 w 1822844"/>
                <a:gd name="connsiteY1" fmla="*/ 720246 h 1810010"/>
                <a:gd name="connsiteX2" fmla="*/ 1816581 w 1822844"/>
                <a:gd name="connsiteY2" fmla="*/ 0 h 1810010"/>
                <a:gd name="connsiteX3" fmla="*/ 1822844 w 1822844"/>
                <a:gd name="connsiteY3" fmla="*/ 1810010 h 1810010"/>
                <a:gd name="connsiteX4" fmla="*/ 307 w 1822844"/>
                <a:gd name="connsiteY4" fmla="*/ 1803747 h 1810010"/>
                <a:gd name="connsiteX0" fmla="*/ 10556 w 1833093"/>
                <a:gd name="connsiteY0" fmla="*/ 1803747 h 1810010"/>
                <a:gd name="connsiteX1" fmla="*/ 229762 w 1833093"/>
                <a:gd name="connsiteY1" fmla="*/ 770350 h 1810010"/>
                <a:gd name="connsiteX2" fmla="*/ 1826830 w 1833093"/>
                <a:gd name="connsiteY2" fmla="*/ 0 h 1810010"/>
                <a:gd name="connsiteX3" fmla="*/ 1833093 w 1833093"/>
                <a:gd name="connsiteY3" fmla="*/ 1810010 h 1810010"/>
                <a:gd name="connsiteX4" fmla="*/ 10556 w 1833093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2537" h="1810010">
                  <a:moveTo>
                    <a:pt x="0" y="1803747"/>
                  </a:moveTo>
                  <a:cubicBezTo>
                    <a:pt x="0" y="1363352"/>
                    <a:pt x="172022" y="812506"/>
                    <a:pt x="419622" y="582459"/>
                  </a:cubicBezTo>
                  <a:cubicBezTo>
                    <a:pt x="900956" y="135249"/>
                    <a:pt x="1465545" y="98224"/>
                    <a:pt x="1816274" y="0"/>
                  </a:cubicBezTo>
                  <a:cubicBezTo>
                    <a:pt x="1816274" y="1204483"/>
                    <a:pt x="1801660" y="617950"/>
                    <a:pt x="1822537" y="1810010"/>
                  </a:cubicBezTo>
                  <a:lnTo>
                    <a:pt x="0" y="1803747"/>
                  </a:lnTo>
                  <a:close/>
                </a:path>
              </a:pathLst>
            </a:custGeom>
            <a:pattFill prst="pct25">
              <a:fgClr>
                <a:srgbClr val="0000FF"/>
              </a:fgClr>
              <a:bgClr>
                <a:schemeClr val="bg1"/>
              </a:bgClr>
            </a:patt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Oval 11"/>
            <p:cNvSpPr/>
            <p:nvPr/>
          </p:nvSpPr>
          <p:spPr bwMode="auto">
            <a:xfrm>
              <a:off x="2376890" y="2680571"/>
              <a:ext cx="1822537" cy="1810010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0 w 1528175"/>
                <a:gd name="connsiteY0" fmla="*/ 1091168 h 1188495"/>
                <a:gd name="connsiteX1" fmla="*/ 1070975 w 1528175"/>
                <a:gd name="connsiteY1" fmla="*/ 20193 h 1188495"/>
                <a:gd name="connsiteX2" fmla="*/ 1528175 w 1528175"/>
                <a:gd name="connsiteY2" fmla="*/ 477393 h 1188495"/>
                <a:gd name="connsiteX3" fmla="*/ 1070975 w 1528175"/>
                <a:gd name="connsiteY3" fmla="*/ 934593 h 1188495"/>
                <a:gd name="connsiteX4" fmla="*/ 0 w 1528175"/>
                <a:gd name="connsiteY4" fmla="*/ 1091168 h 1188495"/>
                <a:gd name="connsiteX0" fmla="*/ 0 w 1528175"/>
                <a:gd name="connsiteY0" fmla="*/ 1091168 h 1188495"/>
                <a:gd name="connsiteX1" fmla="*/ 1070975 w 1528175"/>
                <a:gd name="connsiteY1" fmla="*/ 20193 h 1188495"/>
                <a:gd name="connsiteX2" fmla="*/ 1528175 w 1528175"/>
                <a:gd name="connsiteY2" fmla="*/ 477393 h 1188495"/>
                <a:gd name="connsiteX3" fmla="*/ 1070975 w 1528175"/>
                <a:gd name="connsiteY3" fmla="*/ 934593 h 1188495"/>
                <a:gd name="connsiteX4" fmla="*/ 0 w 1528175"/>
                <a:gd name="connsiteY4" fmla="*/ 1091168 h 1188495"/>
                <a:gd name="connsiteX0" fmla="*/ 0 w 1528175"/>
                <a:gd name="connsiteY0" fmla="*/ 1091168 h 1091168"/>
                <a:gd name="connsiteX1" fmla="*/ 1070975 w 1528175"/>
                <a:gd name="connsiteY1" fmla="*/ 20193 h 1091168"/>
                <a:gd name="connsiteX2" fmla="*/ 1528175 w 1528175"/>
                <a:gd name="connsiteY2" fmla="*/ 477393 h 1091168"/>
                <a:gd name="connsiteX3" fmla="*/ 1070975 w 1528175"/>
                <a:gd name="connsiteY3" fmla="*/ 934593 h 1091168"/>
                <a:gd name="connsiteX4" fmla="*/ 0 w 1528175"/>
                <a:gd name="connsiteY4" fmla="*/ 1091168 h 1091168"/>
                <a:gd name="connsiteX0" fmla="*/ 0 w 1924205"/>
                <a:gd name="connsiteY0" fmla="*/ 1091168 h 1120560"/>
                <a:gd name="connsiteX1" fmla="*/ 1070975 w 1924205"/>
                <a:gd name="connsiteY1" fmla="*/ 20193 h 1120560"/>
                <a:gd name="connsiteX2" fmla="*/ 1528175 w 1924205"/>
                <a:gd name="connsiteY2" fmla="*/ 477393 h 1120560"/>
                <a:gd name="connsiteX3" fmla="*/ 1860115 w 1924205"/>
                <a:gd name="connsiteY3" fmla="*/ 1072379 h 1120560"/>
                <a:gd name="connsiteX4" fmla="*/ 0 w 1924205"/>
                <a:gd name="connsiteY4" fmla="*/ 1091168 h 1120560"/>
                <a:gd name="connsiteX0" fmla="*/ 0 w 1924205"/>
                <a:gd name="connsiteY0" fmla="*/ 1091168 h 1120560"/>
                <a:gd name="connsiteX1" fmla="*/ 1070975 w 1924205"/>
                <a:gd name="connsiteY1" fmla="*/ 20193 h 1120560"/>
                <a:gd name="connsiteX2" fmla="*/ 1528175 w 1924205"/>
                <a:gd name="connsiteY2" fmla="*/ 477393 h 1120560"/>
                <a:gd name="connsiteX3" fmla="*/ 1860115 w 1924205"/>
                <a:gd name="connsiteY3" fmla="*/ 1072379 h 1120560"/>
                <a:gd name="connsiteX4" fmla="*/ 0 w 1924205"/>
                <a:gd name="connsiteY4" fmla="*/ 1091168 h 1120560"/>
                <a:gd name="connsiteX0" fmla="*/ 0 w 1860115"/>
                <a:gd name="connsiteY0" fmla="*/ 1091168 h 1120560"/>
                <a:gd name="connsiteX1" fmla="*/ 1070975 w 1860115"/>
                <a:gd name="connsiteY1" fmla="*/ 20193 h 1120560"/>
                <a:gd name="connsiteX2" fmla="*/ 1528175 w 1860115"/>
                <a:gd name="connsiteY2" fmla="*/ 477393 h 1120560"/>
                <a:gd name="connsiteX3" fmla="*/ 1860115 w 1860115"/>
                <a:gd name="connsiteY3" fmla="*/ 1072379 h 1120560"/>
                <a:gd name="connsiteX4" fmla="*/ 0 w 1860115"/>
                <a:gd name="connsiteY4" fmla="*/ 1091168 h 1120560"/>
                <a:gd name="connsiteX0" fmla="*/ 0 w 1860115"/>
                <a:gd name="connsiteY0" fmla="*/ 1091168 h 1091168"/>
                <a:gd name="connsiteX1" fmla="*/ 1070975 w 1860115"/>
                <a:gd name="connsiteY1" fmla="*/ 20193 h 1091168"/>
                <a:gd name="connsiteX2" fmla="*/ 1528175 w 1860115"/>
                <a:gd name="connsiteY2" fmla="*/ 477393 h 1091168"/>
                <a:gd name="connsiteX3" fmla="*/ 1860115 w 1860115"/>
                <a:gd name="connsiteY3" fmla="*/ 1072379 h 1091168"/>
                <a:gd name="connsiteX4" fmla="*/ 0 w 1860115"/>
                <a:gd name="connsiteY4" fmla="*/ 1091168 h 1091168"/>
                <a:gd name="connsiteX0" fmla="*/ 0 w 1860115"/>
                <a:gd name="connsiteY0" fmla="*/ 1846705 h 1846705"/>
                <a:gd name="connsiteX1" fmla="*/ 1070975 w 1860115"/>
                <a:gd name="connsiteY1" fmla="*/ 775730 h 1846705"/>
                <a:gd name="connsiteX2" fmla="*/ 1841326 w 1860115"/>
                <a:gd name="connsiteY2" fmla="*/ 55484 h 1846705"/>
                <a:gd name="connsiteX3" fmla="*/ 1860115 w 1860115"/>
                <a:gd name="connsiteY3" fmla="*/ 1827916 h 1846705"/>
                <a:gd name="connsiteX4" fmla="*/ 0 w 1860115"/>
                <a:gd name="connsiteY4" fmla="*/ 1846705 h 1846705"/>
                <a:gd name="connsiteX0" fmla="*/ 0 w 1860115"/>
                <a:gd name="connsiteY0" fmla="*/ 1791221 h 1791221"/>
                <a:gd name="connsiteX1" fmla="*/ 1070975 w 1860115"/>
                <a:gd name="connsiteY1" fmla="*/ 720246 h 1791221"/>
                <a:gd name="connsiteX2" fmla="*/ 1841326 w 1860115"/>
                <a:gd name="connsiteY2" fmla="*/ 0 h 1791221"/>
                <a:gd name="connsiteX3" fmla="*/ 1860115 w 1860115"/>
                <a:gd name="connsiteY3" fmla="*/ 1772432 h 1791221"/>
                <a:gd name="connsiteX4" fmla="*/ 0 w 1860115"/>
                <a:gd name="connsiteY4" fmla="*/ 1791221 h 1791221"/>
                <a:gd name="connsiteX0" fmla="*/ 71 w 1860186"/>
                <a:gd name="connsiteY0" fmla="*/ 1791221 h 1791221"/>
                <a:gd name="connsiteX1" fmla="*/ 294433 w 1860186"/>
                <a:gd name="connsiteY1" fmla="*/ 695194 h 1791221"/>
                <a:gd name="connsiteX2" fmla="*/ 1841397 w 1860186"/>
                <a:gd name="connsiteY2" fmla="*/ 0 h 1791221"/>
                <a:gd name="connsiteX3" fmla="*/ 1860186 w 1860186"/>
                <a:gd name="connsiteY3" fmla="*/ 1772432 h 1791221"/>
                <a:gd name="connsiteX4" fmla="*/ 71 w 1860186"/>
                <a:gd name="connsiteY4" fmla="*/ 1791221 h 1791221"/>
                <a:gd name="connsiteX0" fmla="*/ 71 w 1841397"/>
                <a:gd name="connsiteY0" fmla="*/ 1791221 h 1791221"/>
                <a:gd name="connsiteX1" fmla="*/ 294433 w 1841397"/>
                <a:gd name="connsiteY1" fmla="*/ 695194 h 1791221"/>
                <a:gd name="connsiteX2" fmla="*/ 1841397 w 1841397"/>
                <a:gd name="connsiteY2" fmla="*/ 0 h 1791221"/>
                <a:gd name="connsiteX3" fmla="*/ 1835134 w 1841397"/>
                <a:gd name="connsiteY3" fmla="*/ 1772432 h 1791221"/>
                <a:gd name="connsiteX4" fmla="*/ 71 w 1841397"/>
                <a:gd name="connsiteY4" fmla="*/ 1791221 h 1791221"/>
                <a:gd name="connsiteX0" fmla="*/ 23 w 1835086"/>
                <a:gd name="connsiteY0" fmla="*/ 1803747 h 1803747"/>
                <a:gd name="connsiteX1" fmla="*/ 294385 w 1835086"/>
                <a:gd name="connsiteY1" fmla="*/ 707720 h 1803747"/>
                <a:gd name="connsiteX2" fmla="*/ 1816297 w 1835086"/>
                <a:gd name="connsiteY2" fmla="*/ 0 h 1803747"/>
                <a:gd name="connsiteX3" fmla="*/ 1835086 w 1835086"/>
                <a:gd name="connsiteY3" fmla="*/ 1784958 h 1803747"/>
                <a:gd name="connsiteX4" fmla="*/ 23 w 1835086"/>
                <a:gd name="connsiteY4" fmla="*/ 1803747 h 1803747"/>
                <a:gd name="connsiteX0" fmla="*/ 23 w 1835086"/>
                <a:gd name="connsiteY0" fmla="*/ 1803747 h 1803747"/>
                <a:gd name="connsiteX1" fmla="*/ 294385 w 1835086"/>
                <a:gd name="connsiteY1" fmla="*/ 707720 h 1803747"/>
                <a:gd name="connsiteX2" fmla="*/ 1816297 w 1835086"/>
                <a:gd name="connsiteY2" fmla="*/ 0 h 1803747"/>
                <a:gd name="connsiteX3" fmla="*/ 1835086 w 1835086"/>
                <a:gd name="connsiteY3" fmla="*/ 1784958 h 1803747"/>
                <a:gd name="connsiteX4" fmla="*/ 23 w 1835086"/>
                <a:gd name="connsiteY4" fmla="*/ 1803747 h 1803747"/>
                <a:gd name="connsiteX0" fmla="*/ 23 w 1835593"/>
                <a:gd name="connsiteY0" fmla="*/ 1803747 h 1803747"/>
                <a:gd name="connsiteX1" fmla="*/ 294385 w 1835593"/>
                <a:gd name="connsiteY1" fmla="*/ 707720 h 1803747"/>
                <a:gd name="connsiteX2" fmla="*/ 1816297 w 1835593"/>
                <a:gd name="connsiteY2" fmla="*/ 0 h 1803747"/>
                <a:gd name="connsiteX3" fmla="*/ 1835086 w 1835593"/>
                <a:gd name="connsiteY3" fmla="*/ 1784958 h 1803747"/>
                <a:gd name="connsiteX4" fmla="*/ 23 w 1835593"/>
                <a:gd name="connsiteY4" fmla="*/ 1803747 h 1803747"/>
                <a:gd name="connsiteX0" fmla="*/ 23 w 1835086"/>
                <a:gd name="connsiteY0" fmla="*/ 1803747 h 1803747"/>
                <a:gd name="connsiteX1" fmla="*/ 294385 w 1835086"/>
                <a:gd name="connsiteY1" fmla="*/ 707720 h 1803747"/>
                <a:gd name="connsiteX2" fmla="*/ 1816297 w 1835086"/>
                <a:gd name="connsiteY2" fmla="*/ 0 h 1803747"/>
                <a:gd name="connsiteX3" fmla="*/ 1835086 w 1835086"/>
                <a:gd name="connsiteY3" fmla="*/ 1784958 h 1803747"/>
                <a:gd name="connsiteX4" fmla="*/ 23 w 1835086"/>
                <a:gd name="connsiteY4" fmla="*/ 1803747 h 1803747"/>
                <a:gd name="connsiteX0" fmla="*/ 23 w 1835086"/>
                <a:gd name="connsiteY0" fmla="*/ 1803747 h 1803747"/>
                <a:gd name="connsiteX1" fmla="*/ 294385 w 1835086"/>
                <a:gd name="connsiteY1" fmla="*/ 707720 h 1803747"/>
                <a:gd name="connsiteX2" fmla="*/ 1816297 w 1835086"/>
                <a:gd name="connsiteY2" fmla="*/ 0 h 1803747"/>
                <a:gd name="connsiteX3" fmla="*/ 1835086 w 1835086"/>
                <a:gd name="connsiteY3" fmla="*/ 1784958 h 1803747"/>
                <a:gd name="connsiteX4" fmla="*/ 23 w 1835086"/>
                <a:gd name="connsiteY4" fmla="*/ 1803747 h 1803747"/>
                <a:gd name="connsiteX0" fmla="*/ 23 w 1822560"/>
                <a:gd name="connsiteY0" fmla="*/ 1803747 h 1803747"/>
                <a:gd name="connsiteX1" fmla="*/ 294385 w 1822560"/>
                <a:gd name="connsiteY1" fmla="*/ 707720 h 1803747"/>
                <a:gd name="connsiteX2" fmla="*/ 1816297 w 1822560"/>
                <a:gd name="connsiteY2" fmla="*/ 0 h 1803747"/>
                <a:gd name="connsiteX3" fmla="*/ 1822560 w 1822560"/>
                <a:gd name="connsiteY3" fmla="*/ 1784958 h 1803747"/>
                <a:gd name="connsiteX4" fmla="*/ 23 w 1822560"/>
                <a:gd name="connsiteY4" fmla="*/ 1803747 h 1803747"/>
                <a:gd name="connsiteX0" fmla="*/ 23 w 1835086"/>
                <a:gd name="connsiteY0" fmla="*/ 1803747 h 1803747"/>
                <a:gd name="connsiteX1" fmla="*/ 294385 w 1835086"/>
                <a:gd name="connsiteY1" fmla="*/ 707720 h 1803747"/>
                <a:gd name="connsiteX2" fmla="*/ 1816297 w 1835086"/>
                <a:gd name="connsiteY2" fmla="*/ 0 h 1803747"/>
                <a:gd name="connsiteX3" fmla="*/ 1835086 w 1835086"/>
                <a:gd name="connsiteY3" fmla="*/ 1797484 h 1803747"/>
                <a:gd name="connsiteX4" fmla="*/ 23 w 1835086"/>
                <a:gd name="connsiteY4" fmla="*/ 1803747 h 1803747"/>
                <a:gd name="connsiteX0" fmla="*/ 232 w 1822769"/>
                <a:gd name="connsiteY0" fmla="*/ 1791221 h 1797484"/>
                <a:gd name="connsiteX1" fmla="*/ 282068 w 1822769"/>
                <a:gd name="connsiteY1" fmla="*/ 707720 h 1797484"/>
                <a:gd name="connsiteX2" fmla="*/ 1803980 w 1822769"/>
                <a:gd name="connsiteY2" fmla="*/ 0 h 1797484"/>
                <a:gd name="connsiteX3" fmla="*/ 1822769 w 1822769"/>
                <a:gd name="connsiteY3" fmla="*/ 1797484 h 1797484"/>
                <a:gd name="connsiteX4" fmla="*/ 232 w 1822769"/>
                <a:gd name="connsiteY4" fmla="*/ 1791221 h 1797484"/>
                <a:gd name="connsiteX0" fmla="*/ 5480 w 1828017"/>
                <a:gd name="connsiteY0" fmla="*/ 1791221 h 1797484"/>
                <a:gd name="connsiteX1" fmla="*/ 287316 w 1828017"/>
                <a:gd name="connsiteY1" fmla="*/ 707720 h 1797484"/>
                <a:gd name="connsiteX2" fmla="*/ 1809228 w 1828017"/>
                <a:gd name="connsiteY2" fmla="*/ 0 h 1797484"/>
                <a:gd name="connsiteX3" fmla="*/ 1828017 w 1828017"/>
                <a:gd name="connsiteY3" fmla="*/ 1797484 h 1797484"/>
                <a:gd name="connsiteX4" fmla="*/ 5480 w 1828017"/>
                <a:gd name="connsiteY4" fmla="*/ 1791221 h 1797484"/>
                <a:gd name="connsiteX0" fmla="*/ 307 w 1822844"/>
                <a:gd name="connsiteY0" fmla="*/ 1803747 h 1810010"/>
                <a:gd name="connsiteX1" fmla="*/ 282143 w 1822844"/>
                <a:gd name="connsiteY1" fmla="*/ 720246 h 1810010"/>
                <a:gd name="connsiteX2" fmla="*/ 1816581 w 1822844"/>
                <a:gd name="connsiteY2" fmla="*/ 0 h 1810010"/>
                <a:gd name="connsiteX3" fmla="*/ 1822844 w 1822844"/>
                <a:gd name="connsiteY3" fmla="*/ 1810010 h 1810010"/>
                <a:gd name="connsiteX4" fmla="*/ 307 w 1822844"/>
                <a:gd name="connsiteY4" fmla="*/ 1803747 h 1810010"/>
                <a:gd name="connsiteX0" fmla="*/ 10556 w 1833093"/>
                <a:gd name="connsiteY0" fmla="*/ 1803747 h 1810010"/>
                <a:gd name="connsiteX1" fmla="*/ 229762 w 1833093"/>
                <a:gd name="connsiteY1" fmla="*/ 770350 h 1810010"/>
                <a:gd name="connsiteX2" fmla="*/ 1826830 w 1833093"/>
                <a:gd name="connsiteY2" fmla="*/ 0 h 1810010"/>
                <a:gd name="connsiteX3" fmla="*/ 1833093 w 1833093"/>
                <a:gd name="connsiteY3" fmla="*/ 1810010 h 1810010"/>
                <a:gd name="connsiteX4" fmla="*/ 10556 w 1833093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  <a:gd name="connsiteX0" fmla="*/ 0 w 1822537"/>
                <a:gd name="connsiteY0" fmla="*/ 1803747 h 1810010"/>
                <a:gd name="connsiteX1" fmla="*/ 419622 w 1822537"/>
                <a:gd name="connsiteY1" fmla="*/ 582459 h 1810010"/>
                <a:gd name="connsiteX2" fmla="*/ 1816274 w 1822537"/>
                <a:gd name="connsiteY2" fmla="*/ 0 h 1810010"/>
                <a:gd name="connsiteX3" fmla="*/ 1822537 w 1822537"/>
                <a:gd name="connsiteY3" fmla="*/ 1810010 h 1810010"/>
                <a:gd name="connsiteX4" fmla="*/ 0 w 1822537"/>
                <a:gd name="connsiteY4" fmla="*/ 1803747 h 1810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2537" h="1810010">
                  <a:moveTo>
                    <a:pt x="0" y="1803747"/>
                  </a:moveTo>
                  <a:cubicBezTo>
                    <a:pt x="0" y="1363352"/>
                    <a:pt x="172022" y="812506"/>
                    <a:pt x="419622" y="582459"/>
                  </a:cubicBezTo>
                  <a:cubicBezTo>
                    <a:pt x="900956" y="135249"/>
                    <a:pt x="1465545" y="98224"/>
                    <a:pt x="1816274" y="0"/>
                  </a:cubicBezTo>
                  <a:cubicBezTo>
                    <a:pt x="1816274" y="1204483"/>
                    <a:pt x="1801660" y="617950"/>
                    <a:pt x="1822537" y="1810010"/>
                  </a:cubicBezTo>
                  <a:lnTo>
                    <a:pt x="0" y="1803747"/>
                  </a:lnTo>
                  <a:close/>
                </a:path>
              </a:pathLst>
            </a:custGeom>
            <a:pattFill prst="pct25">
              <a:fgClr>
                <a:srgbClr val="0000FF"/>
              </a:fgClr>
              <a:bgClr>
                <a:schemeClr val="bg1"/>
              </a:bgClr>
            </a:patt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2328754" y="2680571"/>
            <a:ext cx="1828802" cy="3619645"/>
            <a:chOff x="2366332" y="2680571"/>
            <a:chExt cx="1828802" cy="3619645"/>
          </a:xfrm>
        </p:grpSpPr>
        <p:cxnSp>
          <p:nvCxnSpPr>
            <p:cNvPr id="129" name="Straight Connector 128"/>
            <p:cNvCxnSpPr/>
            <p:nvPr/>
          </p:nvCxnSpPr>
          <p:spPr bwMode="auto">
            <a:xfrm>
              <a:off x="2366332" y="6300216"/>
              <a:ext cx="1828802" cy="0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2366332" y="2680571"/>
              <a:ext cx="1828802" cy="0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22275"/>
          </a:xfrm>
        </p:spPr>
        <p:txBody>
          <a:bodyPr/>
          <a:lstStyle/>
          <a:p>
            <a:fld id="{EA71B319-0C3A-49FA-B7DD-AC6868C977FF}" type="slidenum">
              <a:rPr lang="en-US"/>
              <a:pPr/>
              <a:t>9</a:t>
            </a:fld>
            <a:endParaRPr lang="en-US"/>
          </a:p>
        </p:txBody>
      </p:sp>
      <p:sp>
        <p:nvSpPr>
          <p:cNvPr id="186163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1659" name="Rectangle 2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61673" name="Picture 4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Line 11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5" name="Group 114"/>
          <p:cNvGrpSpPr/>
          <p:nvPr/>
        </p:nvGrpSpPr>
        <p:grpSpPr>
          <a:xfrm>
            <a:off x="370520" y="4517136"/>
            <a:ext cx="1021890" cy="659464"/>
            <a:chOff x="408098" y="4517136"/>
            <a:chExt cx="1021890" cy="659464"/>
          </a:xfrm>
        </p:grpSpPr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8098" y="4871333"/>
              <a:ext cx="712580" cy="30526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4" name="Straight Arrow Connector 13"/>
            <p:cNvCxnSpPr/>
            <p:nvPr/>
          </p:nvCxnSpPr>
          <p:spPr bwMode="auto">
            <a:xfrm flipV="1">
              <a:off x="1093230" y="4517136"/>
              <a:ext cx="336758" cy="351413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5" name="Group 124"/>
          <p:cNvGrpSpPr/>
          <p:nvPr/>
        </p:nvGrpSpPr>
        <p:grpSpPr>
          <a:xfrm>
            <a:off x="4173614" y="4517136"/>
            <a:ext cx="465150" cy="588264"/>
            <a:chOff x="4211192" y="4517136"/>
            <a:chExt cx="465150" cy="588264"/>
          </a:xfrm>
        </p:grpSpPr>
        <p:pic>
          <p:nvPicPr>
            <p:cNvPr id="135" name="Picture 134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45514" y="4902181"/>
              <a:ext cx="130828" cy="2032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41" name="Straight Arrow Connector 140"/>
            <p:cNvCxnSpPr/>
            <p:nvPr/>
          </p:nvCxnSpPr>
          <p:spPr bwMode="auto">
            <a:xfrm flipH="1" flipV="1">
              <a:off x="4211192" y="4517136"/>
              <a:ext cx="336758" cy="351413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0" name="Group 139"/>
          <p:cNvGrpSpPr/>
          <p:nvPr/>
        </p:nvGrpSpPr>
        <p:grpSpPr>
          <a:xfrm>
            <a:off x="1183668" y="1928770"/>
            <a:ext cx="3567539" cy="4776830"/>
            <a:chOff x="1221246" y="1928770"/>
            <a:chExt cx="3567539" cy="4776830"/>
          </a:xfrm>
        </p:grpSpPr>
        <p:pic>
          <p:nvPicPr>
            <p:cNvPr id="131" name="Picture 130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10001" y="2565033"/>
              <a:ext cx="130828" cy="2032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63171" y="6197581"/>
              <a:ext cx="377658" cy="2180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86" name="Straight Arrow Connector 85"/>
            <p:cNvCxnSpPr/>
            <p:nvPr/>
          </p:nvCxnSpPr>
          <p:spPr bwMode="auto">
            <a:xfrm flipV="1">
              <a:off x="2361746" y="2133600"/>
              <a:ext cx="0" cy="45720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Straight Arrow Connector 88"/>
            <p:cNvCxnSpPr/>
            <p:nvPr/>
          </p:nvCxnSpPr>
          <p:spPr bwMode="auto">
            <a:xfrm>
              <a:off x="1221246" y="4496845"/>
              <a:ext cx="338328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52" name="Picture 151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13712" y="4419600"/>
              <a:ext cx="175073" cy="14618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61666" name="Picture 1861665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92780" y="1928770"/>
              <a:ext cx="160192" cy="2039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1620797" y="2946748"/>
            <a:ext cx="1318519" cy="3059273"/>
            <a:chOff x="1620797" y="2946748"/>
            <a:chExt cx="1318519" cy="3059273"/>
          </a:xfrm>
        </p:grpSpPr>
        <p:cxnSp>
          <p:nvCxnSpPr>
            <p:cNvPr id="158" name="Straight Connector 157"/>
            <p:cNvCxnSpPr/>
            <p:nvPr/>
          </p:nvCxnSpPr>
          <p:spPr bwMode="auto">
            <a:xfrm>
              <a:off x="2335812" y="3124200"/>
              <a:ext cx="603504" cy="0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9" name="Straight Connector 158"/>
            <p:cNvCxnSpPr/>
            <p:nvPr/>
          </p:nvCxnSpPr>
          <p:spPr bwMode="auto">
            <a:xfrm>
              <a:off x="2335812" y="5867400"/>
              <a:ext cx="594360" cy="0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861669" name="Picture 1861668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81984" y="2946748"/>
              <a:ext cx="421267" cy="3052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61670" name="Picture 1861669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20797" y="5700964"/>
              <a:ext cx="682454" cy="30505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16" name="Group 115"/>
          <p:cNvGrpSpPr/>
          <p:nvPr/>
        </p:nvGrpSpPr>
        <p:grpSpPr>
          <a:xfrm>
            <a:off x="13528" y="1979564"/>
            <a:ext cx="1395913" cy="4726036"/>
            <a:chOff x="51106" y="1979564"/>
            <a:chExt cx="1395913" cy="4726036"/>
          </a:xfrm>
        </p:grpSpPr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106" y="1979564"/>
              <a:ext cx="1367283" cy="30539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24" name="Straight Arrow Connector 123"/>
            <p:cNvCxnSpPr/>
            <p:nvPr/>
          </p:nvCxnSpPr>
          <p:spPr bwMode="auto">
            <a:xfrm flipV="1">
              <a:off x="1447019" y="2133600"/>
              <a:ext cx="0" cy="4572000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" name="Group 22"/>
          <p:cNvGrpSpPr/>
          <p:nvPr/>
        </p:nvGrpSpPr>
        <p:grpSpPr>
          <a:xfrm>
            <a:off x="152400" y="36513"/>
            <a:ext cx="8476902" cy="956681"/>
            <a:chOff x="152400" y="36513"/>
            <a:chExt cx="8476902" cy="956681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33451" y="657696"/>
              <a:ext cx="3080798" cy="33549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06824" y="362124"/>
              <a:ext cx="4044015" cy="30656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61684" name="Picture 5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390" y="36513"/>
              <a:ext cx="6792912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1686" name="Picture 5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725118"/>
              <a:ext cx="17526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61687" name="Picture 5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5437" y="699370"/>
              <a:ext cx="2671763" cy="27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" y="374650"/>
              <a:ext cx="4000429" cy="2627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1" name="Arc 103"/>
          <p:cNvSpPr>
            <a:spLocks/>
          </p:cNvSpPr>
          <p:nvPr/>
        </p:nvSpPr>
        <p:spPr bwMode="auto">
          <a:xfrm>
            <a:off x="1234816" y="2484438"/>
            <a:ext cx="365125" cy="182562"/>
          </a:xfrm>
          <a:custGeom>
            <a:avLst/>
            <a:gdLst>
              <a:gd name="G0" fmla="+- 21600 0 0"/>
              <a:gd name="G1" fmla="+- 20994 0 0"/>
              <a:gd name="G2" fmla="+- 21600 0 0"/>
              <a:gd name="T0" fmla="*/ 26682 w 43200"/>
              <a:gd name="T1" fmla="*/ 0 h 42594"/>
              <a:gd name="T2" fmla="*/ 15407 w 43200"/>
              <a:gd name="T3" fmla="*/ 301 h 42594"/>
              <a:gd name="T4" fmla="*/ 21600 w 43200"/>
              <a:gd name="T5" fmla="*/ 20994 h 4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42594" fill="none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</a:path>
              <a:path w="43200" h="42594" stroke="0" extrusionOk="0">
                <a:moveTo>
                  <a:pt x="26681" y="0"/>
                </a:moveTo>
                <a:cubicBezTo>
                  <a:pt x="36373" y="2346"/>
                  <a:pt x="43200" y="11022"/>
                  <a:pt x="43200" y="20994"/>
                </a:cubicBezTo>
                <a:cubicBezTo>
                  <a:pt x="43200" y="32923"/>
                  <a:pt x="33529" y="42594"/>
                  <a:pt x="21600" y="42594"/>
                </a:cubicBezTo>
                <a:cubicBezTo>
                  <a:pt x="9670" y="42594"/>
                  <a:pt x="0" y="32923"/>
                  <a:pt x="0" y="20994"/>
                </a:cubicBezTo>
                <a:cubicBezTo>
                  <a:pt x="-1" y="11449"/>
                  <a:pt x="6263" y="3037"/>
                  <a:pt x="15406" y="300"/>
                </a:cubicBezTo>
                <a:lnTo>
                  <a:pt x="21600" y="20994"/>
                </a:lnTo>
                <a:close/>
              </a:path>
            </a:pathLst>
          </a:cu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" name="Group 132"/>
          <p:cNvGrpSpPr/>
          <p:nvPr/>
        </p:nvGrpSpPr>
        <p:grpSpPr>
          <a:xfrm>
            <a:off x="1728216" y="4517137"/>
            <a:ext cx="1195762" cy="803293"/>
            <a:chOff x="1754980" y="4517137"/>
            <a:chExt cx="1195762" cy="803293"/>
          </a:xfrm>
        </p:grpSpPr>
        <p:pic>
          <p:nvPicPr>
            <p:cNvPr id="148" name="Picture 147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54980" y="5174244"/>
              <a:ext cx="175073" cy="14618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49" name="Straight Arrow Connector 148"/>
            <p:cNvCxnSpPr/>
            <p:nvPr/>
          </p:nvCxnSpPr>
          <p:spPr bwMode="auto">
            <a:xfrm flipV="1">
              <a:off x="1917470" y="4517137"/>
              <a:ext cx="1033272" cy="659463"/>
            </a:xfrm>
            <a:prstGeom prst="straightConnector1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47" name="Straight Connector 146"/>
          <p:cNvCxnSpPr/>
          <p:nvPr/>
        </p:nvCxnSpPr>
        <p:spPr bwMode="auto">
          <a:xfrm>
            <a:off x="2936268" y="3124200"/>
            <a:ext cx="0" cy="27432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5" name="Group 144"/>
          <p:cNvGrpSpPr/>
          <p:nvPr/>
        </p:nvGrpSpPr>
        <p:grpSpPr>
          <a:xfrm>
            <a:off x="2326717" y="2613929"/>
            <a:ext cx="2179531" cy="4192923"/>
            <a:chOff x="2364295" y="2613929"/>
            <a:chExt cx="2179531" cy="4192923"/>
          </a:xfrm>
        </p:grpSpPr>
        <p:pic>
          <p:nvPicPr>
            <p:cNvPr id="1861667" name="Picture 1861666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84912" y="6471280"/>
              <a:ext cx="948888" cy="3355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861679" name="Straight Arrow Connector 1861678"/>
            <p:cNvCxnSpPr/>
            <p:nvPr/>
          </p:nvCxnSpPr>
          <p:spPr bwMode="auto">
            <a:xfrm flipV="1">
              <a:off x="3196726" y="6096000"/>
              <a:ext cx="193652" cy="474663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5" name="Freeform 84"/>
            <p:cNvSpPr/>
            <p:nvPr/>
          </p:nvSpPr>
          <p:spPr>
            <a:xfrm>
              <a:off x="2364295" y="2613929"/>
              <a:ext cx="2179531" cy="1886048"/>
            </a:xfrm>
            <a:custGeom>
              <a:avLst/>
              <a:gdLst>
                <a:gd name="connsiteX0" fmla="*/ 0 w 62630"/>
                <a:gd name="connsiteY0" fmla="*/ 137888 h 137888"/>
                <a:gd name="connsiteX1" fmla="*/ 37578 w 62630"/>
                <a:gd name="connsiteY1" fmla="*/ 37679 h 137888"/>
                <a:gd name="connsiteX2" fmla="*/ 62630 w 62630"/>
                <a:gd name="connsiteY2" fmla="*/ 101 h 137888"/>
                <a:gd name="connsiteX0" fmla="*/ 0 w 37578"/>
                <a:gd name="connsiteY0" fmla="*/ 100209 h 100209"/>
                <a:gd name="connsiteX1" fmla="*/ 37578 w 37578"/>
                <a:gd name="connsiteY1" fmla="*/ 0 h 100209"/>
                <a:gd name="connsiteX0" fmla="*/ 0 w 2154477"/>
                <a:gd name="connsiteY0" fmla="*/ 989556 h 989556"/>
                <a:gd name="connsiteX1" fmla="*/ 2154477 w 2154477"/>
                <a:gd name="connsiteY1" fmla="*/ 0 h 989556"/>
                <a:gd name="connsiteX0" fmla="*/ 0 w 1678488"/>
                <a:gd name="connsiteY0" fmla="*/ 1340285 h 1340285"/>
                <a:gd name="connsiteX1" fmla="*/ 1678488 w 1678488"/>
                <a:gd name="connsiteY1" fmla="*/ 0 h 1340285"/>
                <a:gd name="connsiteX0" fmla="*/ 0 w 1853852"/>
                <a:gd name="connsiteY0" fmla="*/ 1841327 h 1841327"/>
                <a:gd name="connsiteX1" fmla="*/ 1853852 w 1853852"/>
                <a:gd name="connsiteY1" fmla="*/ 0 h 1841327"/>
                <a:gd name="connsiteX0" fmla="*/ 0 w 1853852"/>
                <a:gd name="connsiteY0" fmla="*/ 1841327 h 1841327"/>
                <a:gd name="connsiteX1" fmla="*/ 901875 w 1853852"/>
                <a:gd name="connsiteY1" fmla="*/ 926927 h 1841327"/>
                <a:gd name="connsiteX2" fmla="*/ 1853852 w 1853852"/>
                <a:gd name="connsiteY2" fmla="*/ 0 h 1841327"/>
                <a:gd name="connsiteX0" fmla="*/ 0 w 1853852"/>
                <a:gd name="connsiteY0" fmla="*/ 1841327 h 1841327"/>
                <a:gd name="connsiteX1" fmla="*/ 951979 w 1853852"/>
                <a:gd name="connsiteY1" fmla="*/ 413360 h 1841327"/>
                <a:gd name="connsiteX2" fmla="*/ 1853852 w 1853852"/>
                <a:gd name="connsiteY2" fmla="*/ 0 h 1841327"/>
                <a:gd name="connsiteX0" fmla="*/ 0 w 1853852"/>
                <a:gd name="connsiteY0" fmla="*/ 1841327 h 1841327"/>
                <a:gd name="connsiteX1" fmla="*/ 951979 w 1853852"/>
                <a:gd name="connsiteY1" fmla="*/ 413360 h 1841327"/>
                <a:gd name="connsiteX2" fmla="*/ 1853852 w 1853852"/>
                <a:gd name="connsiteY2" fmla="*/ 0 h 1841327"/>
                <a:gd name="connsiteX0" fmla="*/ 80 w 1853932"/>
                <a:gd name="connsiteY0" fmla="*/ 1841327 h 1841327"/>
                <a:gd name="connsiteX1" fmla="*/ 952059 w 1853932"/>
                <a:gd name="connsiteY1" fmla="*/ 413360 h 1841327"/>
                <a:gd name="connsiteX2" fmla="*/ 1853932 w 1853932"/>
                <a:gd name="connsiteY2" fmla="*/ 0 h 1841327"/>
                <a:gd name="connsiteX0" fmla="*/ 107 w 1853959"/>
                <a:gd name="connsiteY0" fmla="*/ 1841327 h 1841327"/>
                <a:gd name="connsiteX1" fmla="*/ 952086 w 1853959"/>
                <a:gd name="connsiteY1" fmla="*/ 413360 h 1841327"/>
                <a:gd name="connsiteX2" fmla="*/ 1853959 w 1853959"/>
                <a:gd name="connsiteY2" fmla="*/ 0 h 1841327"/>
                <a:gd name="connsiteX0" fmla="*/ 110 w 1853962"/>
                <a:gd name="connsiteY0" fmla="*/ 1841327 h 1841327"/>
                <a:gd name="connsiteX1" fmla="*/ 939563 w 1853962"/>
                <a:gd name="connsiteY1" fmla="*/ 400834 h 1841327"/>
                <a:gd name="connsiteX2" fmla="*/ 1853962 w 1853962"/>
                <a:gd name="connsiteY2" fmla="*/ 0 h 1841327"/>
                <a:gd name="connsiteX0" fmla="*/ 116 w 1853968"/>
                <a:gd name="connsiteY0" fmla="*/ 1841327 h 1841327"/>
                <a:gd name="connsiteX1" fmla="*/ 914517 w 1853968"/>
                <a:gd name="connsiteY1" fmla="*/ 388308 h 1841327"/>
                <a:gd name="connsiteX2" fmla="*/ 1853968 w 1853968"/>
                <a:gd name="connsiteY2" fmla="*/ 0 h 1841327"/>
                <a:gd name="connsiteX0" fmla="*/ 174 w 1854026"/>
                <a:gd name="connsiteY0" fmla="*/ 1841327 h 1841327"/>
                <a:gd name="connsiteX1" fmla="*/ 764263 w 1854026"/>
                <a:gd name="connsiteY1" fmla="*/ 501043 h 1841327"/>
                <a:gd name="connsiteX2" fmla="*/ 1854026 w 1854026"/>
                <a:gd name="connsiteY2" fmla="*/ 0 h 1841327"/>
                <a:gd name="connsiteX0" fmla="*/ 237 w 3369738"/>
                <a:gd name="connsiteY0" fmla="*/ 2279738 h 2279738"/>
                <a:gd name="connsiteX1" fmla="*/ 764326 w 3369738"/>
                <a:gd name="connsiteY1" fmla="*/ 939454 h 2279738"/>
                <a:gd name="connsiteX2" fmla="*/ 3369738 w 3369738"/>
                <a:gd name="connsiteY2" fmla="*/ 0 h 2279738"/>
                <a:gd name="connsiteX0" fmla="*/ 237 w 3369738"/>
                <a:gd name="connsiteY0" fmla="*/ 2279738 h 2279738"/>
                <a:gd name="connsiteX1" fmla="*/ 764326 w 3369738"/>
                <a:gd name="connsiteY1" fmla="*/ 939454 h 2279738"/>
                <a:gd name="connsiteX2" fmla="*/ 1841565 w 3369738"/>
                <a:gd name="connsiteY2" fmla="*/ 475991 h 2279738"/>
                <a:gd name="connsiteX3" fmla="*/ 3369738 w 3369738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98 w 3369599"/>
                <a:gd name="connsiteY0" fmla="*/ 2279738 h 2279738"/>
                <a:gd name="connsiteX1" fmla="*/ 764187 w 3369599"/>
                <a:gd name="connsiteY1" fmla="*/ 939454 h 2279738"/>
                <a:gd name="connsiteX2" fmla="*/ 1841426 w 3369599"/>
                <a:gd name="connsiteY2" fmla="*/ 450938 h 2279738"/>
                <a:gd name="connsiteX3" fmla="*/ 3369599 w 3369599"/>
                <a:gd name="connsiteY3" fmla="*/ 0 h 2279738"/>
                <a:gd name="connsiteX0" fmla="*/ 98 w 3394651"/>
                <a:gd name="connsiteY0" fmla="*/ 2242159 h 2242159"/>
                <a:gd name="connsiteX1" fmla="*/ 764187 w 3394651"/>
                <a:gd name="connsiteY1" fmla="*/ 901875 h 2242159"/>
                <a:gd name="connsiteX2" fmla="*/ 1841426 w 3394651"/>
                <a:gd name="connsiteY2" fmla="*/ 413359 h 2242159"/>
                <a:gd name="connsiteX3" fmla="*/ 3394651 w 3394651"/>
                <a:gd name="connsiteY3" fmla="*/ 0 h 2242159"/>
                <a:gd name="connsiteX0" fmla="*/ 98 w 3394651"/>
                <a:gd name="connsiteY0" fmla="*/ 2242159 h 2242159"/>
                <a:gd name="connsiteX1" fmla="*/ 764187 w 3394651"/>
                <a:gd name="connsiteY1" fmla="*/ 901875 h 2242159"/>
                <a:gd name="connsiteX2" fmla="*/ 1841426 w 3394651"/>
                <a:gd name="connsiteY2" fmla="*/ 413359 h 2242159"/>
                <a:gd name="connsiteX3" fmla="*/ 3394651 w 3394651"/>
                <a:gd name="connsiteY3" fmla="*/ 0 h 2242159"/>
                <a:gd name="connsiteX0" fmla="*/ 98 w 3457282"/>
                <a:gd name="connsiteY0" fmla="*/ 2204581 h 2204581"/>
                <a:gd name="connsiteX1" fmla="*/ 764187 w 3457282"/>
                <a:gd name="connsiteY1" fmla="*/ 864297 h 2204581"/>
                <a:gd name="connsiteX2" fmla="*/ 1841426 w 3457282"/>
                <a:gd name="connsiteY2" fmla="*/ 375781 h 2204581"/>
                <a:gd name="connsiteX3" fmla="*/ 3457282 w 3457282"/>
                <a:gd name="connsiteY3" fmla="*/ 0 h 2204581"/>
                <a:gd name="connsiteX0" fmla="*/ 110 w 3457294"/>
                <a:gd name="connsiteY0" fmla="*/ 2204581 h 2204581"/>
                <a:gd name="connsiteX1" fmla="*/ 764199 w 3457294"/>
                <a:gd name="connsiteY1" fmla="*/ 864297 h 2204581"/>
                <a:gd name="connsiteX2" fmla="*/ 1828912 w 3457294"/>
                <a:gd name="connsiteY2" fmla="*/ 375781 h 2204581"/>
                <a:gd name="connsiteX3" fmla="*/ 3457294 w 3457294"/>
                <a:gd name="connsiteY3" fmla="*/ 0 h 2204581"/>
                <a:gd name="connsiteX0" fmla="*/ 110 w 3457294"/>
                <a:gd name="connsiteY0" fmla="*/ 2204581 h 2204581"/>
                <a:gd name="connsiteX1" fmla="*/ 764199 w 3457294"/>
                <a:gd name="connsiteY1" fmla="*/ 864297 h 2204581"/>
                <a:gd name="connsiteX2" fmla="*/ 1828912 w 3457294"/>
                <a:gd name="connsiteY2" fmla="*/ 375781 h 2204581"/>
                <a:gd name="connsiteX3" fmla="*/ 3457294 w 3457294"/>
                <a:gd name="connsiteY3" fmla="*/ 0 h 2204581"/>
                <a:gd name="connsiteX0" fmla="*/ 119 w 3457303"/>
                <a:gd name="connsiteY0" fmla="*/ 2204581 h 2204581"/>
                <a:gd name="connsiteX1" fmla="*/ 764208 w 3457303"/>
                <a:gd name="connsiteY1" fmla="*/ 864297 h 2204581"/>
                <a:gd name="connsiteX2" fmla="*/ 2041863 w 3457303"/>
                <a:gd name="connsiteY2" fmla="*/ 313151 h 2204581"/>
                <a:gd name="connsiteX3" fmla="*/ 3457303 w 3457303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94889"/>
                <a:gd name="connsiteY0" fmla="*/ 2217107 h 2217107"/>
                <a:gd name="connsiteX1" fmla="*/ 764216 w 3494889"/>
                <a:gd name="connsiteY1" fmla="*/ 876823 h 2217107"/>
                <a:gd name="connsiteX2" fmla="*/ 2204710 w 3494889"/>
                <a:gd name="connsiteY2" fmla="*/ 288099 h 2217107"/>
                <a:gd name="connsiteX3" fmla="*/ 3494889 w 3494889"/>
                <a:gd name="connsiteY3" fmla="*/ 0 h 2217107"/>
                <a:gd name="connsiteX0" fmla="*/ 0 w 3494762"/>
                <a:gd name="connsiteY0" fmla="*/ 2217107 h 2217107"/>
                <a:gd name="connsiteX1" fmla="*/ 187892 w 3494762"/>
                <a:gd name="connsiteY1" fmla="*/ 1390390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315234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00418 w 3494762"/>
                <a:gd name="connsiteY1" fmla="*/ 1177448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00418 w 3494762"/>
                <a:gd name="connsiteY1" fmla="*/ 1177448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63049 w 3494762"/>
                <a:gd name="connsiteY1" fmla="*/ 115239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5786 w 3500548"/>
                <a:gd name="connsiteY0" fmla="*/ 2217107 h 2217107"/>
                <a:gd name="connsiteX1" fmla="*/ 156100 w 3500548"/>
                <a:gd name="connsiteY1" fmla="*/ 1252604 h 2217107"/>
                <a:gd name="connsiteX2" fmla="*/ 782401 w 3500548"/>
                <a:gd name="connsiteY2" fmla="*/ 839244 h 2217107"/>
                <a:gd name="connsiteX3" fmla="*/ 2210369 w 3500548"/>
                <a:gd name="connsiteY3" fmla="*/ 275573 h 2217107"/>
                <a:gd name="connsiteX4" fmla="*/ 3500548 w 3500548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87892 w 3494762"/>
                <a:gd name="connsiteY1" fmla="*/ 1215026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87892 w 3494762"/>
                <a:gd name="connsiteY1" fmla="*/ 1215026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2204583"/>
                <a:gd name="connsiteY0" fmla="*/ 1941534 h 1941534"/>
                <a:gd name="connsiteX1" fmla="*/ 187892 w 2204583"/>
                <a:gd name="connsiteY1" fmla="*/ 939453 h 1941534"/>
                <a:gd name="connsiteX2" fmla="*/ 776615 w 2204583"/>
                <a:gd name="connsiteY2" fmla="*/ 563671 h 1941534"/>
                <a:gd name="connsiteX3" fmla="*/ 2204583 w 2204583"/>
                <a:gd name="connsiteY3" fmla="*/ 0 h 1941534"/>
                <a:gd name="connsiteX0" fmla="*/ 0 w 2204583"/>
                <a:gd name="connsiteY0" fmla="*/ 1941534 h 1941534"/>
                <a:gd name="connsiteX1" fmla="*/ 776615 w 2204583"/>
                <a:gd name="connsiteY1" fmla="*/ 563671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1 w 2204584"/>
                <a:gd name="connsiteY0" fmla="*/ 1941534 h 1941534"/>
                <a:gd name="connsiteX1" fmla="*/ 1177449 w 2204584"/>
                <a:gd name="connsiteY1" fmla="*/ 450937 h 1941534"/>
                <a:gd name="connsiteX2" fmla="*/ 2204584 w 2204584"/>
                <a:gd name="connsiteY2" fmla="*/ 0 h 1941534"/>
                <a:gd name="connsiteX0" fmla="*/ 1 w 2204584"/>
                <a:gd name="connsiteY0" fmla="*/ 1941534 h 1941534"/>
                <a:gd name="connsiteX1" fmla="*/ 1327761 w 2204584"/>
                <a:gd name="connsiteY1" fmla="*/ 488515 h 1941534"/>
                <a:gd name="connsiteX2" fmla="*/ 2204584 w 2204584"/>
                <a:gd name="connsiteY2" fmla="*/ 0 h 1941534"/>
                <a:gd name="connsiteX0" fmla="*/ 1 w 2204584"/>
                <a:gd name="connsiteY0" fmla="*/ 1941534 h 1941534"/>
                <a:gd name="connsiteX1" fmla="*/ 1327761 w 2204584"/>
                <a:gd name="connsiteY1" fmla="*/ 488515 h 1941534"/>
                <a:gd name="connsiteX2" fmla="*/ 2204584 w 2204584"/>
                <a:gd name="connsiteY2" fmla="*/ 0 h 1941534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0 w 2379948"/>
                <a:gd name="connsiteY0" fmla="*/ 2016690 h 2016690"/>
                <a:gd name="connsiteX1" fmla="*/ 1327760 w 2379948"/>
                <a:gd name="connsiteY1" fmla="*/ 563671 h 2016690"/>
                <a:gd name="connsiteX2" fmla="*/ 2379948 w 2379948"/>
                <a:gd name="connsiteY2" fmla="*/ 0 h 2016690"/>
                <a:gd name="connsiteX0" fmla="*/ 0 w 2379948"/>
                <a:gd name="connsiteY0" fmla="*/ 2016690 h 2016690"/>
                <a:gd name="connsiteX1" fmla="*/ 1327760 w 2379948"/>
                <a:gd name="connsiteY1" fmla="*/ 563671 h 2016690"/>
                <a:gd name="connsiteX2" fmla="*/ 2379948 w 2379948"/>
                <a:gd name="connsiteY2" fmla="*/ 0 h 2016690"/>
                <a:gd name="connsiteX0" fmla="*/ 0 w 2379948"/>
                <a:gd name="connsiteY0" fmla="*/ 2016690 h 2016690"/>
                <a:gd name="connsiteX1" fmla="*/ 1327760 w 2379948"/>
                <a:gd name="connsiteY1" fmla="*/ 563671 h 2016690"/>
                <a:gd name="connsiteX2" fmla="*/ 2379948 w 2379948"/>
                <a:gd name="connsiteY2" fmla="*/ 0 h 2016690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1 w 2354897"/>
                <a:gd name="connsiteY0" fmla="*/ 2054269 h 2054269"/>
                <a:gd name="connsiteX1" fmla="*/ 1302709 w 2354897"/>
                <a:gd name="connsiteY1" fmla="*/ 588724 h 2054269"/>
                <a:gd name="connsiteX2" fmla="*/ 2354897 w 2354897"/>
                <a:gd name="connsiteY2" fmla="*/ 0 h 2054269"/>
                <a:gd name="connsiteX0" fmla="*/ 1 w 2354897"/>
                <a:gd name="connsiteY0" fmla="*/ 2054269 h 2054269"/>
                <a:gd name="connsiteX1" fmla="*/ 1302709 w 2354897"/>
                <a:gd name="connsiteY1" fmla="*/ 588724 h 2054269"/>
                <a:gd name="connsiteX2" fmla="*/ 2354897 w 2354897"/>
                <a:gd name="connsiteY2" fmla="*/ 0 h 2054269"/>
                <a:gd name="connsiteX0" fmla="*/ 1 w 2392475"/>
                <a:gd name="connsiteY0" fmla="*/ 1966586 h 1966586"/>
                <a:gd name="connsiteX1" fmla="*/ 1302709 w 2392475"/>
                <a:gd name="connsiteY1" fmla="*/ 501041 h 1966586"/>
                <a:gd name="connsiteX2" fmla="*/ 2392475 w 2392475"/>
                <a:gd name="connsiteY2" fmla="*/ 0 h 1966586"/>
                <a:gd name="connsiteX0" fmla="*/ 1 w 2392475"/>
                <a:gd name="connsiteY0" fmla="*/ 1966586 h 1966586"/>
                <a:gd name="connsiteX1" fmla="*/ 1302709 w 2392475"/>
                <a:gd name="connsiteY1" fmla="*/ 501041 h 1966586"/>
                <a:gd name="connsiteX2" fmla="*/ 2392475 w 2392475"/>
                <a:gd name="connsiteY2" fmla="*/ 0 h 1966586"/>
                <a:gd name="connsiteX0" fmla="*/ 1 w 2392475"/>
                <a:gd name="connsiteY0" fmla="*/ 1966586 h 1966586"/>
                <a:gd name="connsiteX1" fmla="*/ 1302709 w 2392475"/>
                <a:gd name="connsiteY1" fmla="*/ 501041 h 1966586"/>
                <a:gd name="connsiteX2" fmla="*/ 2392475 w 2392475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453021 w 2392474"/>
                <a:gd name="connsiteY1" fmla="*/ 463463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453021 w 2392474"/>
                <a:gd name="connsiteY1" fmla="*/ 463463 h 1966586"/>
                <a:gd name="connsiteX2" fmla="*/ 2392474 w 2392474"/>
                <a:gd name="connsiteY2" fmla="*/ 0 h 1966586"/>
                <a:gd name="connsiteX0" fmla="*/ 0 w 2054271"/>
                <a:gd name="connsiteY0" fmla="*/ 1891430 h 1891430"/>
                <a:gd name="connsiteX1" fmla="*/ 1453021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453021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453021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440495 w 2054271"/>
                <a:gd name="connsiteY1" fmla="*/ 338203 h 1891430"/>
                <a:gd name="connsiteX2" fmla="*/ 2054271 w 2054271"/>
                <a:gd name="connsiteY2" fmla="*/ 0 h 1891430"/>
                <a:gd name="connsiteX0" fmla="*/ 123 w 2054394"/>
                <a:gd name="connsiteY0" fmla="*/ 1891430 h 1891430"/>
                <a:gd name="connsiteX1" fmla="*/ 1440618 w 2054394"/>
                <a:gd name="connsiteY1" fmla="*/ 338203 h 1891430"/>
                <a:gd name="connsiteX2" fmla="*/ 2054394 w 2054394"/>
                <a:gd name="connsiteY2" fmla="*/ 0 h 1891430"/>
                <a:gd name="connsiteX0" fmla="*/ 140 w 2054411"/>
                <a:gd name="connsiteY0" fmla="*/ 1891430 h 1891430"/>
                <a:gd name="connsiteX1" fmla="*/ 1302848 w 2054411"/>
                <a:gd name="connsiteY1" fmla="*/ 388307 h 1891430"/>
                <a:gd name="connsiteX2" fmla="*/ 2054411 w 2054411"/>
                <a:gd name="connsiteY2" fmla="*/ 0 h 1891430"/>
                <a:gd name="connsiteX0" fmla="*/ 1 w 2054272"/>
                <a:gd name="connsiteY0" fmla="*/ 1891430 h 1891430"/>
                <a:gd name="connsiteX1" fmla="*/ 1302709 w 2054272"/>
                <a:gd name="connsiteY1" fmla="*/ 388307 h 1891430"/>
                <a:gd name="connsiteX2" fmla="*/ 2054272 w 2054272"/>
                <a:gd name="connsiteY2" fmla="*/ 0 h 1891430"/>
                <a:gd name="connsiteX0" fmla="*/ 1 w 2054272"/>
                <a:gd name="connsiteY0" fmla="*/ 1891430 h 1891430"/>
                <a:gd name="connsiteX1" fmla="*/ 1302709 w 2054272"/>
                <a:gd name="connsiteY1" fmla="*/ 388307 h 1891430"/>
                <a:gd name="connsiteX2" fmla="*/ 2054272 w 2054272"/>
                <a:gd name="connsiteY2" fmla="*/ 0 h 1891430"/>
                <a:gd name="connsiteX0" fmla="*/ 0 w 2054271"/>
                <a:gd name="connsiteY0" fmla="*/ 1891430 h 1891430"/>
                <a:gd name="connsiteX1" fmla="*/ 1302708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390390 w 2054271"/>
                <a:gd name="connsiteY1" fmla="*/ 400833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390390 w 2054271"/>
                <a:gd name="connsiteY1" fmla="*/ 400833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352812 w 2054271"/>
                <a:gd name="connsiteY1" fmla="*/ 413359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114818 w 2054271"/>
                <a:gd name="connsiteY1" fmla="*/ 538619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114818 w 2054271"/>
                <a:gd name="connsiteY1" fmla="*/ 538619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152396 w 2054271"/>
                <a:gd name="connsiteY1" fmla="*/ 563671 h 1891430"/>
                <a:gd name="connsiteX2" fmla="*/ 2054271 w 2054271"/>
                <a:gd name="connsiteY2" fmla="*/ 0 h 1891430"/>
                <a:gd name="connsiteX0" fmla="*/ 597 w 2054868"/>
                <a:gd name="connsiteY0" fmla="*/ 1891430 h 1891430"/>
                <a:gd name="connsiteX1" fmla="*/ 1152993 w 2054868"/>
                <a:gd name="connsiteY1" fmla="*/ 563671 h 1891430"/>
                <a:gd name="connsiteX2" fmla="*/ 2054868 w 2054868"/>
                <a:gd name="connsiteY2" fmla="*/ 0 h 1891430"/>
                <a:gd name="connsiteX0" fmla="*/ 0 w 2054271"/>
                <a:gd name="connsiteY0" fmla="*/ 1891430 h 1891430"/>
                <a:gd name="connsiteX1" fmla="*/ 1152396 w 2054271"/>
                <a:gd name="connsiteY1" fmla="*/ 563671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588725 w 2054271"/>
                <a:gd name="connsiteY1" fmla="*/ 427303 h 1891430"/>
                <a:gd name="connsiteX2" fmla="*/ 2054271 w 2054271"/>
                <a:gd name="connsiteY2" fmla="*/ 0 h 1891430"/>
                <a:gd name="connsiteX0" fmla="*/ 0 w 2167005"/>
                <a:gd name="connsiteY0" fmla="*/ 1879035 h 1879035"/>
                <a:gd name="connsiteX1" fmla="*/ 588725 w 2167005"/>
                <a:gd name="connsiteY1" fmla="*/ 414908 h 1879035"/>
                <a:gd name="connsiteX2" fmla="*/ 2167005 w 2167005"/>
                <a:gd name="connsiteY2" fmla="*/ 0 h 1879035"/>
                <a:gd name="connsiteX0" fmla="*/ 0 w 2167005"/>
                <a:gd name="connsiteY0" fmla="*/ 1879035 h 1879035"/>
                <a:gd name="connsiteX1" fmla="*/ 588725 w 2167005"/>
                <a:gd name="connsiteY1" fmla="*/ 414908 h 1879035"/>
                <a:gd name="connsiteX2" fmla="*/ 2167005 w 2167005"/>
                <a:gd name="connsiteY2" fmla="*/ 0 h 1879035"/>
                <a:gd name="connsiteX0" fmla="*/ 0 w 2167005"/>
                <a:gd name="connsiteY0" fmla="*/ 1879035 h 1879035"/>
                <a:gd name="connsiteX1" fmla="*/ 588725 w 2167005"/>
                <a:gd name="connsiteY1" fmla="*/ 414908 h 1879035"/>
                <a:gd name="connsiteX2" fmla="*/ 2167005 w 2167005"/>
                <a:gd name="connsiteY2" fmla="*/ 0 h 1879035"/>
                <a:gd name="connsiteX0" fmla="*/ 0 w 2179531"/>
                <a:gd name="connsiteY0" fmla="*/ 1866640 h 1866640"/>
                <a:gd name="connsiteX1" fmla="*/ 588725 w 2179531"/>
                <a:gd name="connsiteY1" fmla="*/ 402513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588725 w 2179531"/>
                <a:gd name="connsiteY1" fmla="*/ 402513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588725 w 2179531"/>
                <a:gd name="connsiteY1" fmla="*/ 402513 h 1866640"/>
                <a:gd name="connsiteX2" fmla="*/ 2179531 w 2179531"/>
                <a:gd name="connsiteY2" fmla="*/ 0 h 1866640"/>
                <a:gd name="connsiteX0" fmla="*/ 606 w 2180137"/>
                <a:gd name="connsiteY0" fmla="*/ 1866640 h 1866640"/>
                <a:gd name="connsiteX1" fmla="*/ 589331 w 2180137"/>
                <a:gd name="connsiteY1" fmla="*/ 402513 h 1866640"/>
                <a:gd name="connsiteX2" fmla="*/ 2180137 w 2180137"/>
                <a:gd name="connsiteY2" fmla="*/ 0 h 1866640"/>
                <a:gd name="connsiteX0" fmla="*/ 459 w 2179990"/>
                <a:gd name="connsiteY0" fmla="*/ 1866640 h 1866640"/>
                <a:gd name="connsiteX1" fmla="*/ 589184 w 2179990"/>
                <a:gd name="connsiteY1" fmla="*/ 402513 h 1866640"/>
                <a:gd name="connsiteX2" fmla="*/ 2179990 w 2179990"/>
                <a:gd name="connsiteY2" fmla="*/ 0 h 1866640"/>
                <a:gd name="connsiteX0" fmla="*/ 335 w 2179866"/>
                <a:gd name="connsiteY0" fmla="*/ 1866640 h 1866640"/>
                <a:gd name="connsiteX1" fmla="*/ 701794 w 2179866"/>
                <a:gd name="connsiteY1" fmla="*/ 414910 h 1866640"/>
                <a:gd name="connsiteX2" fmla="*/ 2179866 w 2179866"/>
                <a:gd name="connsiteY2" fmla="*/ 0 h 1866640"/>
                <a:gd name="connsiteX0" fmla="*/ 335 w 2179866"/>
                <a:gd name="connsiteY0" fmla="*/ 1866640 h 1866640"/>
                <a:gd name="connsiteX1" fmla="*/ 701794 w 2179866"/>
                <a:gd name="connsiteY1" fmla="*/ 414910 h 1866640"/>
                <a:gd name="connsiteX2" fmla="*/ 2179866 w 2179866"/>
                <a:gd name="connsiteY2" fmla="*/ 0 h 1866640"/>
                <a:gd name="connsiteX0" fmla="*/ 335 w 2179866"/>
                <a:gd name="connsiteY0" fmla="*/ 1866640 h 1866640"/>
                <a:gd name="connsiteX1" fmla="*/ 701794 w 2179866"/>
                <a:gd name="connsiteY1" fmla="*/ 414910 h 1866640"/>
                <a:gd name="connsiteX2" fmla="*/ 2179866 w 2179866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334 w 2179865"/>
                <a:gd name="connsiteY0" fmla="*/ 1866640 h 1866640"/>
                <a:gd name="connsiteX1" fmla="*/ 701793 w 2179865"/>
                <a:gd name="connsiteY1" fmla="*/ 414910 h 1866640"/>
                <a:gd name="connsiteX2" fmla="*/ 2179865 w 2179865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9531" h="1866640">
                  <a:moveTo>
                    <a:pt x="0" y="1866640"/>
                  </a:moveTo>
                  <a:cubicBezTo>
                    <a:pt x="11480" y="971347"/>
                    <a:pt x="449548" y="593061"/>
                    <a:pt x="701459" y="414910"/>
                  </a:cubicBezTo>
                  <a:cubicBezTo>
                    <a:pt x="914064" y="264556"/>
                    <a:pt x="1889345" y="39793"/>
                    <a:pt x="2179531" y="0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Freeform 127"/>
            <p:cNvSpPr/>
            <p:nvPr/>
          </p:nvSpPr>
          <p:spPr>
            <a:xfrm flipV="1">
              <a:off x="2364295" y="4470748"/>
              <a:ext cx="2179531" cy="1886048"/>
            </a:xfrm>
            <a:custGeom>
              <a:avLst/>
              <a:gdLst>
                <a:gd name="connsiteX0" fmla="*/ 0 w 62630"/>
                <a:gd name="connsiteY0" fmla="*/ 137888 h 137888"/>
                <a:gd name="connsiteX1" fmla="*/ 37578 w 62630"/>
                <a:gd name="connsiteY1" fmla="*/ 37679 h 137888"/>
                <a:gd name="connsiteX2" fmla="*/ 62630 w 62630"/>
                <a:gd name="connsiteY2" fmla="*/ 101 h 137888"/>
                <a:gd name="connsiteX0" fmla="*/ 0 w 37578"/>
                <a:gd name="connsiteY0" fmla="*/ 100209 h 100209"/>
                <a:gd name="connsiteX1" fmla="*/ 37578 w 37578"/>
                <a:gd name="connsiteY1" fmla="*/ 0 h 100209"/>
                <a:gd name="connsiteX0" fmla="*/ 0 w 2154477"/>
                <a:gd name="connsiteY0" fmla="*/ 989556 h 989556"/>
                <a:gd name="connsiteX1" fmla="*/ 2154477 w 2154477"/>
                <a:gd name="connsiteY1" fmla="*/ 0 h 989556"/>
                <a:gd name="connsiteX0" fmla="*/ 0 w 1678488"/>
                <a:gd name="connsiteY0" fmla="*/ 1340285 h 1340285"/>
                <a:gd name="connsiteX1" fmla="*/ 1678488 w 1678488"/>
                <a:gd name="connsiteY1" fmla="*/ 0 h 1340285"/>
                <a:gd name="connsiteX0" fmla="*/ 0 w 1853852"/>
                <a:gd name="connsiteY0" fmla="*/ 1841327 h 1841327"/>
                <a:gd name="connsiteX1" fmla="*/ 1853852 w 1853852"/>
                <a:gd name="connsiteY1" fmla="*/ 0 h 1841327"/>
                <a:gd name="connsiteX0" fmla="*/ 0 w 1853852"/>
                <a:gd name="connsiteY0" fmla="*/ 1841327 h 1841327"/>
                <a:gd name="connsiteX1" fmla="*/ 901875 w 1853852"/>
                <a:gd name="connsiteY1" fmla="*/ 926927 h 1841327"/>
                <a:gd name="connsiteX2" fmla="*/ 1853852 w 1853852"/>
                <a:gd name="connsiteY2" fmla="*/ 0 h 1841327"/>
                <a:gd name="connsiteX0" fmla="*/ 0 w 1853852"/>
                <a:gd name="connsiteY0" fmla="*/ 1841327 h 1841327"/>
                <a:gd name="connsiteX1" fmla="*/ 951979 w 1853852"/>
                <a:gd name="connsiteY1" fmla="*/ 413360 h 1841327"/>
                <a:gd name="connsiteX2" fmla="*/ 1853852 w 1853852"/>
                <a:gd name="connsiteY2" fmla="*/ 0 h 1841327"/>
                <a:gd name="connsiteX0" fmla="*/ 0 w 1853852"/>
                <a:gd name="connsiteY0" fmla="*/ 1841327 h 1841327"/>
                <a:gd name="connsiteX1" fmla="*/ 951979 w 1853852"/>
                <a:gd name="connsiteY1" fmla="*/ 413360 h 1841327"/>
                <a:gd name="connsiteX2" fmla="*/ 1853852 w 1853852"/>
                <a:gd name="connsiteY2" fmla="*/ 0 h 1841327"/>
                <a:gd name="connsiteX0" fmla="*/ 80 w 1853932"/>
                <a:gd name="connsiteY0" fmla="*/ 1841327 h 1841327"/>
                <a:gd name="connsiteX1" fmla="*/ 952059 w 1853932"/>
                <a:gd name="connsiteY1" fmla="*/ 413360 h 1841327"/>
                <a:gd name="connsiteX2" fmla="*/ 1853932 w 1853932"/>
                <a:gd name="connsiteY2" fmla="*/ 0 h 1841327"/>
                <a:gd name="connsiteX0" fmla="*/ 107 w 1853959"/>
                <a:gd name="connsiteY0" fmla="*/ 1841327 h 1841327"/>
                <a:gd name="connsiteX1" fmla="*/ 952086 w 1853959"/>
                <a:gd name="connsiteY1" fmla="*/ 413360 h 1841327"/>
                <a:gd name="connsiteX2" fmla="*/ 1853959 w 1853959"/>
                <a:gd name="connsiteY2" fmla="*/ 0 h 1841327"/>
                <a:gd name="connsiteX0" fmla="*/ 110 w 1853962"/>
                <a:gd name="connsiteY0" fmla="*/ 1841327 h 1841327"/>
                <a:gd name="connsiteX1" fmla="*/ 939563 w 1853962"/>
                <a:gd name="connsiteY1" fmla="*/ 400834 h 1841327"/>
                <a:gd name="connsiteX2" fmla="*/ 1853962 w 1853962"/>
                <a:gd name="connsiteY2" fmla="*/ 0 h 1841327"/>
                <a:gd name="connsiteX0" fmla="*/ 116 w 1853968"/>
                <a:gd name="connsiteY0" fmla="*/ 1841327 h 1841327"/>
                <a:gd name="connsiteX1" fmla="*/ 914517 w 1853968"/>
                <a:gd name="connsiteY1" fmla="*/ 388308 h 1841327"/>
                <a:gd name="connsiteX2" fmla="*/ 1853968 w 1853968"/>
                <a:gd name="connsiteY2" fmla="*/ 0 h 1841327"/>
                <a:gd name="connsiteX0" fmla="*/ 174 w 1854026"/>
                <a:gd name="connsiteY0" fmla="*/ 1841327 h 1841327"/>
                <a:gd name="connsiteX1" fmla="*/ 764263 w 1854026"/>
                <a:gd name="connsiteY1" fmla="*/ 501043 h 1841327"/>
                <a:gd name="connsiteX2" fmla="*/ 1854026 w 1854026"/>
                <a:gd name="connsiteY2" fmla="*/ 0 h 1841327"/>
                <a:gd name="connsiteX0" fmla="*/ 237 w 3369738"/>
                <a:gd name="connsiteY0" fmla="*/ 2279738 h 2279738"/>
                <a:gd name="connsiteX1" fmla="*/ 764326 w 3369738"/>
                <a:gd name="connsiteY1" fmla="*/ 939454 h 2279738"/>
                <a:gd name="connsiteX2" fmla="*/ 3369738 w 3369738"/>
                <a:gd name="connsiteY2" fmla="*/ 0 h 2279738"/>
                <a:gd name="connsiteX0" fmla="*/ 237 w 3369738"/>
                <a:gd name="connsiteY0" fmla="*/ 2279738 h 2279738"/>
                <a:gd name="connsiteX1" fmla="*/ 764326 w 3369738"/>
                <a:gd name="connsiteY1" fmla="*/ 939454 h 2279738"/>
                <a:gd name="connsiteX2" fmla="*/ 1841565 w 3369738"/>
                <a:gd name="connsiteY2" fmla="*/ 475991 h 2279738"/>
                <a:gd name="connsiteX3" fmla="*/ 3369738 w 3369738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111 w 3369612"/>
                <a:gd name="connsiteY0" fmla="*/ 2279738 h 2279738"/>
                <a:gd name="connsiteX1" fmla="*/ 764200 w 3369612"/>
                <a:gd name="connsiteY1" fmla="*/ 939454 h 2279738"/>
                <a:gd name="connsiteX2" fmla="*/ 1841439 w 3369612"/>
                <a:gd name="connsiteY2" fmla="*/ 450938 h 2279738"/>
                <a:gd name="connsiteX3" fmla="*/ 3369612 w 3369612"/>
                <a:gd name="connsiteY3" fmla="*/ 0 h 2279738"/>
                <a:gd name="connsiteX0" fmla="*/ 98 w 3369599"/>
                <a:gd name="connsiteY0" fmla="*/ 2279738 h 2279738"/>
                <a:gd name="connsiteX1" fmla="*/ 764187 w 3369599"/>
                <a:gd name="connsiteY1" fmla="*/ 939454 h 2279738"/>
                <a:gd name="connsiteX2" fmla="*/ 1841426 w 3369599"/>
                <a:gd name="connsiteY2" fmla="*/ 450938 h 2279738"/>
                <a:gd name="connsiteX3" fmla="*/ 3369599 w 3369599"/>
                <a:gd name="connsiteY3" fmla="*/ 0 h 2279738"/>
                <a:gd name="connsiteX0" fmla="*/ 98 w 3394651"/>
                <a:gd name="connsiteY0" fmla="*/ 2242159 h 2242159"/>
                <a:gd name="connsiteX1" fmla="*/ 764187 w 3394651"/>
                <a:gd name="connsiteY1" fmla="*/ 901875 h 2242159"/>
                <a:gd name="connsiteX2" fmla="*/ 1841426 w 3394651"/>
                <a:gd name="connsiteY2" fmla="*/ 413359 h 2242159"/>
                <a:gd name="connsiteX3" fmla="*/ 3394651 w 3394651"/>
                <a:gd name="connsiteY3" fmla="*/ 0 h 2242159"/>
                <a:gd name="connsiteX0" fmla="*/ 98 w 3394651"/>
                <a:gd name="connsiteY0" fmla="*/ 2242159 h 2242159"/>
                <a:gd name="connsiteX1" fmla="*/ 764187 w 3394651"/>
                <a:gd name="connsiteY1" fmla="*/ 901875 h 2242159"/>
                <a:gd name="connsiteX2" fmla="*/ 1841426 w 3394651"/>
                <a:gd name="connsiteY2" fmla="*/ 413359 h 2242159"/>
                <a:gd name="connsiteX3" fmla="*/ 3394651 w 3394651"/>
                <a:gd name="connsiteY3" fmla="*/ 0 h 2242159"/>
                <a:gd name="connsiteX0" fmla="*/ 98 w 3457282"/>
                <a:gd name="connsiteY0" fmla="*/ 2204581 h 2204581"/>
                <a:gd name="connsiteX1" fmla="*/ 764187 w 3457282"/>
                <a:gd name="connsiteY1" fmla="*/ 864297 h 2204581"/>
                <a:gd name="connsiteX2" fmla="*/ 1841426 w 3457282"/>
                <a:gd name="connsiteY2" fmla="*/ 375781 h 2204581"/>
                <a:gd name="connsiteX3" fmla="*/ 3457282 w 3457282"/>
                <a:gd name="connsiteY3" fmla="*/ 0 h 2204581"/>
                <a:gd name="connsiteX0" fmla="*/ 110 w 3457294"/>
                <a:gd name="connsiteY0" fmla="*/ 2204581 h 2204581"/>
                <a:gd name="connsiteX1" fmla="*/ 764199 w 3457294"/>
                <a:gd name="connsiteY1" fmla="*/ 864297 h 2204581"/>
                <a:gd name="connsiteX2" fmla="*/ 1828912 w 3457294"/>
                <a:gd name="connsiteY2" fmla="*/ 375781 h 2204581"/>
                <a:gd name="connsiteX3" fmla="*/ 3457294 w 3457294"/>
                <a:gd name="connsiteY3" fmla="*/ 0 h 2204581"/>
                <a:gd name="connsiteX0" fmla="*/ 110 w 3457294"/>
                <a:gd name="connsiteY0" fmla="*/ 2204581 h 2204581"/>
                <a:gd name="connsiteX1" fmla="*/ 764199 w 3457294"/>
                <a:gd name="connsiteY1" fmla="*/ 864297 h 2204581"/>
                <a:gd name="connsiteX2" fmla="*/ 1828912 w 3457294"/>
                <a:gd name="connsiteY2" fmla="*/ 375781 h 2204581"/>
                <a:gd name="connsiteX3" fmla="*/ 3457294 w 3457294"/>
                <a:gd name="connsiteY3" fmla="*/ 0 h 2204581"/>
                <a:gd name="connsiteX0" fmla="*/ 119 w 3457303"/>
                <a:gd name="connsiteY0" fmla="*/ 2204581 h 2204581"/>
                <a:gd name="connsiteX1" fmla="*/ 764208 w 3457303"/>
                <a:gd name="connsiteY1" fmla="*/ 864297 h 2204581"/>
                <a:gd name="connsiteX2" fmla="*/ 2041863 w 3457303"/>
                <a:gd name="connsiteY2" fmla="*/ 313151 h 2204581"/>
                <a:gd name="connsiteX3" fmla="*/ 3457303 w 3457303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57311"/>
                <a:gd name="connsiteY0" fmla="*/ 2204581 h 2204581"/>
                <a:gd name="connsiteX1" fmla="*/ 764216 w 3457311"/>
                <a:gd name="connsiteY1" fmla="*/ 864297 h 2204581"/>
                <a:gd name="connsiteX2" fmla="*/ 2204710 w 3457311"/>
                <a:gd name="connsiteY2" fmla="*/ 275573 h 2204581"/>
                <a:gd name="connsiteX3" fmla="*/ 3457311 w 3457311"/>
                <a:gd name="connsiteY3" fmla="*/ 0 h 2204581"/>
                <a:gd name="connsiteX0" fmla="*/ 127 w 3494889"/>
                <a:gd name="connsiteY0" fmla="*/ 2217107 h 2217107"/>
                <a:gd name="connsiteX1" fmla="*/ 764216 w 3494889"/>
                <a:gd name="connsiteY1" fmla="*/ 876823 h 2217107"/>
                <a:gd name="connsiteX2" fmla="*/ 2204710 w 3494889"/>
                <a:gd name="connsiteY2" fmla="*/ 288099 h 2217107"/>
                <a:gd name="connsiteX3" fmla="*/ 3494889 w 3494889"/>
                <a:gd name="connsiteY3" fmla="*/ 0 h 2217107"/>
                <a:gd name="connsiteX0" fmla="*/ 0 w 3494762"/>
                <a:gd name="connsiteY0" fmla="*/ 2217107 h 2217107"/>
                <a:gd name="connsiteX1" fmla="*/ 187892 w 3494762"/>
                <a:gd name="connsiteY1" fmla="*/ 1390390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315234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37788 w 3494762"/>
                <a:gd name="connsiteY1" fmla="*/ 127765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00418 w 3494762"/>
                <a:gd name="connsiteY1" fmla="*/ 1177448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00418 w 3494762"/>
                <a:gd name="connsiteY1" fmla="*/ 1177448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63049 w 3494762"/>
                <a:gd name="connsiteY1" fmla="*/ 1152396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64089 w 3494762"/>
                <a:gd name="connsiteY2" fmla="*/ 876823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250523 w 3494762"/>
                <a:gd name="connsiteY1" fmla="*/ 112734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88099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5786 w 3500548"/>
                <a:gd name="connsiteY0" fmla="*/ 2217107 h 2217107"/>
                <a:gd name="connsiteX1" fmla="*/ 156100 w 3500548"/>
                <a:gd name="connsiteY1" fmla="*/ 1252604 h 2217107"/>
                <a:gd name="connsiteX2" fmla="*/ 782401 w 3500548"/>
                <a:gd name="connsiteY2" fmla="*/ 839244 h 2217107"/>
                <a:gd name="connsiteX3" fmla="*/ 2210369 w 3500548"/>
                <a:gd name="connsiteY3" fmla="*/ 275573 h 2217107"/>
                <a:gd name="connsiteX4" fmla="*/ 3500548 w 3500548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50314 w 3494762"/>
                <a:gd name="connsiteY1" fmla="*/ 1252604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87892 w 3494762"/>
                <a:gd name="connsiteY1" fmla="*/ 1215026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3494762"/>
                <a:gd name="connsiteY0" fmla="*/ 2217107 h 2217107"/>
                <a:gd name="connsiteX1" fmla="*/ 187892 w 3494762"/>
                <a:gd name="connsiteY1" fmla="*/ 1215026 h 2217107"/>
                <a:gd name="connsiteX2" fmla="*/ 776615 w 3494762"/>
                <a:gd name="connsiteY2" fmla="*/ 839244 h 2217107"/>
                <a:gd name="connsiteX3" fmla="*/ 2204583 w 3494762"/>
                <a:gd name="connsiteY3" fmla="*/ 275573 h 2217107"/>
                <a:gd name="connsiteX4" fmla="*/ 3494762 w 3494762"/>
                <a:gd name="connsiteY4" fmla="*/ 0 h 2217107"/>
                <a:gd name="connsiteX0" fmla="*/ 0 w 2204583"/>
                <a:gd name="connsiteY0" fmla="*/ 1941534 h 1941534"/>
                <a:gd name="connsiteX1" fmla="*/ 187892 w 2204583"/>
                <a:gd name="connsiteY1" fmla="*/ 939453 h 1941534"/>
                <a:gd name="connsiteX2" fmla="*/ 776615 w 2204583"/>
                <a:gd name="connsiteY2" fmla="*/ 563671 h 1941534"/>
                <a:gd name="connsiteX3" fmla="*/ 2204583 w 2204583"/>
                <a:gd name="connsiteY3" fmla="*/ 0 h 1941534"/>
                <a:gd name="connsiteX0" fmla="*/ 0 w 2204583"/>
                <a:gd name="connsiteY0" fmla="*/ 1941534 h 1941534"/>
                <a:gd name="connsiteX1" fmla="*/ 776615 w 2204583"/>
                <a:gd name="connsiteY1" fmla="*/ 563671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0 w 2204583"/>
                <a:gd name="connsiteY0" fmla="*/ 1941534 h 1941534"/>
                <a:gd name="connsiteX1" fmla="*/ 1177448 w 2204583"/>
                <a:gd name="connsiteY1" fmla="*/ 450937 h 1941534"/>
                <a:gd name="connsiteX2" fmla="*/ 2204583 w 2204583"/>
                <a:gd name="connsiteY2" fmla="*/ 0 h 1941534"/>
                <a:gd name="connsiteX0" fmla="*/ 1 w 2204584"/>
                <a:gd name="connsiteY0" fmla="*/ 1941534 h 1941534"/>
                <a:gd name="connsiteX1" fmla="*/ 1177449 w 2204584"/>
                <a:gd name="connsiteY1" fmla="*/ 450937 h 1941534"/>
                <a:gd name="connsiteX2" fmla="*/ 2204584 w 2204584"/>
                <a:gd name="connsiteY2" fmla="*/ 0 h 1941534"/>
                <a:gd name="connsiteX0" fmla="*/ 1 w 2204584"/>
                <a:gd name="connsiteY0" fmla="*/ 1941534 h 1941534"/>
                <a:gd name="connsiteX1" fmla="*/ 1327761 w 2204584"/>
                <a:gd name="connsiteY1" fmla="*/ 488515 h 1941534"/>
                <a:gd name="connsiteX2" fmla="*/ 2204584 w 2204584"/>
                <a:gd name="connsiteY2" fmla="*/ 0 h 1941534"/>
                <a:gd name="connsiteX0" fmla="*/ 1 w 2204584"/>
                <a:gd name="connsiteY0" fmla="*/ 1941534 h 1941534"/>
                <a:gd name="connsiteX1" fmla="*/ 1327761 w 2204584"/>
                <a:gd name="connsiteY1" fmla="*/ 488515 h 1941534"/>
                <a:gd name="connsiteX2" fmla="*/ 2204584 w 2204584"/>
                <a:gd name="connsiteY2" fmla="*/ 0 h 1941534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1 w 2379949"/>
                <a:gd name="connsiteY0" fmla="*/ 2016690 h 2016690"/>
                <a:gd name="connsiteX1" fmla="*/ 1327761 w 2379949"/>
                <a:gd name="connsiteY1" fmla="*/ 563671 h 2016690"/>
                <a:gd name="connsiteX2" fmla="*/ 2379949 w 2379949"/>
                <a:gd name="connsiteY2" fmla="*/ 0 h 2016690"/>
                <a:gd name="connsiteX0" fmla="*/ 0 w 2379948"/>
                <a:gd name="connsiteY0" fmla="*/ 2016690 h 2016690"/>
                <a:gd name="connsiteX1" fmla="*/ 1327760 w 2379948"/>
                <a:gd name="connsiteY1" fmla="*/ 563671 h 2016690"/>
                <a:gd name="connsiteX2" fmla="*/ 2379948 w 2379948"/>
                <a:gd name="connsiteY2" fmla="*/ 0 h 2016690"/>
                <a:gd name="connsiteX0" fmla="*/ 0 w 2379948"/>
                <a:gd name="connsiteY0" fmla="*/ 2016690 h 2016690"/>
                <a:gd name="connsiteX1" fmla="*/ 1327760 w 2379948"/>
                <a:gd name="connsiteY1" fmla="*/ 563671 h 2016690"/>
                <a:gd name="connsiteX2" fmla="*/ 2379948 w 2379948"/>
                <a:gd name="connsiteY2" fmla="*/ 0 h 2016690"/>
                <a:gd name="connsiteX0" fmla="*/ 0 w 2379948"/>
                <a:gd name="connsiteY0" fmla="*/ 2016690 h 2016690"/>
                <a:gd name="connsiteX1" fmla="*/ 1327760 w 2379948"/>
                <a:gd name="connsiteY1" fmla="*/ 563671 h 2016690"/>
                <a:gd name="connsiteX2" fmla="*/ 2379948 w 2379948"/>
                <a:gd name="connsiteY2" fmla="*/ 0 h 2016690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0 w 2354896"/>
                <a:gd name="connsiteY0" fmla="*/ 2054269 h 2054269"/>
                <a:gd name="connsiteX1" fmla="*/ 1327760 w 2354896"/>
                <a:gd name="connsiteY1" fmla="*/ 601250 h 2054269"/>
                <a:gd name="connsiteX2" fmla="*/ 2354896 w 2354896"/>
                <a:gd name="connsiteY2" fmla="*/ 0 h 2054269"/>
                <a:gd name="connsiteX0" fmla="*/ 1 w 2354897"/>
                <a:gd name="connsiteY0" fmla="*/ 2054269 h 2054269"/>
                <a:gd name="connsiteX1" fmla="*/ 1302709 w 2354897"/>
                <a:gd name="connsiteY1" fmla="*/ 588724 h 2054269"/>
                <a:gd name="connsiteX2" fmla="*/ 2354897 w 2354897"/>
                <a:gd name="connsiteY2" fmla="*/ 0 h 2054269"/>
                <a:gd name="connsiteX0" fmla="*/ 1 w 2354897"/>
                <a:gd name="connsiteY0" fmla="*/ 2054269 h 2054269"/>
                <a:gd name="connsiteX1" fmla="*/ 1302709 w 2354897"/>
                <a:gd name="connsiteY1" fmla="*/ 588724 h 2054269"/>
                <a:gd name="connsiteX2" fmla="*/ 2354897 w 2354897"/>
                <a:gd name="connsiteY2" fmla="*/ 0 h 2054269"/>
                <a:gd name="connsiteX0" fmla="*/ 1 w 2392475"/>
                <a:gd name="connsiteY0" fmla="*/ 1966586 h 1966586"/>
                <a:gd name="connsiteX1" fmla="*/ 1302709 w 2392475"/>
                <a:gd name="connsiteY1" fmla="*/ 501041 h 1966586"/>
                <a:gd name="connsiteX2" fmla="*/ 2392475 w 2392475"/>
                <a:gd name="connsiteY2" fmla="*/ 0 h 1966586"/>
                <a:gd name="connsiteX0" fmla="*/ 1 w 2392475"/>
                <a:gd name="connsiteY0" fmla="*/ 1966586 h 1966586"/>
                <a:gd name="connsiteX1" fmla="*/ 1302709 w 2392475"/>
                <a:gd name="connsiteY1" fmla="*/ 501041 h 1966586"/>
                <a:gd name="connsiteX2" fmla="*/ 2392475 w 2392475"/>
                <a:gd name="connsiteY2" fmla="*/ 0 h 1966586"/>
                <a:gd name="connsiteX0" fmla="*/ 1 w 2392475"/>
                <a:gd name="connsiteY0" fmla="*/ 1966586 h 1966586"/>
                <a:gd name="connsiteX1" fmla="*/ 1302709 w 2392475"/>
                <a:gd name="connsiteY1" fmla="*/ 501041 h 1966586"/>
                <a:gd name="connsiteX2" fmla="*/ 2392475 w 2392475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302708 w 2392474"/>
                <a:gd name="connsiteY1" fmla="*/ 501041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453021 w 2392474"/>
                <a:gd name="connsiteY1" fmla="*/ 463463 h 1966586"/>
                <a:gd name="connsiteX2" fmla="*/ 2392474 w 2392474"/>
                <a:gd name="connsiteY2" fmla="*/ 0 h 1966586"/>
                <a:gd name="connsiteX0" fmla="*/ 0 w 2392474"/>
                <a:gd name="connsiteY0" fmla="*/ 1966586 h 1966586"/>
                <a:gd name="connsiteX1" fmla="*/ 1453021 w 2392474"/>
                <a:gd name="connsiteY1" fmla="*/ 463463 h 1966586"/>
                <a:gd name="connsiteX2" fmla="*/ 2392474 w 2392474"/>
                <a:gd name="connsiteY2" fmla="*/ 0 h 1966586"/>
                <a:gd name="connsiteX0" fmla="*/ 0 w 2054271"/>
                <a:gd name="connsiteY0" fmla="*/ 1891430 h 1891430"/>
                <a:gd name="connsiteX1" fmla="*/ 1453021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453021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453021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440495 w 2054271"/>
                <a:gd name="connsiteY1" fmla="*/ 338203 h 1891430"/>
                <a:gd name="connsiteX2" fmla="*/ 2054271 w 2054271"/>
                <a:gd name="connsiteY2" fmla="*/ 0 h 1891430"/>
                <a:gd name="connsiteX0" fmla="*/ 123 w 2054394"/>
                <a:gd name="connsiteY0" fmla="*/ 1891430 h 1891430"/>
                <a:gd name="connsiteX1" fmla="*/ 1440618 w 2054394"/>
                <a:gd name="connsiteY1" fmla="*/ 338203 h 1891430"/>
                <a:gd name="connsiteX2" fmla="*/ 2054394 w 2054394"/>
                <a:gd name="connsiteY2" fmla="*/ 0 h 1891430"/>
                <a:gd name="connsiteX0" fmla="*/ 140 w 2054411"/>
                <a:gd name="connsiteY0" fmla="*/ 1891430 h 1891430"/>
                <a:gd name="connsiteX1" fmla="*/ 1302848 w 2054411"/>
                <a:gd name="connsiteY1" fmla="*/ 388307 h 1891430"/>
                <a:gd name="connsiteX2" fmla="*/ 2054411 w 2054411"/>
                <a:gd name="connsiteY2" fmla="*/ 0 h 1891430"/>
                <a:gd name="connsiteX0" fmla="*/ 1 w 2054272"/>
                <a:gd name="connsiteY0" fmla="*/ 1891430 h 1891430"/>
                <a:gd name="connsiteX1" fmla="*/ 1302709 w 2054272"/>
                <a:gd name="connsiteY1" fmla="*/ 388307 h 1891430"/>
                <a:gd name="connsiteX2" fmla="*/ 2054272 w 2054272"/>
                <a:gd name="connsiteY2" fmla="*/ 0 h 1891430"/>
                <a:gd name="connsiteX0" fmla="*/ 1 w 2054272"/>
                <a:gd name="connsiteY0" fmla="*/ 1891430 h 1891430"/>
                <a:gd name="connsiteX1" fmla="*/ 1302709 w 2054272"/>
                <a:gd name="connsiteY1" fmla="*/ 388307 h 1891430"/>
                <a:gd name="connsiteX2" fmla="*/ 2054272 w 2054272"/>
                <a:gd name="connsiteY2" fmla="*/ 0 h 1891430"/>
                <a:gd name="connsiteX0" fmla="*/ 0 w 2054271"/>
                <a:gd name="connsiteY0" fmla="*/ 1891430 h 1891430"/>
                <a:gd name="connsiteX1" fmla="*/ 1302708 w 2054271"/>
                <a:gd name="connsiteY1" fmla="*/ 388307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390390 w 2054271"/>
                <a:gd name="connsiteY1" fmla="*/ 400833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390390 w 2054271"/>
                <a:gd name="connsiteY1" fmla="*/ 400833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352812 w 2054271"/>
                <a:gd name="connsiteY1" fmla="*/ 413359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114818 w 2054271"/>
                <a:gd name="connsiteY1" fmla="*/ 538619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114818 w 2054271"/>
                <a:gd name="connsiteY1" fmla="*/ 538619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1152396 w 2054271"/>
                <a:gd name="connsiteY1" fmla="*/ 563671 h 1891430"/>
                <a:gd name="connsiteX2" fmla="*/ 2054271 w 2054271"/>
                <a:gd name="connsiteY2" fmla="*/ 0 h 1891430"/>
                <a:gd name="connsiteX0" fmla="*/ 597 w 2054868"/>
                <a:gd name="connsiteY0" fmla="*/ 1891430 h 1891430"/>
                <a:gd name="connsiteX1" fmla="*/ 1152993 w 2054868"/>
                <a:gd name="connsiteY1" fmla="*/ 563671 h 1891430"/>
                <a:gd name="connsiteX2" fmla="*/ 2054868 w 2054868"/>
                <a:gd name="connsiteY2" fmla="*/ 0 h 1891430"/>
                <a:gd name="connsiteX0" fmla="*/ 0 w 2054271"/>
                <a:gd name="connsiteY0" fmla="*/ 1891430 h 1891430"/>
                <a:gd name="connsiteX1" fmla="*/ 1152396 w 2054271"/>
                <a:gd name="connsiteY1" fmla="*/ 563671 h 1891430"/>
                <a:gd name="connsiteX2" fmla="*/ 2054271 w 2054271"/>
                <a:gd name="connsiteY2" fmla="*/ 0 h 1891430"/>
                <a:gd name="connsiteX0" fmla="*/ 0 w 2054271"/>
                <a:gd name="connsiteY0" fmla="*/ 1891430 h 1891430"/>
                <a:gd name="connsiteX1" fmla="*/ 588725 w 2054271"/>
                <a:gd name="connsiteY1" fmla="*/ 427303 h 1891430"/>
                <a:gd name="connsiteX2" fmla="*/ 2054271 w 2054271"/>
                <a:gd name="connsiteY2" fmla="*/ 0 h 1891430"/>
                <a:gd name="connsiteX0" fmla="*/ 0 w 2167005"/>
                <a:gd name="connsiteY0" fmla="*/ 1879035 h 1879035"/>
                <a:gd name="connsiteX1" fmla="*/ 588725 w 2167005"/>
                <a:gd name="connsiteY1" fmla="*/ 414908 h 1879035"/>
                <a:gd name="connsiteX2" fmla="*/ 2167005 w 2167005"/>
                <a:gd name="connsiteY2" fmla="*/ 0 h 1879035"/>
                <a:gd name="connsiteX0" fmla="*/ 0 w 2167005"/>
                <a:gd name="connsiteY0" fmla="*/ 1879035 h 1879035"/>
                <a:gd name="connsiteX1" fmla="*/ 588725 w 2167005"/>
                <a:gd name="connsiteY1" fmla="*/ 414908 h 1879035"/>
                <a:gd name="connsiteX2" fmla="*/ 2167005 w 2167005"/>
                <a:gd name="connsiteY2" fmla="*/ 0 h 1879035"/>
                <a:gd name="connsiteX0" fmla="*/ 0 w 2167005"/>
                <a:gd name="connsiteY0" fmla="*/ 1879035 h 1879035"/>
                <a:gd name="connsiteX1" fmla="*/ 588725 w 2167005"/>
                <a:gd name="connsiteY1" fmla="*/ 414908 h 1879035"/>
                <a:gd name="connsiteX2" fmla="*/ 2167005 w 2167005"/>
                <a:gd name="connsiteY2" fmla="*/ 0 h 1879035"/>
                <a:gd name="connsiteX0" fmla="*/ 0 w 2179531"/>
                <a:gd name="connsiteY0" fmla="*/ 1866640 h 1866640"/>
                <a:gd name="connsiteX1" fmla="*/ 588725 w 2179531"/>
                <a:gd name="connsiteY1" fmla="*/ 402513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588725 w 2179531"/>
                <a:gd name="connsiteY1" fmla="*/ 402513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588725 w 2179531"/>
                <a:gd name="connsiteY1" fmla="*/ 402513 h 1866640"/>
                <a:gd name="connsiteX2" fmla="*/ 2179531 w 2179531"/>
                <a:gd name="connsiteY2" fmla="*/ 0 h 1866640"/>
                <a:gd name="connsiteX0" fmla="*/ 606 w 2180137"/>
                <a:gd name="connsiteY0" fmla="*/ 1866640 h 1866640"/>
                <a:gd name="connsiteX1" fmla="*/ 589331 w 2180137"/>
                <a:gd name="connsiteY1" fmla="*/ 402513 h 1866640"/>
                <a:gd name="connsiteX2" fmla="*/ 2180137 w 2180137"/>
                <a:gd name="connsiteY2" fmla="*/ 0 h 1866640"/>
                <a:gd name="connsiteX0" fmla="*/ 459 w 2179990"/>
                <a:gd name="connsiteY0" fmla="*/ 1866640 h 1866640"/>
                <a:gd name="connsiteX1" fmla="*/ 589184 w 2179990"/>
                <a:gd name="connsiteY1" fmla="*/ 402513 h 1866640"/>
                <a:gd name="connsiteX2" fmla="*/ 2179990 w 2179990"/>
                <a:gd name="connsiteY2" fmla="*/ 0 h 1866640"/>
                <a:gd name="connsiteX0" fmla="*/ 335 w 2179866"/>
                <a:gd name="connsiteY0" fmla="*/ 1866640 h 1866640"/>
                <a:gd name="connsiteX1" fmla="*/ 701794 w 2179866"/>
                <a:gd name="connsiteY1" fmla="*/ 414910 h 1866640"/>
                <a:gd name="connsiteX2" fmla="*/ 2179866 w 2179866"/>
                <a:gd name="connsiteY2" fmla="*/ 0 h 1866640"/>
                <a:gd name="connsiteX0" fmla="*/ 335 w 2179866"/>
                <a:gd name="connsiteY0" fmla="*/ 1866640 h 1866640"/>
                <a:gd name="connsiteX1" fmla="*/ 701794 w 2179866"/>
                <a:gd name="connsiteY1" fmla="*/ 414910 h 1866640"/>
                <a:gd name="connsiteX2" fmla="*/ 2179866 w 2179866"/>
                <a:gd name="connsiteY2" fmla="*/ 0 h 1866640"/>
                <a:gd name="connsiteX0" fmla="*/ 335 w 2179866"/>
                <a:gd name="connsiteY0" fmla="*/ 1866640 h 1866640"/>
                <a:gd name="connsiteX1" fmla="*/ 701794 w 2179866"/>
                <a:gd name="connsiteY1" fmla="*/ 414910 h 1866640"/>
                <a:gd name="connsiteX2" fmla="*/ 2179866 w 2179866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334 w 2179865"/>
                <a:gd name="connsiteY0" fmla="*/ 1866640 h 1866640"/>
                <a:gd name="connsiteX1" fmla="*/ 701793 w 2179865"/>
                <a:gd name="connsiteY1" fmla="*/ 414910 h 1866640"/>
                <a:gd name="connsiteX2" fmla="*/ 2179865 w 2179865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  <a:gd name="connsiteX0" fmla="*/ 0 w 2179531"/>
                <a:gd name="connsiteY0" fmla="*/ 1866640 h 1866640"/>
                <a:gd name="connsiteX1" fmla="*/ 701459 w 2179531"/>
                <a:gd name="connsiteY1" fmla="*/ 414910 h 1866640"/>
                <a:gd name="connsiteX2" fmla="*/ 2179531 w 2179531"/>
                <a:gd name="connsiteY2" fmla="*/ 0 h 186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79531" h="1866640">
                  <a:moveTo>
                    <a:pt x="0" y="1866640"/>
                  </a:moveTo>
                  <a:cubicBezTo>
                    <a:pt x="11480" y="971347"/>
                    <a:pt x="449548" y="593061"/>
                    <a:pt x="701459" y="414910"/>
                  </a:cubicBezTo>
                  <a:cubicBezTo>
                    <a:pt x="914064" y="264556"/>
                    <a:pt x="1889345" y="39793"/>
                    <a:pt x="2179531" y="0"/>
                  </a:cubicBezTo>
                </a:path>
              </a:pathLst>
            </a:custGeom>
            <a:ln w="28575">
              <a:solidFill>
                <a:srgbClr val="0000FF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352800" y="2005409"/>
            <a:ext cx="804756" cy="4700191"/>
            <a:chOff x="3390378" y="2005409"/>
            <a:chExt cx="804756" cy="4700191"/>
          </a:xfrm>
        </p:grpSpPr>
        <p:cxnSp>
          <p:nvCxnSpPr>
            <p:cNvPr id="134" name="Straight Arrow Connector 133"/>
            <p:cNvCxnSpPr/>
            <p:nvPr/>
          </p:nvCxnSpPr>
          <p:spPr bwMode="auto">
            <a:xfrm flipV="1">
              <a:off x="4195134" y="2133600"/>
              <a:ext cx="0" cy="457200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90378" y="2005409"/>
              <a:ext cx="785462" cy="2033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54" name="Picture 15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6860" y="1117948"/>
            <a:ext cx="3883510" cy="6570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861690" name="Straight Connector 1861689"/>
          <p:cNvCxnSpPr/>
          <p:nvPr/>
        </p:nvCxnSpPr>
        <p:spPr bwMode="auto">
          <a:xfrm>
            <a:off x="4776550" y="1054274"/>
            <a:ext cx="0" cy="5803726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6" name="Picture 15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5705" y="2037166"/>
            <a:ext cx="3970417" cy="6569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5705" y="3000626"/>
            <a:ext cx="3635601" cy="8033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1" name="Picture 16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5705" y="4074938"/>
            <a:ext cx="3766990" cy="8909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5705" y="5321475"/>
            <a:ext cx="2993774" cy="7596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61664" name="Rectangle 32"/>
          <p:cNvSpPr>
            <a:spLocks noChangeArrowheads="1"/>
          </p:cNvSpPr>
          <p:nvPr/>
        </p:nvSpPr>
        <p:spPr bwMode="auto">
          <a:xfrm>
            <a:off x="7924800" y="5587652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 bwMode="auto">
          <a:xfrm>
            <a:off x="6538333" y="6303210"/>
            <a:ext cx="1538867" cy="478590"/>
            <a:chOff x="6463216" y="6324600"/>
            <a:chExt cx="1538867" cy="478590"/>
          </a:xfrm>
        </p:grpSpPr>
        <p:pic>
          <p:nvPicPr>
            <p:cNvPr id="21" name="Picture 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7988" y="6324600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3216" y="6621463"/>
              <a:ext cx="1538867" cy="1817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5385815" y="1536192"/>
            <a:ext cx="2185417" cy="725932"/>
            <a:chOff x="5385815" y="1536192"/>
            <a:chExt cx="2185417" cy="725932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>
              <a:off x="5385815" y="1548892"/>
              <a:ext cx="118872" cy="713232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Straight Arrow Connector 66"/>
            <p:cNvCxnSpPr/>
            <p:nvPr/>
          </p:nvCxnSpPr>
          <p:spPr bwMode="auto">
            <a:xfrm flipH="1">
              <a:off x="5440680" y="1536192"/>
              <a:ext cx="2130552" cy="374904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664" y="1181100"/>
            <a:ext cx="3445536" cy="3355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1620797" y="638175"/>
            <a:ext cx="3931920" cy="192685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1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1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861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61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1" grpId="0" animBg="1"/>
      <p:bldP spid="186166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14130&quot;&gt;&lt;property id=&quot;20148&quot; value=&quot;5&quot;/&gt;&lt;property id=&quot;20300&quot; value=&quot;Slide 2&quot;/&gt;&lt;property id=&quot;20307&quot; value=&quot;738&quot;/&gt;&lt;/object&gt;&lt;object type=&quot;3&quot; unique_id=&quot;114236&quot;&gt;&lt;property id=&quot;20148&quot; value=&quot;5&quot;/&gt;&lt;property id=&quot;20300&quot; value=&quot;Slide 22&quot;/&gt;&lt;property id=&quot;20307&quot; value=&quot;739&quot;/&gt;&lt;/object&gt;&lt;object type=&quot;3&quot; unique_id=&quot;114882&quot;&gt;&lt;property id=&quot;20148&quot; value=&quot;5&quot;/&gt;&lt;property id=&quot;20300&quot; value=&quot;Slide 24&quot;/&gt;&lt;property id=&quot;20307&quot; value=&quot;746&quot;/&gt;&lt;/object&gt;&lt;object type=&quot;3&quot; unique_id=&quot;114919&quot;&gt;&lt;property id=&quot;20148&quot; value=&quot;5&quot;/&gt;&lt;property id=&quot;20300&quot; value=&quot;Slide 10&quot;/&gt;&lt;property id=&quot;20307&quot; value=&quot;747&quot;/&gt;&lt;/object&gt;&lt;object type=&quot;3&quot; unique_id=&quot;114960&quot;&gt;&lt;property id=&quot;20148&quot; value=&quot;5&quot;/&gt;&lt;property id=&quot;20300&quot; value=&quot;Slide 8&quot;/&gt;&lt;property id=&quot;20307&quot; value=&quot;748&quot;/&gt;&lt;/object&gt;&lt;object type=&quot;3&quot; unique_id=&quot;114972&quot;&gt;&lt;property id=&quot;20148&quot; value=&quot;5&quot;/&gt;&lt;property id=&quot;20300&quot; value=&quot;Slide 7&quot;/&gt;&lt;property id=&quot;20307&quot; value=&quot;749&quot;/&gt;&lt;/object&gt;&lt;object type=&quot;3&quot; unique_id=&quot;115117&quot;&gt;&lt;property id=&quot;20148&quot; value=&quot;5&quot;/&gt;&lt;property id=&quot;20300&quot; value=&quot;Slide 16&quot;/&gt;&lt;property id=&quot;20307&quot; value=&quot;750&quot;/&gt;&lt;/object&gt;&lt;object type=&quot;3&quot; unique_id=&quot;115196&quot;&gt;&lt;property id=&quot;20148&quot; value=&quot;5&quot;/&gt;&lt;property id=&quot;20300&quot; value=&quot;Slide 11&quot;/&gt;&lt;property id=&quot;20307&quot; value=&quot;751&quot;/&gt;&lt;/object&gt;&lt;object type=&quot;3&quot; unique_id=&quot;115197&quot;&gt;&lt;property id=&quot;20148&quot; value=&quot;5&quot;/&gt;&lt;property id=&quot;20300&quot; value=&quot;Slide 17&quot;/&gt;&lt;property id=&quot;20307&quot; value=&quot;752&quot;/&gt;&lt;/object&gt;&lt;object type=&quot;3&quot; unique_id=&quot;115318&quot;&gt;&lt;property id=&quot;20148&quot; value=&quot;5&quot;/&gt;&lt;property id=&quot;20300&quot; value=&quot;Slide 12&quot;/&gt;&lt;property id=&quot;20307&quot; value=&quot;753&quot;/&gt;&lt;/object&gt;&lt;object type=&quot;3&quot; unique_id=&quot;115415&quot;&gt;&lt;property id=&quot;20148&quot; value=&quot;5&quot;/&gt;&lt;property id=&quot;20300&quot; value=&quot;Slide 13&quot;/&gt;&lt;property id=&quot;20307&quot; value=&quot;756&quot;/&gt;&lt;/object&gt;&lt;object type=&quot;3&quot; unique_id=&quot;115416&quot;&gt;&lt;property id=&quot;20148&quot; value=&quot;5&quot;/&gt;&lt;property id=&quot;20300&quot; value=&quot;Slide 18&quot;/&gt;&lt;property id=&quot;20307&quot; value=&quot;754&quot;/&gt;&lt;/object&gt;&lt;object type=&quot;3&quot; unique_id=&quot;115471&quot;&gt;&lt;property id=&quot;20148&quot; value=&quot;5&quot;/&gt;&lt;property id=&quot;20300&quot; value=&quot;Slide 19&quot;/&gt;&lt;property id=&quot;20307&quot; value=&quot;757&quot;/&gt;&lt;/object&gt;&lt;object type=&quot;3&quot; unique_id=&quot;115529&quot;&gt;&lt;property id=&quot;20148&quot; value=&quot;5&quot;/&gt;&lt;property id=&quot;20300&quot; value=&quot;Slide 23&quot;/&gt;&lt;property id=&quot;20307&quot; value=&quot;758&quot;/&gt;&lt;/object&gt;&lt;object type=&quot;3&quot; unique_id=&quot;115750&quot;&gt;&lt;property id=&quot;20148&quot; value=&quot;5&quot;/&gt;&lt;property id=&quot;20300&quot; value=&quot;Slide 25&quot;/&gt;&lt;property id=&quot;20307&quot; value=&quot;759&quot;/&gt;&lt;/object&gt;&lt;object type=&quot;3&quot; unique_id=&quot;115751&quot;&gt;&lt;property id=&quot;20148&quot; value=&quot;5&quot;/&gt;&lt;property id=&quot;20300&quot; value=&quot;Slide 28&quot;/&gt;&lt;property id=&quot;20307&quot; value=&quot;760&quot;/&gt;&lt;/object&gt;&lt;object type=&quot;3&quot; unique_id=&quot;115752&quot;&gt;&lt;property id=&quot;20148&quot; value=&quot;5&quot;/&gt;&lt;property id=&quot;20300&quot; value=&quot;Slide 29&quot;/&gt;&lt;property id=&quot;20307&quot; value=&quot;761&quot;/&gt;&lt;/object&gt;&lt;object type=&quot;3&quot; unique_id=&quot;115753&quot;&gt;&lt;property id=&quot;20148&quot; value=&quot;5&quot;/&gt;&lt;property id=&quot;20300&quot; value=&quot;Slide 30&quot;/&gt;&lt;property id=&quot;20307&quot; value=&quot;762&quot;/&gt;&lt;/object&gt;&lt;object type=&quot;3&quot; unique_id=&quot;115754&quot;&gt;&lt;property id=&quot;20148&quot; value=&quot;5&quot;/&gt;&lt;property id=&quot;20300&quot; value=&quot;Slide 31&quot;/&gt;&lt;property id=&quot;20307&quot; value=&quot;763&quot;/&gt;&lt;/object&gt;&lt;object type=&quot;3&quot; unique_id=&quot;115755&quot;&gt;&lt;property id=&quot;20148&quot; value=&quot;5&quot;/&gt;&lt;property id=&quot;20300&quot; value=&quot;Slide 32&quot;/&gt;&lt;property id=&quot;20307&quot; value=&quot;764&quot;/&gt;&lt;/object&gt;&lt;object type=&quot;3&quot; unique_id=&quot;115756&quot;&gt;&lt;property id=&quot;20148&quot; value=&quot;5&quot;/&gt;&lt;property id=&quot;20300&quot; value=&quot;Slide 33&quot;/&gt;&lt;property id=&quot;20307&quot; value=&quot;765&quot;/&gt;&lt;/object&gt;&lt;object type=&quot;3&quot; unique_id=&quot;115757&quot;&gt;&lt;property id=&quot;20148&quot; value=&quot;5&quot;/&gt;&lt;property id=&quot;20300&quot; value=&quot;Slide 35&quot;/&gt;&lt;property id=&quot;20307&quot; value=&quot;766&quot;/&gt;&lt;/object&gt;&lt;object type=&quot;3&quot; unique_id=&quot;115758&quot;&gt;&lt;property id=&quot;20148&quot; value=&quot;5&quot;/&gt;&lt;property id=&quot;20300&quot; value=&quot;Slide 36&quot;/&gt;&lt;property id=&quot;20307&quot; value=&quot;767&quot;/&gt;&lt;/object&gt;&lt;object type=&quot;3&quot; unique_id=&quot;115817&quot;&gt;&lt;property id=&quot;20148&quot; value=&quot;5&quot;/&gt;&lt;property id=&quot;20300&quot; value=&quot;Slide 37&quot;/&gt;&lt;property id=&quot;20307&quot; value=&quot;768&quot;/&gt;&lt;/object&gt;&lt;object type=&quot;3&quot; unique_id=&quot;115818&quot;&gt;&lt;property id=&quot;20148&quot; value=&quot;5&quot;/&gt;&lt;property id=&quot;20300&quot; value=&quot;Slide 38&quot;/&gt;&lt;property id=&quot;20307&quot; value=&quot;769&quot;/&gt;&lt;/object&gt;&lt;object type=&quot;3&quot; unique_id=&quot;119677&quot;&gt;&lt;property id=&quot;20148&quot; value=&quot;5&quot;/&gt;&lt;property id=&quot;20300&quot; value=&quot;Slide 39&quot;/&gt;&lt;property id=&quot;20307&quot; value=&quot;770&quot;/&gt;&lt;/object&gt;&lt;object type=&quot;3&quot; unique_id=&quot;119823&quot;&gt;&lt;property id=&quot;20148&quot; value=&quot;5&quot;/&gt;&lt;property id=&quot;20300&quot; value=&quot;Slide 3&quot;/&gt;&lt;property id=&quot;20307&quot; value=&quot;772&quot;/&gt;&lt;/object&gt;&lt;object type=&quot;3&quot; unique_id=&quot;119824&quot;&gt;&lt;property id=&quot;20148&quot; value=&quot;5&quot;/&gt;&lt;property id=&quot;20300&quot; value=&quot;Slide 6&quot;/&gt;&lt;property id=&quot;20307&quot; value=&quot;771&quot;/&gt;&lt;/object&gt;&lt;object type=&quot;3&quot; unique_id=&quot;119918&quot;&gt;&lt;property id=&quot;20148&quot; value=&quot;5&quot;/&gt;&lt;property id=&quot;20300&quot; value=&quot;Slide 4&quot;/&gt;&lt;property id=&quot;20307&quot; value=&quot;773&quot;/&gt;&lt;/object&gt;&lt;object type=&quot;3&quot; unique_id=&quot;120047&quot;&gt;&lt;property id=&quot;20148&quot; value=&quot;5&quot;/&gt;&lt;property id=&quot;20300&quot; value=&quot;Slide 5&quot;/&gt;&lt;property id=&quot;20307&quot; value=&quot;774&quot;/&gt;&lt;/object&gt;&lt;object type=&quot;3&quot; unique_id=&quot;120213&quot;&gt;&lt;property id=&quot;20148&quot; value=&quot;5&quot;/&gt;&lt;property id=&quot;20300&quot; value=&quot;Slide 9&quot;/&gt;&lt;property id=&quot;20307&quot; value=&quot;775&quot;/&gt;&lt;/object&gt;&lt;object type=&quot;3&quot; unique_id=&quot;120418&quot;&gt;&lt;property id=&quot;20148&quot; value=&quot;5&quot;/&gt;&lt;property id=&quot;20300&quot; value=&quot;Slide 14&quot;/&gt;&lt;property id=&quot;20307&quot; value=&quot;776&quot;/&gt;&lt;/object&gt;&lt;object type=&quot;3&quot; unique_id=&quot;120629&quot;&gt;&lt;property id=&quot;20148&quot; value=&quot;5&quot;/&gt;&lt;property id=&quot;20300&quot; value=&quot;Slide 20&quot;/&gt;&lt;property id=&quot;20307&quot; value=&quot;777&quot;/&gt;&lt;/object&gt;&lt;object type=&quot;3&quot; unique_id=&quot;120630&quot;&gt;&lt;property id=&quot;20148&quot; value=&quot;5&quot;/&gt;&lt;property id=&quot;20300&quot; value=&quot;Slide 21&quot;/&gt;&lt;property id=&quot;20307&quot; value=&quot;778&quot;/&gt;&lt;/object&gt;&lt;object type=&quot;3&quot; unique_id=&quot;120742&quot;&gt;&lt;property id=&quot;20148&quot; value=&quot;5&quot;/&gt;&lt;property id=&quot;20300&quot; value=&quot;Slide 15&quot;/&gt;&lt;property id=&quot;20307&quot; value=&quot;779&quot;/&gt;&lt;/object&gt;&lt;object type=&quot;3&quot; unique_id=&quot;121845&quot;&gt;&lt;property id=&quot;20148&quot; value=&quot;5&quot;/&gt;&lt;property id=&quot;20300&quot; value=&quot;Slide 26&quot;/&gt;&lt;property id=&quot;20307&quot; value=&quot;780&quot;/&gt;&lt;/object&gt;&lt;object type=&quot;3&quot; unique_id=&quot;121846&quot;&gt;&lt;property id=&quot;20148&quot; value=&quot;5&quot;/&gt;&lt;property id=&quot;20300&quot; value=&quot;Slide 27&quot;/&gt;&lt;property id=&quot;20307&quot; value=&quot;781&quot;/&gt;&lt;/object&gt;&lt;object type=&quot;3&quot; unique_id=&quot;122487&quot;&gt;&lt;property id=&quot;20148&quot; value=&quot;5&quot;/&gt;&lt;property id=&quot;20300&quot; value=&quot;Slide 34&quot;/&gt;&lt;property id=&quot;20307&quot; value=&quot;782&quot;/&gt;&lt;/object&gt;&lt;object type=&quot;3&quot; unique_id=&quot;142757&quot;&gt;&lt;property id=&quot;20148&quot; value=&quot;5&quot;/&gt;&lt;property id=&quot;20300&quot; value=&quot;Slide 1&quot;/&gt;&lt;property id=&quot;20307&quot; value=&quot;783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3\pi}{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606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5-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29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5+6u-u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811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-5+6x-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984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-5+6x-x^2\quad\hbox{and}\quad x+y=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1867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the shell method,&#10;{\color[rgb]{1,0,1}find} the volum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72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96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reg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91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y$-axis, the reg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159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olid obtain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216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[\hbox{circumference}][\hbox{width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871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+y=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641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2^5[2\pi{\color[rgb]{1,0,1}u}]&#10;[({\color{blue}-5+6u-u^2})-({\color{red}5-u})]\,du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3090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REA OF SHELL = $[\hbox{circumference}][\hbox{height}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1"/>
  <p:tag name="PICTUREFILESIZE" val="3280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8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REA OF SHELL =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347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y$-axis, the reg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159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olid obtain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216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she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62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-5+6x-x^2\quad\hbox{and}\quad x+y=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1867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the shell method,&#10;{\color[rgb]{1,0,1}find} the volum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72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96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reg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91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2^5[2\pi{\color[rgb]{1,0,1}u}]&#10;[({\color{blue}-5+6u-u^2})-({\color{red}5-u})]\,du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3090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2^5[2\pi{\color[rgb]{1,0,1}u}]&#10;[({\color{blue}-5+6u-u^2})-({\color{red}5-u})]\,du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3090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pi\int_2^5[u]&#10;[(-5+6u-u^2)-(5-u)]\,du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3292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sqrt[3]{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9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y$-axis, the reg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159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olid obtain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216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pi\int_2^5[u]&#10;[(-5+6u-u^2)-(5-u)]\,du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3292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-5+6x-x^2\quad\hbox{and}\quad x+y=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1867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the shell method,&#10;{\color[rgb]{1,0,1}find} the volum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72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96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reg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91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2^5[2\pi{\color[rgb]{1,0,1}u}]&#10;[({\color{blue}-5+6u-u^2})-({\color{red}5-u})]\,du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3090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pi\int_2^5[u]&#10;[-10+7u-u^2]\,du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552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pi\int_2^5&#10;[-10u+7u^2-u^3]\,du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408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pi&#10;\left[-10\frac{u^2}{2}+7\frac{u^3}{3}-\frac{u^4}{4}\right]_{u:\to2}^{u:\to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3208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pi&#10;\left[\left(-10\frac{5^2}{2}+7\frac{5^3}{3}-\frac{5^4}{4}\right)&#10;-\left(-10\frac{2^2}{2}+7\frac{2^3}{3}-\frac{2^4}{4}\right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9"/>
  <p:tag name="PICTUREFILESIZE" val="5292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170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hell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96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1[2\pi(x+(1/2))][2\sqrt[4]{x}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92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\pi\int_0^1[x+(1/2)][x^{1/4}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783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\pi\int_0^1\left[x^{5/4}+\frac{x^{1/4}}{2}\right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2923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\pi\left[\frac{x^{9/4}}{9/4}+\frac{x^{5/4}}{2(5/4)}\right]_{x:\to0}^{x:\to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3733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4\pi\left[\frac{1}{9/4}+\frac{1}{2(5/4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2421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y^4\quad{\color[rgb]{0,.8,0}\Leftrightarrow}\quad\pm\sqrt[4]{x}=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1323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hell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96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04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=y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06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y^4\quad\hbox{and}\quad x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237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$x=-1/2$, the reg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957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the shell method,&#10;{\color[rgb]{1,0,1}find} the volum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72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96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reg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91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olid obtain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216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x=-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602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[4]{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414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sqrt[4]{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76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24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0^6[2\pi y]\left[\left({\color{blue}8-\frac{(y-2)^2}{2}}\right)-&#10;\left({\color{red}6-y}\right)\right]\,d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4513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65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326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blue}8-\frac{(y-2)^2}{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1539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blue}x=8-\frac{(y-2)^2}{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375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0,.8,0}\Leftrightarrow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0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6-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3907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red}x=6-y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5829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0,.8,0}\Leftrightarrow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20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x=16-(y-2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231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+y=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6768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olid obtain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216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+y=6\quad\hbox{and}\quad2x=16-(y-2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178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x$-axis, the reg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110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the shell method,&#10;{\color[rgb]{1,0,1}find} the volum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72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968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reg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91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cylindrical shells to find the&#10;volum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394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pi\int_0^62y\left[\left({\color{blue}8-\frac{y^2-4y+4}{2}}\right)-&#10;\left({\color{red}6-y}\right)\right]\,d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4378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0^6[2\pi y]\left[\left({\color{blue}8-\frac{(y-2)^2}{2}}\right)-&#10;\left({\color{red}6-y}\right)\right]\,d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45137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65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0^6[2\pi y]\left[\left({\color{blue}8-\frac{(y-2)^2}{2}}\right)-&#10;\left({\color{red}6-y}\right)\right]\,d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45137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654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olid obtain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216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+y=6\quad\hbox{and}\quad2x=16-(y-2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178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x$-axis, the reg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110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x$-axis, the reg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1103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the shell method,&#10;{\color[rgb]{1,0,1}find} the volum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72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968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reg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91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pi\int_0^62y\left[\left({\color{blue}8-\frac{y^2-4y+4}{2}}\right)-&#10;\left({\color{red}6-y}\right)\right]\,d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4378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pi\int_0^62y\left[\left({\color{blue}\frac{16}{2}-\frac{y^2-4y+4}{2}}\right)-&#10;\left({\color{red}6-y}\right)\right]\,d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7"/>
  <p:tag name="PICTUREFILESIZE" val="4560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pi\int_0^62y\left[\left({\color{blue}\frac{16-y^2+4y-4}{2}}\right)-&#10;\left({\color{red}\frac{12-2y}{2}}\right)\right]\,d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8"/>
  <p:tag name="PICTUREFILESIZE" val="4980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pi\int_0^62y\left[\frac{\left({\color{blue}16-y^2+4y-4}\right)-&#10;\left({\color{red}12-2y}\right)}{2}\right]\,d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4740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nder the curve $y=\sqrt[3]{x}$ from $x=0$ to $x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7"/>
  <p:tag name="PICTUREFILESIZE" val="29579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0^6[2\pi y]\left[\left({\color{blue}8-\frac{(y-2)^2}{2}}\right)-&#10;\left({\color{red}6-y}\right)\right]\,d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45137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65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olid obtain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216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+y=6\quad\hbox{and}\quad2x=16-(y-2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178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x$-axis, the reg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1103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the shell method,&#10;{\color[rgb]{1,0,1}find} the volum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72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968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reg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91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do} the problem using the disk metho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9"/>
  <p:tag name="PICTUREFILESIZE" val="32915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65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pi\int_0^62y\left[\frac{\left({\color{blue}16-y^2+4y-4}\right)-&#10;\left({\color{red}12-2y}\right)}{2}\right]\,d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47409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pi\int_0^62y\left[\frac{\left({\color{blue}16-y^2+4y-4}\right)-&#10;\left({\color{red}12-2y}\right)}{2}\right]\,d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47409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olid obtain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216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+y=6\quad\hbox{and}\quad2x=16-(y-2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178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x$-axis, the reg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110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the shell method,&#10;{\color[rgb]{1,0,1}find} the volum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72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968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reg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9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olid obtain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2165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65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pi\int_0^62y\left[\frac{\left({\color{blue}16-y^2+4y-4}\right)-&#10;\left({\color{red}12-2y}\right)}{2}\right]\,d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47409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pi\int_0^6y\left[16-y^2+4y-4-12+2y\right]\,d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3174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pi\int_0^6y\left[-y^2+6y\right]\,d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2184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pi\int_0^6-y^3+6y^2\,d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833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pi\left[-\frac{6^4}{4}+\frac{6\cdot6^3}{3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833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pi6^4\left[-\frac{1}{4}+\frac{1}{3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603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6^4\left[\frac{1}{12}\right]\pi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3464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108\pi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566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hell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960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olid obtain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216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+y=6\quad\hbox{and}\quad2x=16-(y-2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178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x$-axis, the reg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110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the shell method,&#10;{\color[rgb]{1,0,1}find} the volum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721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968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reg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9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hbox{VOLUME}=\int_0^1[2\pi y][1-y^3]\,d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9014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0^1[2\pi(x+2)][x^{4/5}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25348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654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=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4939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3136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x^{4/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00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pi\int_0^1y-y^4\,d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532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line $x=-2$,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17343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olid obtain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216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egion 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578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x^{4/5},\quad y=0\quad\hbox{and}\quad x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1769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the shell method,&#10;{\color[rgb]{1,0,1}find} the volum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72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reg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91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pi\left[\frac{1}{2}-\frac{1}{5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2762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0^1[2\pi(x+2)][x^{4/5}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2534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65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pi\int_0^1[x+2][x^{4/5}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23514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pi\int_0^1x^{9/5}+2x^{4/5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2176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pi\left[\frac{1}{14/5}+\frac{2}{9/5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2159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1702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pi\left[\frac{3}{10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11317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hell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96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line $x=-2$,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17343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olid obtain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2165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egion 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578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x^{4/5},\quad y=0\quad\hbox{and}\quad x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1769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the shell method,&#10;{\color[rgb]{1,0,1}find} the volum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72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reg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91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3\pi}{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6069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pi\int_0^1y^{7/6}-y^7+3y^{1/6}-3y^6\,d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1"/>
  <p:tag name="PICTUREFILESIZE" val="27379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pi\left[\frac{1}{13/6}-\frac{1}{8}+\frac{3}{7/6}-\frac{3}{7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5892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1702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y=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658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hell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96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0^1[2\pi(y+3)][{\color{blue}y^{1/6}}-{\color{red}y^6}]\,d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922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654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^{1/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4902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=y^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39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x^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42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^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3294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olid obtain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2165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egion 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578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x^6\quad\hbox{and}\quad x=y^6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331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pi\int_0^1x^{2/3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4498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the shell method,&#10;{\color[rgb]{1,0,1}find} the volum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721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reg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915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line $y=-3$,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17983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0^2[2\pi(3-x)][({\color{blue}4x-x^2})-{\color{red}2x}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2"/>
  <p:tag name="PICTUREFILESIZE" val="3014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654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4x-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084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4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pi\left[\frac{1}{5/3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11815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=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063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4x-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7378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line $x=3$,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7052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2x\quad\hbox{and}\quad y=4x-x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1533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3\pi}{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6069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the shell method,&#10;{\color[rgb]{1,0,1}find} the volum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72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reg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915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olid obtain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2165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egion 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578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int_0^2[2\pi(3-x)][({\color{blue}4x-x^2})-{\color{red}2x}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2"/>
  <p:tag name="PICTUREFILESIZE" val="30140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U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654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pi\int_0^2[3-x][2x-x^2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305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pi\int_0^26x-5x^2+x^3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20865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pi\left[\frac{6\cdot2^2}{2}-\frac{5\cdot2^3}{3}+\frac{2^4}{4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5863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cdot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1702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hell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96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line $x=3$,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7052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2x\quad\hbox{and}\quad y=4x-x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15337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the shell method,&#10;{\color[rgb]{1,0,1}find} the volum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721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reg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915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olid obtain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216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disk and shell metho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820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egion 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57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1\pi\left(x^{1/3}\right)^2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794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hbox{VOLUME}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26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AREA OF DISK =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345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$\pi\left(x^{1/3}\right)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1108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is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454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\sqrt[3]{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9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{1/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54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=[2\pi y][1-y^3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221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cylindrical shells to find the&#10;volum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394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x$-axis, the reg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110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nder the curve $y=\sqrt[3]{x}$ from $x=0$ to $x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7"/>
  <p:tag name="PICTUREFILESIZE" val="2957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Redo} the problem using the disk metho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9"/>
  <p:tag name="PICTUREFILESIZE" val="3291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olid obtain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216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4[2\pi(5-x)][4x-x^2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2446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pi\int_0^4[5-x][4x-x^2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364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pi\int_0^4x^3-9x^2+20x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2274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hbox{VOLUME}=\int_0^1[2\pi y][1-y^3]\,d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901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pi\left[\frac{4^4}{4}-\frac{9\cdot4^3}{3}+\frac{20\cdot4^2}{2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2751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hell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96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4x-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737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4x-x^2$ \quad and \quad $y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46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pi\int_0^1y-y^4\,d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532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the shell method,&#10;{\color[rgb]{1,0,1}find} the volum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72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96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line $x=5$, the reg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207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reg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91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olid obtain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216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1/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35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1^5[2\pi x][1/x^2]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98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pi\left[\frac{1}{2}-\frac{1}{5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276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pi\int_1^5(1/x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734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pi\left[\ln(|x|)\right]_{x:\to1}^{x:\to5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756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pi\left[(\ln 5)-(\ln 1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85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pi(\ln 5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879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hell metho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96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pi\left[\frac{3}{10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1131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1/x^2,\quad y=0,\quad x=1\quad\hbox{and}\quad x=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2131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Using the shell method,&#10;{\color[rgb]{1,0,1}find} the volume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72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ounded by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96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reg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91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bout the $y$-axis, the reg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159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olid obtained by revolving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216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9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667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19303</TotalTime>
  <Words>41</Words>
  <Application>Microsoft Office PowerPoint</Application>
  <PresentationFormat>On-screen Show (4:3)</PresentationFormat>
  <Paragraphs>37</Paragraphs>
  <Slides>19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2140</cp:revision>
  <dcterms:created xsi:type="dcterms:W3CDTF">2008-09-20T13:47:00Z</dcterms:created>
  <dcterms:modified xsi:type="dcterms:W3CDTF">2011-08-29T21:59:11Z</dcterms:modified>
</cp:coreProperties>
</file>