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4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5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6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7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8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9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0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1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2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3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14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15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16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17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18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19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20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21.xml" ContentType="application/vnd.openxmlformats-officedocument.presentationml.notesSlid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notesSlides/notesSlide22.xml" ContentType="application/vnd.openxmlformats-officedocument.presentationml.notesSlide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23.xml" ContentType="application/vnd.openxmlformats-officedocument.presentationml.notesSlid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24.xml" ContentType="application/vnd.openxmlformats-officedocument.presentationml.notesSlid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notesSlides/notesSlide25.xml" ContentType="application/vnd.openxmlformats-officedocument.presentationml.notesSlide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26.xml" ContentType="application/vnd.openxmlformats-officedocument.presentationml.notesSlide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notesSlides/notesSlide27.xml" ContentType="application/vnd.openxmlformats-officedocument.presentationml.notesSlide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28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notesSlides/notesSlide29.xml" ContentType="application/vnd.openxmlformats-officedocument.presentationml.notesSlide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notesSlides/notesSlide30.xml" ContentType="application/vnd.openxmlformats-officedocument.presentationml.notesSlide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notesSlides/notesSlide31.xml" ContentType="application/vnd.openxmlformats-officedocument.presentationml.notesSlide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notesSlides/notesSlide32.xml" ContentType="application/vnd.openxmlformats-officedocument.presentationml.notesSlide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notesSlides/notesSlide33.xml" ContentType="application/vnd.openxmlformats-officedocument.presentationml.notesSlide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notesSlides/notesSlide34.xml" ContentType="application/vnd.openxmlformats-officedocument.presentationml.notesSlide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notesSlides/notesSlide35.xml" ContentType="application/vnd.openxmlformats-officedocument.presentationml.notesSlide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notesSlides/notesSlide36.xml" ContentType="application/vnd.openxmlformats-officedocument.presentationml.notesSlide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notesSlides/notesSlide37.xml" ContentType="application/vnd.openxmlformats-officedocument.presentationml.notesSlide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notesSlides/notesSlide38.xml" ContentType="application/vnd.openxmlformats-officedocument.presentationml.notesSlide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notesSlides/notesSlide39.xml" ContentType="application/vnd.openxmlformats-officedocument.presentationml.notesSlide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notesSlides/notesSlide40.xml" ContentType="application/vnd.openxmlformats-officedocument.presentationml.notesSlide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notesSlides/notesSlide41.xml" ContentType="application/vnd.openxmlformats-officedocument.presentationml.notesSlide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notesSlides/notesSlide42.xml" ContentType="application/vnd.openxmlformats-officedocument.presentationml.notesSlide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notesSlides/notesSlide43.xml" ContentType="application/vnd.openxmlformats-officedocument.presentationml.notesSlide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notesSlides/notesSlide44.xml" ContentType="application/vnd.openxmlformats-officedocument.presentationml.notesSlide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notesSlides/notesSlide45.xml" ContentType="application/vnd.openxmlformats-officedocument.presentationml.notesSlide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notesSlides/notesSlide46.xml" ContentType="application/vnd.openxmlformats-officedocument.presentationml.notesSlide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55" r:id="rId3"/>
    <p:sldId id="358" r:id="rId4"/>
    <p:sldId id="357" r:id="rId5"/>
    <p:sldId id="356" r:id="rId6"/>
    <p:sldId id="359" r:id="rId7"/>
    <p:sldId id="360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3" r:id="rId48"/>
  </p:sldIdLst>
  <p:sldSz cx="9144000" cy="6858000" type="screen4x3"/>
  <p:notesSz cx="7315200" cy="96012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9" autoAdjust="0"/>
    <p:restoredTop sz="90846" autoAdjust="0"/>
  </p:normalViewPr>
  <p:slideViewPr>
    <p:cSldViewPr>
      <p:cViewPr varScale="1">
        <p:scale>
          <a:sx n="76" d="100"/>
          <a:sy n="76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3C9B396-CC11-4F2E-8D14-828F09AC0F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5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838CD-5D23-4B13-8478-0512B5E90086}" type="slidenum">
              <a:rPr lang="en-US"/>
              <a:pPr/>
              <a:t>1</a:t>
            </a:fld>
            <a:endParaRPr 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213E6-8352-4CA6-A227-1FD967C896A8}" type="slidenum">
              <a:rPr lang="en-US"/>
              <a:pPr/>
              <a:t>10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88A6A-B1F3-443B-99D9-21B57A48CEE0}" type="slidenum">
              <a:rPr lang="en-US"/>
              <a:pPr/>
              <a:t>11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EFB33-B64B-44C0-ABA3-2397C05776E9}" type="slidenum">
              <a:rPr lang="en-US"/>
              <a:pPr/>
              <a:t>12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A9646-A93C-4BFF-B0D3-0CB06EFD4EEF}" type="slidenum">
              <a:rPr lang="en-US"/>
              <a:pPr/>
              <a:t>13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FEB68-CA20-4F98-983E-E3EBAFE79B8F}" type="slidenum">
              <a:rPr lang="en-US"/>
              <a:pPr/>
              <a:t>14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92030-AF27-4845-8DFF-E4C5C5977923}" type="slidenum">
              <a:rPr lang="en-US"/>
              <a:pPr/>
              <a:t>15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A49738-567B-47B9-9864-2889D85190A7}" type="slidenum">
              <a:rPr lang="en-US"/>
              <a:pPr/>
              <a:t>16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FF87D-66A2-4AE8-A40C-E59794BCBAC1}" type="slidenum">
              <a:rPr lang="en-US"/>
              <a:pPr/>
              <a:t>17</a:t>
            </a:fld>
            <a:endParaRPr lang="en-US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F3A37-C478-485A-98EA-BA1239DE9604}" type="slidenum">
              <a:rPr lang="en-US"/>
              <a:pPr/>
              <a:t>18</a:t>
            </a:fld>
            <a:endParaRPr 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B0ABF-1351-4523-B3A2-3D0F8BAD019A}" type="slidenum">
              <a:rPr lang="en-US"/>
              <a:pPr/>
              <a:t>19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42E41-333F-4C78-9D84-9FDFFFE2D36A}" type="slidenum">
              <a:rPr lang="en-US"/>
              <a:pPr/>
              <a:t>2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C50E7-F729-4373-85E9-58AFD30FCC62}" type="slidenum">
              <a:rPr lang="en-US"/>
              <a:pPr/>
              <a:t>20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83729-371F-456E-993D-15D848720F84}" type="slidenum">
              <a:rPr lang="en-US"/>
              <a:pPr/>
              <a:t>21</a:t>
            </a:fld>
            <a:endParaRPr lang="en-US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0970E-D4A2-4D72-B063-8C03A9404694}" type="slidenum">
              <a:rPr lang="en-US"/>
              <a:pPr/>
              <a:t>22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49AC8-3289-4BC7-9958-CECC9B848830}" type="slidenum">
              <a:rPr lang="en-US"/>
              <a:pPr/>
              <a:t>23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20305-2EB0-41E7-B89E-AA398F28842C}" type="slidenum">
              <a:rPr lang="en-US"/>
              <a:pPr/>
              <a:t>24</a:t>
            </a:fld>
            <a:endParaRPr 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9E07B-76D1-4237-8B88-D2478C8B2199}" type="slidenum">
              <a:rPr lang="en-US"/>
              <a:pPr/>
              <a:t>25</a:t>
            </a:fld>
            <a:endParaRPr 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45949-0B41-494A-8A08-45EC8233CB78}" type="slidenum">
              <a:rPr lang="en-US"/>
              <a:pPr/>
              <a:t>26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B396-CC11-4F2E-8D14-828F09AC0F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298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B396-CC11-4F2E-8D14-828F09AC0F3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500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B396-CC11-4F2E-8D14-828F09AC0F3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59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35A67-8BE2-46CD-90B7-71B3ECD40D4A}" type="slidenum">
              <a:rPr lang="en-US"/>
              <a:pPr/>
              <a:t>3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B396-CC11-4F2E-8D14-828F09AC0F3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223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B396-CC11-4F2E-8D14-828F09AC0F3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953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B396-CC11-4F2E-8D14-828F09AC0F3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661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B396-CC11-4F2E-8D14-828F09AC0F3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951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B396-CC11-4F2E-8D14-828F09AC0F3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072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B396-CC11-4F2E-8D14-828F09AC0F3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694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B396-CC11-4F2E-8D14-828F09AC0F3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095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B396-CC11-4F2E-8D14-828F09AC0F3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116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B396-CC11-4F2E-8D14-828F09AC0F3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221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B396-CC11-4F2E-8D14-828F09AC0F3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25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05BEF-BEA1-462F-B743-F9274E2BAD3D}" type="slidenum">
              <a:rPr lang="en-US"/>
              <a:pPr/>
              <a:t>4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B396-CC11-4F2E-8D14-828F09AC0F3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326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B396-CC11-4F2E-8D14-828F09AC0F3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772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B396-CC11-4F2E-8D14-828F09AC0F3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087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B396-CC11-4F2E-8D14-828F09AC0F3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271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B396-CC11-4F2E-8D14-828F09AC0F3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36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B396-CC11-4F2E-8D14-828F09AC0F3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687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B396-CC11-4F2E-8D14-828F09AC0F3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813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B396-CC11-4F2E-8D14-828F09AC0F3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83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F1F3B-2398-4DED-A562-10682FFEA9FB}" type="slidenum">
              <a:rPr lang="en-US"/>
              <a:pPr/>
              <a:t>5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70438-5F3E-48C0-AB5C-9253AAC9BCA6}" type="slidenum">
              <a:rPr lang="en-US"/>
              <a:pPr/>
              <a:t>6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FDEFA1-7494-46E5-A162-F51CFEBE583C}" type="slidenum">
              <a:rPr lang="en-US"/>
              <a:pPr/>
              <a:t>7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BD0E2-2C25-4FE7-954F-32767E72435A}" type="slidenum">
              <a:rPr lang="en-US"/>
              <a:pPr/>
              <a:t>8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3A284-D657-4ECC-A798-1D0501074B9D}" type="slidenum">
              <a:rPr lang="en-US"/>
              <a:pPr/>
              <a:t>9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8FCF3-695B-496E-B129-F1847135D5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3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EC4DE-7ED1-45C6-A608-30B5306E7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42372-6AC2-4A89-AF4B-93B135A796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9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46C6D-9032-4280-860D-F8753AB8FE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7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079D4-4D47-4D5C-95D2-FAF78F12C4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1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8B595-AAB9-4387-B7D6-CE7D45FEBF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0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4FA26-A3E9-48E8-B077-AC21B6350D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4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DD789-7CA5-44CE-93C3-6982C068F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8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50311-92EC-46B8-82E5-36E939AFF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3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14F1B-FE72-4A0C-BB85-DEC5702D5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0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4C22A-8328-4CD5-93FF-DF46BD4C7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9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5D5462-34CA-4320-B03B-238FF2DA56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image" Target="../media/image82.png"/><Relationship Id="rId39" Type="http://schemas.openxmlformats.org/officeDocument/2006/relationships/image" Target="../media/image95.png"/><Relationship Id="rId3" Type="http://schemas.openxmlformats.org/officeDocument/2006/relationships/tags" Target="../tags/tag134.xml"/><Relationship Id="rId21" Type="http://schemas.openxmlformats.org/officeDocument/2006/relationships/tags" Target="../tags/tag152.xml"/><Relationship Id="rId34" Type="http://schemas.openxmlformats.org/officeDocument/2006/relationships/image" Target="../media/image90.pn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image" Target="../media/image81.png"/><Relationship Id="rId33" Type="http://schemas.openxmlformats.org/officeDocument/2006/relationships/image" Target="../media/image89.png"/><Relationship Id="rId38" Type="http://schemas.openxmlformats.org/officeDocument/2006/relationships/image" Target="../media/image94.png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29" Type="http://schemas.openxmlformats.org/officeDocument/2006/relationships/image" Target="../media/image85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37" Type="http://schemas.openxmlformats.org/officeDocument/2006/relationships/image" Target="../media/image93.png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notesSlide" Target="../notesSlides/notesSlide10.xml"/><Relationship Id="rId28" Type="http://schemas.openxmlformats.org/officeDocument/2006/relationships/image" Target="../media/image84.png"/><Relationship Id="rId36" Type="http://schemas.openxmlformats.org/officeDocument/2006/relationships/image" Target="../media/image92.png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31" Type="http://schemas.openxmlformats.org/officeDocument/2006/relationships/image" Target="../media/image87.pn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83.png"/><Relationship Id="rId30" Type="http://schemas.openxmlformats.org/officeDocument/2006/relationships/image" Target="../media/image86.png"/><Relationship Id="rId35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tags" Target="../tags/tag178.xml"/><Relationship Id="rId39" Type="http://schemas.openxmlformats.org/officeDocument/2006/relationships/tags" Target="../tags/tag191.xml"/><Relationship Id="rId21" Type="http://schemas.openxmlformats.org/officeDocument/2006/relationships/tags" Target="../tags/tag173.xml"/><Relationship Id="rId34" Type="http://schemas.openxmlformats.org/officeDocument/2006/relationships/tags" Target="../tags/tag186.xml"/><Relationship Id="rId42" Type="http://schemas.openxmlformats.org/officeDocument/2006/relationships/tags" Target="../tags/tag194.xml"/><Relationship Id="rId47" Type="http://schemas.openxmlformats.org/officeDocument/2006/relationships/tags" Target="../tags/tag199.xml"/><Relationship Id="rId50" Type="http://schemas.openxmlformats.org/officeDocument/2006/relationships/notesSlide" Target="../notesSlides/notesSlide11.xml"/><Relationship Id="rId55" Type="http://schemas.openxmlformats.org/officeDocument/2006/relationships/image" Target="../media/image97.png"/><Relationship Id="rId63" Type="http://schemas.openxmlformats.org/officeDocument/2006/relationships/image" Target="../media/image103.png"/><Relationship Id="rId68" Type="http://schemas.openxmlformats.org/officeDocument/2006/relationships/image" Target="../media/image106.png"/><Relationship Id="rId76" Type="http://schemas.openxmlformats.org/officeDocument/2006/relationships/image" Target="../media/image114.png"/><Relationship Id="rId84" Type="http://schemas.openxmlformats.org/officeDocument/2006/relationships/image" Target="../media/image121.png"/><Relationship Id="rId89" Type="http://schemas.openxmlformats.org/officeDocument/2006/relationships/image" Target="../media/image126.png"/><Relationship Id="rId7" Type="http://schemas.openxmlformats.org/officeDocument/2006/relationships/tags" Target="../tags/tag159.xml"/><Relationship Id="rId71" Type="http://schemas.openxmlformats.org/officeDocument/2006/relationships/image" Target="../media/image109.png"/><Relationship Id="rId92" Type="http://schemas.openxmlformats.org/officeDocument/2006/relationships/image" Target="../media/image129.png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9" Type="http://schemas.openxmlformats.org/officeDocument/2006/relationships/tags" Target="../tags/tag181.xml"/><Relationship Id="rId11" Type="http://schemas.openxmlformats.org/officeDocument/2006/relationships/tags" Target="../tags/tag163.xml"/><Relationship Id="rId24" Type="http://schemas.openxmlformats.org/officeDocument/2006/relationships/tags" Target="../tags/tag176.xml"/><Relationship Id="rId32" Type="http://schemas.openxmlformats.org/officeDocument/2006/relationships/tags" Target="../tags/tag184.xml"/><Relationship Id="rId37" Type="http://schemas.openxmlformats.org/officeDocument/2006/relationships/tags" Target="../tags/tag189.xml"/><Relationship Id="rId40" Type="http://schemas.openxmlformats.org/officeDocument/2006/relationships/tags" Target="../tags/tag192.xml"/><Relationship Id="rId45" Type="http://schemas.openxmlformats.org/officeDocument/2006/relationships/tags" Target="../tags/tag197.xml"/><Relationship Id="rId53" Type="http://schemas.openxmlformats.org/officeDocument/2006/relationships/image" Target="../media/image95.png"/><Relationship Id="rId58" Type="http://schemas.openxmlformats.org/officeDocument/2006/relationships/image" Target="../media/image99.png"/><Relationship Id="rId66" Type="http://schemas.openxmlformats.org/officeDocument/2006/relationships/image" Target="../media/image83.png"/><Relationship Id="rId74" Type="http://schemas.openxmlformats.org/officeDocument/2006/relationships/image" Target="../media/image112.png"/><Relationship Id="rId79" Type="http://schemas.openxmlformats.org/officeDocument/2006/relationships/image" Target="../media/image117.png"/><Relationship Id="rId87" Type="http://schemas.openxmlformats.org/officeDocument/2006/relationships/image" Target="../media/image124.png"/><Relationship Id="rId5" Type="http://schemas.openxmlformats.org/officeDocument/2006/relationships/tags" Target="../tags/tag157.xml"/><Relationship Id="rId61" Type="http://schemas.openxmlformats.org/officeDocument/2006/relationships/image" Target="../media/image102.png"/><Relationship Id="rId82" Type="http://schemas.openxmlformats.org/officeDocument/2006/relationships/image" Target="../media/image119.png"/><Relationship Id="rId90" Type="http://schemas.openxmlformats.org/officeDocument/2006/relationships/image" Target="../media/image127.png"/><Relationship Id="rId19" Type="http://schemas.openxmlformats.org/officeDocument/2006/relationships/tags" Target="../tags/tag171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tags" Target="../tags/tag179.xml"/><Relationship Id="rId30" Type="http://schemas.openxmlformats.org/officeDocument/2006/relationships/tags" Target="../tags/tag182.xml"/><Relationship Id="rId35" Type="http://schemas.openxmlformats.org/officeDocument/2006/relationships/tags" Target="../tags/tag187.xml"/><Relationship Id="rId43" Type="http://schemas.openxmlformats.org/officeDocument/2006/relationships/tags" Target="../tags/tag195.xml"/><Relationship Id="rId48" Type="http://schemas.openxmlformats.org/officeDocument/2006/relationships/tags" Target="../tags/tag200.xml"/><Relationship Id="rId56" Type="http://schemas.openxmlformats.org/officeDocument/2006/relationships/image" Target="../media/image98.png"/><Relationship Id="rId64" Type="http://schemas.openxmlformats.org/officeDocument/2006/relationships/image" Target="../media/image104.png"/><Relationship Id="rId69" Type="http://schemas.openxmlformats.org/officeDocument/2006/relationships/image" Target="../media/image107.png"/><Relationship Id="rId77" Type="http://schemas.openxmlformats.org/officeDocument/2006/relationships/image" Target="../media/image115.png"/><Relationship Id="rId8" Type="http://schemas.openxmlformats.org/officeDocument/2006/relationships/tags" Target="../tags/tag160.xml"/><Relationship Id="rId51" Type="http://schemas.openxmlformats.org/officeDocument/2006/relationships/image" Target="../media/image82.png"/><Relationship Id="rId72" Type="http://schemas.openxmlformats.org/officeDocument/2006/relationships/image" Target="../media/image110.png"/><Relationship Id="rId80" Type="http://schemas.openxmlformats.org/officeDocument/2006/relationships/image" Target="../media/image84.png"/><Relationship Id="rId85" Type="http://schemas.openxmlformats.org/officeDocument/2006/relationships/image" Target="../media/image122.png"/><Relationship Id="rId93" Type="http://schemas.openxmlformats.org/officeDocument/2006/relationships/image" Target="../media/image130.png"/><Relationship Id="rId3" Type="http://schemas.openxmlformats.org/officeDocument/2006/relationships/tags" Target="../tags/tag155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tags" Target="../tags/tag177.xml"/><Relationship Id="rId33" Type="http://schemas.openxmlformats.org/officeDocument/2006/relationships/tags" Target="../tags/tag185.xml"/><Relationship Id="rId38" Type="http://schemas.openxmlformats.org/officeDocument/2006/relationships/tags" Target="../tags/tag190.xml"/><Relationship Id="rId46" Type="http://schemas.openxmlformats.org/officeDocument/2006/relationships/tags" Target="../tags/tag198.xml"/><Relationship Id="rId59" Type="http://schemas.openxmlformats.org/officeDocument/2006/relationships/image" Target="../media/image100.png"/><Relationship Id="rId67" Type="http://schemas.openxmlformats.org/officeDocument/2006/relationships/image" Target="../media/image105.png"/><Relationship Id="rId20" Type="http://schemas.openxmlformats.org/officeDocument/2006/relationships/tags" Target="../tags/tag172.xml"/><Relationship Id="rId41" Type="http://schemas.openxmlformats.org/officeDocument/2006/relationships/tags" Target="../tags/tag193.xml"/><Relationship Id="rId54" Type="http://schemas.openxmlformats.org/officeDocument/2006/relationships/image" Target="../media/image96.png"/><Relationship Id="rId62" Type="http://schemas.openxmlformats.org/officeDocument/2006/relationships/image" Target="../media/image93.png"/><Relationship Id="rId70" Type="http://schemas.openxmlformats.org/officeDocument/2006/relationships/image" Target="../media/image108.png"/><Relationship Id="rId75" Type="http://schemas.openxmlformats.org/officeDocument/2006/relationships/image" Target="../media/image113.png"/><Relationship Id="rId83" Type="http://schemas.openxmlformats.org/officeDocument/2006/relationships/image" Target="../media/image120.png"/><Relationship Id="rId88" Type="http://schemas.openxmlformats.org/officeDocument/2006/relationships/image" Target="../media/image125.png"/><Relationship Id="rId91" Type="http://schemas.openxmlformats.org/officeDocument/2006/relationships/image" Target="../media/image128.png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tags" Target="../tags/tag180.xml"/><Relationship Id="rId36" Type="http://schemas.openxmlformats.org/officeDocument/2006/relationships/tags" Target="../tags/tag188.xml"/><Relationship Id="rId49" Type="http://schemas.openxmlformats.org/officeDocument/2006/relationships/slideLayout" Target="../slideLayouts/slideLayout2.xml"/><Relationship Id="rId57" Type="http://schemas.openxmlformats.org/officeDocument/2006/relationships/image" Target="../media/image92.png"/><Relationship Id="rId10" Type="http://schemas.openxmlformats.org/officeDocument/2006/relationships/tags" Target="../tags/tag162.xml"/><Relationship Id="rId31" Type="http://schemas.openxmlformats.org/officeDocument/2006/relationships/tags" Target="../tags/tag183.xml"/><Relationship Id="rId44" Type="http://schemas.openxmlformats.org/officeDocument/2006/relationships/tags" Target="../tags/tag196.xml"/><Relationship Id="rId52" Type="http://schemas.openxmlformats.org/officeDocument/2006/relationships/image" Target="../media/image94.png"/><Relationship Id="rId60" Type="http://schemas.openxmlformats.org/officeDocument/2006/relationships/image" Target="../media/image101.png"/><Relationship Id="rId65" Type="http://schemas.openxmlformats.org/officeDocument/2006/relationships/image" Target="../media/image81.png"/><Relationship Id="rId73" Type="http://schemas.openxmlformats.org/officeDocument/2006/relationships/image" Target="../media/image111.png"/><Relationship Id="rId78" Type="http://schemas.openxmlformats.org/officeDocument/2006/relationships/image" Target="../media/image116.png"/><Relationship Id="rId81" Type="http://schemas.openxmlformats.org/officeDocument/2006/relationships/image" Target="../media/image118.png"/><Relationship Id="rId86" Type="http://schemas.openxmlformats.org/officeDocument/2006/relationships/image" Target="../media/image123.png"/><Relationship Id="rId94" Type="http://schemas.openxmlformats.org/officeDocument/2006/relationships/image" Target="../media/image131.png"/><Relationship Id="rId4" Type="http://schemas.openxmlformats.org/officeDocument/2006/relationships/tags" Target="../tags/tag156.xml"/><Relationship Id="rId9" Type="http://schemas.openxmlformats.org/officeDocument/2006/relationships/tags" Target="../tags/tag16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26" Type="http://schemas.openxmlformats.org/officeDocument/2006/relationships/image" Target="../media/image108.png"/><Relationship Id="rId39" Type="http://schemas.openxmlformats.org/officeDocument/2006/relationships/image" Target="../media/image140.png"/><Relationship Id="rId3" Type="http://schemas.openxmlformats.org/officeDocument/2006/relationships/tags" Target="../tags/tag20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12.png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image" Target="../media/image105.png"/><Relationship Id="rId33" Type="http://schemas.openxmlformats.org/officeDocument/2006/relationships/image" Target="../media/image111.png"/><Relationship Id="rId38" Type="http://schemas.openxmlformats.org/officeDocument/2006/relationships/image" Target="../media/image114.png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tags" Target="../tags/tag220.xml"/><Relationship Id="rId29" Type="http://schemas.openxmlformats.org/officeDocument/2006/relationships/image" Target="../media/image134.png"/><Relationship Id="rId41" Type="http://schemas.openxmlformats.org/officeDocument/2006/relationships/image" Target="../media/image142.png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image" Target="../media/image83.png"/><Relationship Id="rId32" Type="http://schemas.openxmlformats.org/officeDocument/2006/relationships/image" Target="../media/image137.png"/><Relationship Id="rId37" Type="http://schemas.openxmlformats.org/officeDocument/2006/relationships/image" Target="../media/image139.png"/><Relationship Id="rId40" Type="http://schemas.openxmlformats.org/officeDocument/2006/relationships/image" Target="../media/image141.png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23" Type="http://schemas.openxmlformats.org/officeDocument/2006/relationships/image" Target="../media/image81.png"/><Relationship Id="rId28" Type="http://schemas.openxmlformats.org/officeDocument/2006/relationships/image" Target="../media/image133.png"/><Relationship Id="rId36" Type="http://schemas.openxmlformats.org/officeDocument/2006/relationships/image" Target="../media/image138.png"/><Relationship Id="rId10" Type="http://schemas.openxmlformats.org/officeDocument/2006/relationships/tags" Target="../tags/tag210.xml"/><Relationship Id="rId19" Type="http://schemas.openxmlformats.org/officeDocument/2006/relationships/tags" Target="../tags/tag219.xml"/><Relationship Id="rId31" Type="http://schemas.openxmlformats.org/officeDocument/2006/relationships/image" Target="../media/image136.png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notesSlide" Target="../notesSlides/notesSlide12.xml"/><Relationship Id="rId27" Type="http://schemas.openxmlformats.org/officeDocument/2006/relationships/image" Target="../media/image132.png"/><Relationship Id="rId30" Type="http://schemas.openxmlformats.org/officeDocument/2006/relationships/image" Target="../media/image135.png"/><Relationship Id="rId35" Type="http://schemas.openxmlformats.org/officeDocument/2006/relationships/image" Target="../media/image1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26" Type="http://schemas.openxmlformats.org/officeDocument/2006/relationships/image" Target="../media/image80.png"/><Relationship Id="rId3" Type="http://schemas.openxmlformats.org/officeDocument/2006/relationships/tags" Target="../tags/tag223.xml"/><Relationship Id="rId21" Type="http://schemas.openxmlformats.org/officeDocument/2006/relationships/tags" Target="../tags/tag241.xml"/><Relationship Id="rId34" Type="http://schemas.openxmlformats.org/officeDocument/2006/relationships/image" Target="../media/image88.png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notesSlide" Target="../notesSlides/notesSlide13.xml"/><Relationship Id="rId33" Type="http://schemas.openxmlformats.org/officeDocument/2006/relationships/image" Target="../media/image149.png"/><Relationship Id="rId38" Type="http://schemas.openxmlformats.org/officeDocument/2006/relationships/image" Target="../media/image95.png"/><Relationship Id="rId2" Type="http://schemas.openxmlformats.org/officeDocument/2006/relationships/tags" Target="../tags/tag222.xml"/><Relationship Id="rId16" Type="http://schemas.openxmlformats.org/officeDocument/2006/relationships/tags" Target="../tags/tag236.xml"/><Relationship Id="rId20" Type="http://schemas.openxmlformats.org/officeDocument/2006/relationships/tags" Target="../tags/tag240.xml"/><Relationship Id="rId29" Type="http://schemas.openxmlformats.org/officeDocument/2006/relationships/image" Target="../media/image145.png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48.png"/><Relationship Id="rId37" Type="http://schemas.openxmlformats.org/officeDocument/2006/relationships/image" Target="../media/image94.png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tags" Target="../tags/tag243.xml"/><Relationship Id="rId28" Type="http://schemas.openxmlformats.org/officeDocument/2006/relationships/image" Target="../media/image144.png"/><Relationship Id="rId36" Type="http://schemas.openxmlformats.org/officeDocument/2006/relationships/image" Target="../media/image150.png"/><Relationship Id="rId10" Type="http://schemas.openxmlformats.org/officeDocument/2006/relationships/tags" Target="../tags/tag230.xml"/><Relationship Id="rId19" Type="http://schemas.openxmlformats.org/officeDocument/2006/relationships/tags" Target="../tags/tag239.xml"/><Relationship Id="rId31" Type="http://schemas.openxmlformats.org/officeDocument/2006/relationships/image" Target="../media/image147.png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tags" Target="../tags/tag242.xml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Relationship Id="rId35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tags" Target="../tags/tag269.xml"/><Relationship Id="rId39" Type="http://schemas.openxmlformats.org/officeDocument/2006/relationships/image" Target="../media/image153.png"/><Relationship Id="rId21" Type="http://schemas.openxmlformats.org/officeDocument/2006/relationships/tags" Target="../tags/tag264.xml"/><Relationship Id="rId34" Type="http://schemas.openxmlformats.org/officeDocument/2006/relationships/image" Target="../media/image83.png"/><Relationship Id="rId42" Type="http://schemas.openxmlformats.org/officeDocument/2006/relationships/image" Target="../media/image156.png"/><Relationship Id="rId47" Type="http://schemas.openxmlformats.org/officeDocument/2006/relationships/image" Target="../media/image159.png"/><Relationship Id="rId50" Type="http://schemas.openxmlformats.org/officeDocument/2006/relationships/image" Target="../media/image162.png"/><Relationship Id="rId55" Type="http://schemas.openxmlformats.org/officeDocument/2006/relationships/image" Target="../media/image164.png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tags" Target="../tags/tag268.xml"/><Relationship Id="rId33" Type="http://schemas.openxmlformats.org/officeDocument/2006/relationships/image" Target="../media/image145.png"/><Relationship Id="rId38" Type="http://schemas.openxmlformats.org/officeDocument/2006/relationships/image" Target="../media/image152.png"/><Relationship Id="rId46" Type="http://schemas.openxmlformats.org/officeDocument/2006/relationships/image" Target="../media/image95.png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tags" Target="../tags/tag263.xml"/><Relationship Id="rId29" Type="http://schemas.openxmlformats.org/officeDocument/2006/relationships/notesSlide" Target="../notesSlides/notesSlide14.xml"/><Relationship Id="rId41" Type="http://schemas.openxmlformats.org/officeDocument/2006/relationships/image" Target="../media/image155.png"/><Relationship Id="rId54" Type="http://schemas.openxmlformats.org/officeDocument/2006/relationships/image" Target="../media/image163.png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32" Type="http://schemas.openxmlformats.org/officeDocument/2006/relationships/image" Target="../media/image144.png"/><Relationship Id="rId37" Type="http://schemas.openxmlformats.org/officeDocument/2006/relationships/image" Target="../media/image151.png"/><Relationship Id="rId40" Type="http://schemas.openxmlformats.org/officeDocument/2006/relationships/image" Target="../media/image154.png"/><Relationship Id="rId45" Type="http://schemas.openxmlformats.org/officeDocument/2006/relationships/image" Target="../media/image94.png"/><Relationship Id="rId53" Type="http://schemas.openxmlformats.org/officeDocument/2006/relationships/image" Target="../media/image108.png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05.png"/><Relationship Id="rId49" Type="http://schemas.openxmlformats.org/officeDocument/2006/relationships/image" Target="../media/image161.png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31" Type="http://schemas.openxmlformats.org/officeDocument/2006/relationships/image" Target="../media/image143.png"/><Relationship Id="rId44" Type="http://schemas.openxmlformats.org/officeDocument/2006/relationships/image" Target="../media/image158.png"/><Relationship Id="rId52" Type="http://schemas.openxmlformats.org/officeDocument/2006/relationships/image" Target="../media/image111.png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65.xml"/><Relationship Id="rId27" Type="http://schemas.openxmlformats.org/officeDocument/2006/relationships/tags" Target="../tags/tag270.xml"/><Relationship Id="rId30" Type="http://schemas.openxmlformats.org/officeDocument/2006/relationships/image" Target="../media/image146.png"/><Relationship Id="rId35" Type="http://schemas.openxmlformats.org/officeDocument/2006/relationships/image" Target="../media/image147.png"/><Relationship Id="rId43" Type="http://schemas.openxmlformats.org/officeDocument/2006/relationships/image" Target="../media/image157.png"/><Relationship Id="rId48" Type="http://schemas.openxmlformats.org/officeDocument/2006/relationships/image" Target="../media/image160.png"/><Relationship Id="rId8" Type="http://schemas.openxmlformats.org/officeDocument/2006/relationships/tags" Target="../tags/tag251.xml"/><Relationship Id="rId51" Type="http://schemas.openxmlformats.org/officeDocument/2006/relationships/image" Target="../media/image112.png"/><Relationship Id="rId3" Type="http://schemas.openxmlformats.org/officeDocument/2006/relationships/tags" Target="../tags/tag24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26" Type="http://schemas.openxmlformats.org/officeDocument/2006/relationships/image" Target="../media/image105.png"/><Relationship Id="rId39" Type="http://schemas.openxmlformats.org/officeDocument/2006/relationships/image" Target="../media/image160.png"/><Relationship Id="rId3" Type="http://schemas.openxmlformats.org/officeDocument/2006/relationships/tags" Target="../tags/tag27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11.png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image" Target="../media/image167.png"/><Relationship Id="rId33" Type="http://schemas.openxmlformats.org/officeDocument/2006/relationships/image" Target="../media/image173.png"/><Relationship Id="rId38" Type="http://schemas.openxmlformats.org/officeDocument/2006/relationships/image" Target="../media/image159.png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tags" Target="../tags/tag290.xml"/><Relationship Id="rId29" Type="http://schemas.openxmlformats.org/officeDocument/2006/relationships/image" Target="../media/image169.png"/><Relationship Id="rId41" Type="http://schemas.openxmlformats.org/officeDocument/2006/relationships/image" Target="../media/image176.png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image" Target="../media/image166.png"/><Relationship Id="rId32" Type="http://schemas.openxmlformats.org/officeDocument/2006/relationships/image" Target="../media/image172.png"/><Relationship Id="rId37" Type="http://schemas.openxmlformats.org/officeDocument/2006/relationships/image" Target="../media/image175.png"/><Relationship Id="rId40" Type="http://schemas.openxmlformats.org/officeDocument/2006/relationships/image" Target="../media/image161.png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image" Target="../media/image165.png"/><Relationship Id="rId28" Type="http://schemas.openxmlformats.org/officeDocument/2006/relationships/image" Target="../media/image168.png"/><Relationship Id="rId36" Type="http://schemas.openxmlformats.org/officeDocument/2006/relationships/image" Target="../media/image174.png"/><Relationship Id="rId10" Type="http://schemas.openxmlformats.org/officeDocument/2006/relationships/tags" Target="../tags/tag280.xml"/><Relationship Id="rId19" Type="http://schemas.openxmlformats.org/officeDocument/2006/relationships/tags" Target="../tags/tag289.xml"/><Relationship Id="rId31" Type="http://schemas.openxmlformats.org/officeDocument/2006/relationships/image" Target="../media/image171.png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notesSlide" Target="../notesSlides/notesSlide15.xml"/><Relationship Id="rId27" Type="http://schemas.openxmlformats.org/officeDocument/2006/relationships/image" Target="../media/image108.png"/><Relationship Id="rId30" Type="http://schemas.openxmlformats.org/officeDocument/2006/relationships/image" Target="../media/image170.png"/><Relationship Id="rId35" Type="http://schemas.openxmlformats.org/officeDocument/2006/relationships/image" Target="../media/image1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notesSlide" Target="../notesSlides/notesSlide16.xml"/><Relationship Id="rId18" Type="http://schemas.openxmlformats.org/officeDocument/2006/relationships/image" Target="../media/image172.png"/><Relationship Id="rId3" Type="http://schemas.openxmlformats.org/officeDocument/2006/relationships/tags" Target="../tags/tag293.xml"/><Relationship Id="rId21" Type="http://schemas.openxmlformats.org/officeDocument/2006/relationships/image" Target="../media/image175.png"/><Relationship Id="rId7" Type="http://schemas.openxmlformats.org/officeDocument/2006/relationships/tags" Target="../tags/tag29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78.png"/><Relationship Id="rId2" Type="http://schemas.openxmlformats.org/officeDocument/2006/relationships/tags" Target="../tags/tag292.xml"/><Relationship Id="rId16" Type="http://schemas.openxmlformats.org/officeDocument/2006/relationships/image" Target="../media/image108.png"/><Relationship Id="rId20" Type="http://schemas.openxmlformats.org/officeDocument/2006/relationships/image" Target="../media/image174.png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5" Type="http://schemas.openxmlformats.org/officeDocument/2006/relationships/tags" Target="../tags/tag295.xml"/><Relationship Id="rId15" Type="http://schemas.openxmlformats.org/officeDocument/2006/relationships/image" Target="../media/image177.png"/><Relationship Id="rId10" Type="http://schemas.openxmlformats.org/officeDocument/2006/relationships/tags" Target="../tags/tag300.xml"/><Relationship Id="rId19" Type="http://schemas.openxmlformats.org/officeDocument/2006/relationships/image" Target="../media/image173.png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image" Target="../media/image171.png"/><Relationship Id="rId22" Type="http://schemas.openxmlformats.org/officeDocument/2006/relationships/image" Target="../media/image1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image" Target="../media/image178.png"/><Relationship Id="rId18" Type="http://schemas.openxmlformats.org/officeDocument/2006/relationships/image" Target="../media/image171.png"/><Relationship Id="rId3" Type="http://schemas.openxmlformats.org/officeDocument/2006/relationships/tags" Target="../tags/tag304.xml"/><Relationship Id="rId7" Type="http://schemas.openxmlformats.org/officeDocument/2006/relationships/tags" Target="../tags/tag308.xml"/><Relationship Id="rId12" Type="http://schemas.openxmlformats.org/officeDocument/2006/relationships/notesSlide" Target="../notesSlides/notesSlide17.xml"/><Relationship Id="rId17" Type="http://schemas.openxmlformats.org/officeDocument/2006/relationships/image" Target="../media/image108.png"/><Relationship Id="rId2" Type="http://schemas.openxmlformats.org/officeDocument/2006/relationships/tags" Target="../tags/tag303.xml"/><Relationship Id="rId16" Type="http://schemas.openxmlformats.org/officeDocument/2006/relationships/image" Target="../media/image177.png"/><Relationship Id="rId20" Type="http://schemas.openxmlformats.org/officeDocument/2006/relationships/image" Target="../media/image180.png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06.xml"/><Relationship Id="rId15" Type="http://schemas.openxmlformats.org/officeDocument/2006/relationships/image" Target="../media/image174.png"/><Relationship Id="rId10" Type="http://schemas.openxmlformats.org/officeDocument/2006/relationships/tags" Target="../tags/tag311.xml"/><Relationship Id="rId19" Type="http://schemas.openxmlformats.org/officeDocument/2006/relationships/image" Target="../media/image179.png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image" Target="../media/image1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tags" Target="../tags/tag324.xml"/><Relationship Id="rId18" Type="http://schemas.openxmlformats.org/officeDocument/2006/relationships/tags" Target="../tags/tag329.xml"/><Relationship Id="rId26" Type="http://schemas.openxmlformats.org/officeDocument/2006/relationships/image" Target="../media/image108.png"/><Relationship Id="rId39" Type="http://schemas.openxmlformats.org/officeDocument/2006/relationships/image" Target="../media/image187.png"/><Relationship Id="rId3" Type="http://schemas.openxmlformats.org/officeDocument/2006/relationships/tags" Target="../tags/tag31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83.png"/><Relationship Id="rId42" Type="http://schemas.openxmlformats.org/officeDocument/2006/relationships/image" Target="../media/image190.png"/><Relationship Id="rId7" Type="http://schemas.openxmlformats.org/officeDocument/2006/relationships/tags" Target="../tags/tag318.xml"/><Relationship Id="rId12" Type="http://schemas.openxmlformats.org/officeDocument/2006/relationships/tags" Target="../tags/tag323.xml"/><Relationship Id="rId17" Type="http://schemas.openxmlformats.org/officeDocument/2006/relationships/tags" Target="../tags/tag328.xml"/><Relationship Id="rId25" Type="http://schemas.openxmlformats.org/officeDocument/2006/relationships/image" Target="../media/image181.png"/><Relationship Id="rId33" Type="http://schemas.openxmlformats.org/officeDocument/2006/relationships/image" Target="../media/image171.png"/><Relationship Id="rId38" Type="http://schemas.openxmlformats.org/officeDocument/2006/relationships/image" Target="../media/image186.png"/><Relationship Id="rId2" Type="http://schemas.openxmlformats.org/officeDocument/2006/relationships/tags" Target="../tags/tag313.xml"/><Relationship Id="rId16" Type="http://schemas.openxmlformats.org/officeDocument/2006/relationships/tags" Target="../tags/tag327.xml"/><Relationship Id="rId20" Type="http://schemas.openxmlformats.org/officeDocument/2006/relationships/tags" Target="../tags/tag331.xml"/><Relationship Id="rId29" Type="http://schemas.openxmlformats.org/officeDocument/2006/relationships/image" Target="../media/image55.png"/><Relationship Id="rId41" Type="http://schemas.openxmlformats.org/officeDocument/2006/relationships/image" Target="../media/image189.png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24" Type="http://schemas.openxmlformats.org/officeDocument/2006/relationships/image" Target="../media/image180.png"/><Relationship Id="rId32" Type="http://schemas.openxmlformats.org/officeDocument/2006/relationships/image" Target="../media/image174.png"/><Relationship Id="rId37" Type="http://schemas.openxmlformats.org/officeDocument/2006/relationships/image" Target="../media/image185.png"/><Relationship Id="rId40" Type="http://schemas.openxmlformats.org/officeDocument/2006/relationships/image" Target="../media/image188.png"/><Relationship Id="rId5" Type="http://schemas.openxmlformats.org/officeDocument/2006/relationships/tags" Target="../tags/tag316.xml"/><Relationship Id="rId15" Type="http://schemas.openxmlformats.org/officeDocument/2006/relationships/tags" Target="../tags/tag326.xml"/><Relationship Id="rId23" Type="http://schemas.openxmlformats.org/officeDocument/2006/relationships/image" Target="../media/image179.png"/><Relationship Id="rId28" Type="http://schemas.openxmlformats.org/officeDocument/2006/relationships/image" Target="../media/image53.png"/><Relationship Id="rId36" Type="http://schemas.openxmlformats.org/officeDocument/2006/relationships/image" Target="../media/image177.png"/><Relationship Id="rId10" Type="http://schemas.openxmlformats.org/officeDocument/2006/relationships/tags" Target="../tags/tag321.xml"/><Relationship Id="rId19" Type="http://schemas.openxmlformats.org/officeDocument/2006/relationships/tags" Target="../tags/tag330.xml"/><Relationship Id="rId31" Type="http://schemas.openxmlformats.org/officeDocument/2006/relationships/image" Target="../media/image175.png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tags" Target="../tags/tag325.xml"/><Relationship Id="rId22" Type="http://schemas.openxmlformats.org/officeDocument/2006/relationships/notesSlide" Target="../notesSlides/notesSlide18.xml"/><Relationship Id="rId27" Type="http://schemas.openxmlformats.org/officeDocument/2006/relationships/image" Target="../media/image178.png"/><Relationship Id="rId30" Type="http://schemas.openxmlformats.org/officeDocument/2006/relationships/image" Target="../media/image182.png"/><Relationship Id="rId35" Type="http://schemas.openxmlformats.org/officeDocument/2006/relationships/image" Target="../media/image1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notesSlide" Target="../notesSlides/notesSlide19.xml"/><Relationship Id="rId18" Type="http://schemas.openxmlformats.org/officeDocument/2006/relationships/image" Target="../media/image108.png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77.png"/><Relationship Id="rId2" Type="http://schemas.openxmlformats.org/officeDocument/2006/relationships/tags" Target="../tags/tag333.xml"/><Relationship Id="rId16" Type="http://schemas.openxmlformats.org/officeDocument/2006/relationships/image" Target="../media/image174.png"/><Relationship Id="rId20" Type="http://schemas.openxmlformats.org/officeDocument/2006/relationships/image" Target="../media/image186.png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5" Type="http://schemas.openxmlformats.org/officeDocument/2006/relationships/tags" Target="../tags/tag336.xml"/><Relationship Id="rId15" Type="http://schemas.openxmlformats.org/officeDocument/2006/relationships/image" Target="../media/image175.png"/><Relationship Id="rId10" Type="http://schemas.openxmlformats.org/officeDocument/2006/relationships/tags" Target="../tags/tag341.xml"/><Relationship Id="rId19" Type="http://schemas.openxmlformats.org/officeDocument/2006/relationships/image" Target="../media/image185.png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image" Target="../media/image1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tags" Target="../tags/tag6.xml"/><Relationship Id="rId21" Type="http://schemas.openxmlformats.org/officeDocument/2006/relationships/image" Target="../media/image9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tags" Target="../tags/tag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12.png"/><Relationship Id="rId5" Type="http://schemas.openxmlformats.org/officeDocument/2006/relationships/tags" Target="../tags/tag8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tags" Target="../tags/tag13.xml"/><Relationship Id="rId19" Type="http://schemas.openxmlformats.org/officeDocument/2006/relationships/image" Target="../media/image7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tags" Target="../tags/tag360.xml"/><Relationship Id="rId26" Type="http://schemas.openxmlformats.org/officeDocument/2006/relationships/image" Target="../media/image177.png"/><Relationship Id="rId3" Type="http://schemas.openxmlformats.org/officeDocument/2006/relationships/tags" Target="../tags/tag345.xml"/><Relationship Id="rId21" Type="http://schemas.openxmlformats.org/officeDocument/2006/relationships/image" Target="../media/image185.png"/><Relationship Id="rId34" Type="http://schemas.openxmlformats.org/officeDocument/2006/relationships/image" Target="../media/image53.png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5" Type="http://schemas.openxmlformats.org/officeDocument/2006/relationships/image" Target="../media/image174.png"/><Relationship Id="rId33" Type="http://schemas.openxmlformats.org/officeDocument/2006/relationships/image" Target="../media/image196.png"/><Relationship Id="rId38" Type="http://schemas.openxmlformats.org/officeDocument/2006/relationships/image" Target="../media/image198.png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0" Type="http://schemas.openxmlformats.org/officeDocument/2006/relationships/notesSlide" Target="../notesSlides/notesSlide20.xml"/><Relationship Id="rId29" Type="http://schemas.openxmlformats.org/officeDocument/2006/relationships/image" Target="../media/image192.png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image" Target="../media/image175.png"/><Relationship Id="rId32" Type="http://schemas.openxmlformats.org/officeDocument/2006/relationships/image" Target="../media/image195.png"/><Relationship Id="rId37" Type="http://schemas.openxmlformats.org/officeDocument/2006/relationships/image" Target="../media/image197.png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23" Type="http://schemas.openxmlformats.org/officeDocument/2006/relationships/image" Target="../media/image178.png"/><Relationship Id="rId28" Type="http://schemas.openxmlformats.org/officeDocument/2006/relationships/image" Target="../media/image191.png"/><Relationship Id="rId36" Type="http://schemas.openxmlformats.org/officeDocument/2006/relationships/image" Target="../media/image182.png"/><Relationship Id="rId10" Type="http://schemas.openxmlformats.org/officeDocument/2006/relationships/tags" Target="../tags/tag35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4.png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Relationship Id="rId22" Type="http://schemas.openxmlformats.org/officeDocument/2006/relationships/image" Target="../media/image186.png"/><Relationship Id="rId27" Type="http://schemas.openxmlformats.org/officeDocument/2006/relationships/image" Target="../media/image108.png"/><Relationship Id="rId30" Type="http://schemas.openxmlformats.org/officeDocument/2006/relationships/image" Target="../media/image193.png"/><Relationship Id="rId35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73.xml"/><Relationship Id="rId18" Type="http://schemas.openxmlformats.org/officeDocument/2006/relationships/tags" Target="../tags/tag378.xml"/><Relationship Id="rId26" Type="http://schemas.openxmlformats.org/officeDocument/2006/relationships/notesSlide" Target="../notesSlides/notesSlide21.xml"/><Relationship Id="rId39" Type="http://schemas.openxmlformats.org/officeDocument/2006/relationships/image" Target="../media/image211.png"/><Relationship Id="rId3" Type="http://schemas.openxmlformats.org/officeDocument/2006/relationships/tags" Target="../tags/tag363.xml"/><Relationship Id="rId21" Type="http://schemas.openxmlformats.org/officeDocument/2006/relationships/tags" Target="../tags/tag381.xml"/><Relationship Id="rId34" Type="http://schemas.openxmlformats.org/officeDocument/2006/relationships/image" Target="../media/image206.png"/><Relationship Id="rId42" Type="http://schemas.openxmlformats.org/officeDocument/2006/relationships/image" Target="../media/image214.png"/><Relationship Id="rId47" Type="http://schemas.openxmlformats.org/officeDocument/2006/relationships/image" Target="../media/image219.png"/><Relationship Id="rId50" Type="http://schemas.openxmlformats.org/officeDocument/2006/relationships/image" Target="../media/image222.png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05.png"/><Relationship Id="rId38" Type="http://schemas.openxmlformats.org/officeDocument/2006/relationships/image" Target="../media/image210.png"/><Relationship Id="rId46" Type="http://schemas.openxmlformats.org/officeDocument/2006/relationships/image" Target="../media/image218.png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tags" Target="../tags/tag380.xml"/><Relationship Id="rId29" Type="http://schemas.openxmlformats.org/officeDocument/2006/relationships/image" Target="../media/image201.png"/><Relationship Id="rId41" Type="http://schemas.openxmlformats.org/officeDocument/2006/relationships/image" Target="../media/image213.png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tags" Target="../tags/tag384.xml"/><Relationship Id="rId32" Type="http://schemas.openxmlformats.org/officeDocument/2006/relationships/image" Target="../media/image204.png"/><Relationship Id="rId37" Type="http://schemas.openxmlformats.org/officeDocument/2006/relationships/image" Target="../media/image209.png"/><Relationship Id="rId40" Type="http://schemas.openxmlformats.org/officeDocument/2006/relationships/image" Target="../media/image212.png"/><Relationship Id="rId45" Type="http://schemas.openxmlformats.org/officeDocument/2006/relationships/image" Target="../media/image217.png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tags" Target="../tags/tag383.xml"/><Relationship Id="rId28" Type="http://schemas.openxmlformats.org/officeDocument/2006/relationships/image" Target="../media/image200.png"/><Relationship Id="rId36" Type="http://schemas.openxmlformats.org/officeDocument/2006/relationships/image" Target="../media/image208.png"/><Relationship Id="rId49" Type="http://schemas.openxmlformats.org/officeDocument/2006/relationships/image" Target="../media/image221.png"/><Relationship Id="rId10" Type="http://schemas.openxmlformats.org/officeDocument/2006/relationships/tags" Target="../tags/tag370.xml"/><Relationship Id="rId19" Type="http://schemas.openxmlformats.org/officeDocument/2006/relationships/tags" Target="../tags/tag379.xml"/><Relationship Id="rId31" Type="http://schemas.openxmlformats.org/officeDocument/2006/relationships/image" Target="../media/image203.png"/><Relationship Id="rId44" Type="http://schemas.openxmlformats.org/officeDocument/2006/relationships/image" Target="../media/image216.png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tags" Target="../tags/tag382.xml"/><Relationship Id="rId27" Type="http://schemas.openxmlformats.org/officeDocument/2006/relationships/image" Target="../media/image199.png"/><Relationship Id="rId30" Type="http://schemas.openxmlformats.org/officeDocument/2006/relationships/image" Target="../media/image202.png"/><Relationship Id="rId35" Type="http://schemas.openxmlformats.org/officeDocument/2006/relationships/image" Target="../media/image207.png"/><Relationship Id="rId43" Type="http://schemas.openxmlformats.org/officeDocument/2006/relationships/image" Target="../media/image215.png"/><Relationship Id="rId48" Type="http://schemas.openxmlformats.org/officeDocument/2006/relationships/image" Target="../media/image220.png"/><Relationship Id="rId8" Type="http://schemas.openxmlformats.org/officeDocument/2006/relationships/tags" Target="../tags/tag36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13" Type="http://schemas.openxmlformats.org/officeDocument/2006/relationships/tags" Target="../tags/tag397.xml"/><Relationship Id="rId18" Type="http://schemas.openxmlformats.org/officeDocument/2006/relationships/image" Target="../media/image200.png"/><Relationship Id="rId26" Type="http://schemas.openxmlformats.org/officeDocument/2006/relationships/image" Target="../media/image145.png"/><Relationship Id="rId3" Type="http://schemas.openxmlformats.org/officeDocument/2006/relationships/tags" Target="../tags/tag387.xml"/><Relationship Id="rId21" Type="http://schemas.openxmlformats.org/officeDocument/2006/relationships/image" Target="../media/image203.png"/><Relationship Id="rId7" Type="http://schemas.openxmlformats.org/officeDocument/2006/relationships/tags" Target="../tags/tag391.xml"/><Relationship Id="rId12" Type="http://schemas.openxmlformats.org/officeDocument/2006/relationships/tags" Target="../tags/tag396.xml"/><Relationship Id="rId17" Type="http://schemas.openxmlformats.org/officeDocument/2006/relationships/notesSlide" Target="../notesSlides/notesSlide22.xml"/><Relationship Id="rId25" Type="http://schemas.openxmlformats.org/officeDocument/2006/relationships/image" Target="../media/image175.png"/><Relationship Id="rId2" Type="http://schemas.openxmlformats.org/officeDocument/2006/relationships/tags" Target="../tags/tag38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22.png"/><Relationship Id="rId29" Type="http://schemas.openxmlformats.org/officeDocument/2006/relationships/image" Target="../media/image208.png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tags" Target="../tags/tag395.xml"/><Relationship Id="rId24" Type="http://schemas.openxmlformats.org/officeDocument/2006/relationships/image" Target="../media/image225.png"/><Relationship Id="rId5" Type="http://schemas.openxmlformats.org/officeDocument/2006/relationships/tags" Target="../tags/tag389.xml"/><Relationship Id="rId15" Type="http://schemas.openxmlformats.org/officeDocument/2006/relationships/tags" Target="../tags/tag399.xml"/><Relationship Id="rId23" Type="http://schemas.openxmlformats.org/officeDocument/2006/relationships/image" Target="../media/image224.png"/><Relationship Id="rId28" Type="http://schemas.openxmlformats.org/officeDocument/2006/relationships/image" Target="../media/image226.png"/><Relationship Id="rId10" Type="http://schemas.openxmlformats.org/officeDocument/2006/relationships/tags" Target="../tags/tag394.xml"/><Relationship Id="rId19" Type="http://schemas.openxmlformats.org/officeDocument/2006/relationships/image" Target="../media/image201.png"/><Relationship Id="rId4" Type="http://schemas.openxmlformats.org/officeDocument/2006/relationships/tags" Target="../tags/tag388.xml"/><Relationship Id="rId9" Type="http://schemas.openxmlformats.org/officeDocument/2006/relationships/tags" Target="../tags/tag393.xml"/><Relationship Id="rId14" Type="http://schemas.openxmlformats.org/officeDocument/2006/relationships/tags" Target="../tags/tag398.xml"/><Relationship Id="rId22" Type="http://schemas.openxmlformats.org/officeDocument/2006/relationships/image" Target="../media/image223.png"/><Relationship Id="rId27" Type="http://schemas.openxmlformats.org/officeDocument/2006/relationships/image" Target="../media/image53.png"/><Relationship Id="rId30" Type="http://schemas.openxmlformats.org/officeDocument/2006/relationships/image" Target="../media/image20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13" Type="http://schemas.openxmlformats.org/officeDocument/2006/relationships/tags" Target="../tags/tag412.xml"/><Relationship Id="rId18" Type="http://schemas.openxmlformats.org/officeDocument/2006/relationships/tags" Target="../tags/tag417.xml"/><Relationship Id="rId26" Type="http://schemas.openxmlformats.org/officeDocument/2006/relationships/image" Target="../media/image200.png"/><Relationship Id="rId39" Type="http://schemas.openxmlformats.org/officeDocument/2006/relationships/image" Target="../media/image232.png"/><Relationship Id="rId3" Type="http://schemas.openxmlformats.org/officeDocument/2006/relationships/tags" Target="../tags/tag402.xml"/><Relationship Id="rId21" Type="http://schemas.openxmlformats.org/officeDocument/2006/relationships/tags" Target="../tags/tag420.xml"/><Relationship Id="rId34" Type="http://schemas.openxmlformats.org/officeDocument/2006/relationships/image" Target="../media/image227.png"/><Relationship Id="rId42" Type="http://schemas.openxmlformats.org/officeDocument/2006/relationships/image" Target="../media/image233.png"/><Relationship Id="rId7" Type="http://schemas.openxmlformats.org/officeDocument/2006/relationships/tags" Target="../tags/tag406.xml"/><Relationship Id="rId12" Type="http://schemas.openxmlformats.org/officeDocument/2006/relationships/tags" Target="../tags/tag411.xml"/><Relationship Id="rId17" Type="http://schemas.openxmlformats.org/officeDocument/2006/relationships/tags" Target="../tags/tag416.xml"/><Relationship Id="rId25" Type="http://schemas.openxmlformats.org/officeDocument/2006/relationships/notesSlide" Target="../notesSlides/notesSlide23.xml"/><Relationship Id="rId33" Type="http://schemas.openxmlformats.org/officeDocument/2006/relationships/image" Target="../media/image53.png"/><Relationship Id="rId38" Type="http://schemas.openxmlformats.org/officeDocument/2006/relationships/image" Target="../media/image231.png"/><Relationship Id="rId2" Type="http://schemas.openxmlformats.org/officeDocument/2006/relationships/tags" Target="../tags/tag401.xml"/><Relationship Id="rId16" Type="http://schemas.openxmlformats.org/officeDocument/2006/relationships/tags" Target="../tags/tag415.xml"/><Relationship Id="rId20" Type="http://schemas.openxmlformats.org/officeDocument/2006/relationships/tags" Target="../tags/tag419.xml"/><Relationship Id="rId29" Type="http://schemas.openxmlformats.org/officeDocument/2006/relationships/image" Target="../media/image203.png"/><Relationship Id="rId41" Type="http://schemas.openxmlformats.org/officeDocument/2006/relationships/image" Target="../media/image206.png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75.png"/><Relationship Id="rId37" Type="http://schemas.openxmlformats.org/officeDocument/2006/relationships/image" Target="../media/image230.png"/><Relationship Id="rId40" Type="http://schemas.openxmlformats.org/officeDocument/2006/relationships/image" Target="../media/image208.png"/><Relationship Id="rId5" Type="http://schemas.openxmlformats.org/officeDocument/2006/relationships/tags" Target="../tags/tag404.xml"/><Relationship Id="rId15" Type="http://schemas.openxmlformats.org/officeDocument/2006/relationships/tags" Target="../tags/tag414.xml"/><Relationship Id="rId23" Type="http://schemas.openxmlformats.org/officeDocument/2006/relationships/tags" Target="../tags/tag422.xml"/><Relationship Id="rId28" Type="http://schemas.openxmlformats.org/officeDocument/2006/relationships/image" Target="../media/image222.png"/><Relationship Id="rId36" Type="http://schemas.openxmlformats.org/officeDocument/2006/relationships/image" Target="../media/image229.png"/><Relationship Id="rId10" Type="http://schemas.openxmlformats.org/officeDocument/2006/relationships/tags" Target="../tags/tag409.xml"/><Relationship Id="rId19" Type="http://schemas.openxmlformats.org/officeDocument/2006/relationships/tags" Target="../tags/tag418.xml"/><Relationship Id="rId31" Type="http://schemas.openxmlformats.org/officeDocument/2006/relationships/image" Target="../media/image224.png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tags" Target="../tags/tag413.xml"/><Relationship Id="rId22" Type="http://schemas.openxmlformats.org/officeDocument/2006/relationships/tags" Target="../tags/tag421.xml"/><Relationship Id="rId27" Type="http://schemas.openxmlformats.org/officeDocument/2006/relationships/image" Target="../media/image201.png"/><Relationship Id="rId30" Type="http://schemas.openxmlformats.org/officeDocument/2006/relationships/image" Target="../media/image223.png"/><Relationship Id="rId35" Type="http://schemas.openxmlformats.org/officeDocument/2006/relationships/image" Target="../media/image228.png"/><Relationship Id="rId43" Type="http://schemas.openxmlformats.org/officeDocument/2006/relationships/image" Target="../media/image2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13" Type="http://schemas.openxmlformats.org/officeDocument/2006/relationships/tags" Target="../tags/tag435.xml"/><Relationship Id="rId18" Type="http://schemas.openxmlformats.org/officeDocument/2006/relationships/tags" Target="../tags/tag440.xml"/><Relationship Id="rId26" Type="http://schemas.openxmlformats.org/officeDocument/2006/relationships/image" Target="../media/image201.png"/><Relationship Id="rId39" Type="http://schemas.openxmlformats.org/officeDocument/2006/relationships/image" Target="../media/image241.png"/><Relationship Id="rId3" Type="http://schemas.openxmlformats.org/officeDocument/2006/relationships/tags" Target="../tags/tag425.xml"/><Relationship Id="rId21" Type="http://schemas.openxmlformats.org/officeDocument/2006/relationships/notesSlide" Target="../notesSlides/notesSlide24.xml"/><Relationship Id="rId34" Type="http://schemas.openxmlformats.org/officeDocument/2006/relationships/image" Target="../media/image239.png"/><Relationship Id="rId7" Type="http://schemas.openxmlformats.org/officeDocument/2006/relationships/tags" Target="../tags/tag429.xml"/><Relationship Id="rId12" Type="http://schemas.openxmlformats.org/officeDocument/2006/relationships/tags" Target="../tags/tag434.xml"/><Relationship Id="rId17" Type="http://schemas.openxmlformats.org/officeDocument/2006/relationships/tags" Target="../tags/tag439.xml"/><Relationship Id="rId25" Type="http://schemas.openxmlformats.org/officeDocument/2006/relationships/image" Target="../media/image200.png"/><Relationship Id="rId33" Type="http://schemas.openxmlformats.org/officeDocument/2006/relationships/image" Target="../media/image238.png"/><Relationship Id="rId38" Type="http://schemas.openxmlformats.org/officeDocument/2006/relationships/image" Target="../media/image240.png"/><Relationship Id="rId2" Type="http://schemas.openxmlformats.org/officeDocument/2006/relationships/tags" Target="../tags/tag424.xml"/><Relationship Id="rId16" Type="http://schemas.openxmlformats.org/officeDocument/2006/relationships/tags" Target="../tags/tag43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36.png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tags" Target="../tags/tag433.xml"/><Relationship Id="rId24" Type="http://schemas.openxmlformats.org/officeDocument/2006/relationships/image" Target="../media/image193.png"/><Relationship Id="rId32" Type="http://schemas.openxmlformats.org/officeDocument/2006/relationships/image" Target="../media/image237.png"/><Relationship Id="rId37" Type="http://schemas.openxmlformats.org/officeDocument/2006/relationships/image" Target="../media/image206.png"/><Relationship Id="rId40" Type="http://schemas.openxmlformats.org/officeDocument/2006/relationships/image" Target="../media/image242.png"/><Relationship Id="rId5" Type="http://schemas.openxmlformats.org/officeDocument/2006/relationships/tags" Target="../tags/tag427.xml"/><Relationship Id="rId15" Type="http://schemas.openxmlformats.org/officeDocument/2006/relationships/tags" Target="../tags/tag437.xml"/><Relationship Id="rId23" Type="http://schemas.openxmlformats.org/officeDocument/2006/relationships/image" Target="../media/image235.png"/><Relationship Id="rId28" Type="http://schemas.openxmlformats.org/officeDocument/2006/relationships/image" Target="../media/image105.png"/><Relationship Id="rId36" Type="http://schemas.openxmlformats.org/officeDocument/2006/relationships/image" Target="../media/image208.png"/><Relationship Id="rId10" Type="http://schemas.openxmlformats.org/officeDocument/2006/relationships/tags" Target="../tags/tag432.xml"/><Relationship Id="rId19" Type="http://schemas.openxmlformats.org/officeDocument/2006/relationships/tags" Target="../tags/tag441.xml"/><Relationship Id="rId31" Type="http://schemas.openxmlformats.org/officeDocument/2006/relationships/image" Target="../media/image203.png"/><Relationship Id="rId4" Type="http://schemas.openxmlformats.org/officeDocument/2006/relationships/tags" Target="../tags/tag426.xml"/><Relationship Id="rId9" Type="http://schemas.openxmlformats.org/officeDocument/2006/relationships/tags" Target="../tags/tag431.xml"/><Relationship Id="rId14" Type="http://schemas.openxmlformats.org/officeDocument/2006/relationships/tags" Target="../tags/tag436.xml"/><Relationship Id="rId22" Type="http://schemas.openxmlformats.org/officeDocument/2006/relationships/image" Target="../media/image191.png"/><Relationship Id="rId27" Type="http://schemas.openxmlformats.org/officeDocument/2006/relationships/image" Target="../media/image108.png"/><Relationship Id="rId30" Type="http://schemas.openxmlformats.org/officeDocument/2006/relationships/image" Target="../media/image222.png"/><Relationship Id="rId35" Type="http://schemas.openxmlformats.org/officeDocument/2006/relationships/image" Target="../media/image20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13" Type="http://schemas.openxmlformats.org/officeDocument/2006/relationships/tags" Target="../tags/tag454.xml"/><Relationship Id="rId18" Type="http://schemas.openxmlformats.org/officeDocument/2006/relationships/tags" Target="../tags/tag459.xml"/><Relationship Id="rId26" Type="http://schemas.openxmlformats.org/officeDocument/2006/relationships/image" Target="../media/image200.png"/><Relationship Id="rId39" Type="http://schemas.openxmlformats.org/officeDocument/2006/relationships/image" Target="../media/image242.png"/><Relationship Id="rId3" Type="http://schemas.openxmlformats.org/officeDocument/2006/relationships/tags" Target="../tags/tag44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08.png"/><Relationship Id="rId42" Type="http://schemas.openxmlformats.org/officeDocument/2006/relationships/image" Target="../media/image246.png"/><Relationship Id="rId7" Type="http://schemas.openxmlformats.org/officeDocument/2006/relationships/tags" Target="../tags/tag448.xml"/><Relationship Id="rId12" Type="http://schemas.openxmlformats.org/officeDocument/2006/relationships/tags" Target="../tags/tag453.xml"/><Relationship Id="rId17" Type="http://schemas.openxmlformats.org/officeDocument/2006/relationships/tags" Target="../tags/tag458.xml"/><Relationship Id="rId25" Type="http://schemas.openxmlformats.org/officeDocument/2006/relationships/image" Target="../media/image193.png"/><Relationship Id="rId33" Type="http://schemas.openxmlformats.org/officeDocument/2006/relationships/image" Target="../media/image237.png"/><Relationship Id="rId38" Type="http://schemas.openxmlformats.org/officeDocument/2006/relationships/image" Target="../media/image174.png"/><Relationship Id="rId2" Type="http://schemas.openxmlformats.org/officeDocument/2006/relationships/tags" Target="../tags/tag443.xml"/><Relationship Id="rId16" Type="http://schemas.openxmlformats.org/officeDocument/2006/relationships/tags" Target="../tags/tag457.xml"/><Relationship Id="rId20" Type="http://schemas.openxmlformats.org/officeDocument/2006/relationships/tags" Target="../tags/tag461.xml"/><Relationship Id="rId29" Type="http://schemas.openxmlformats.org/officeDocument/2006/relationships/image" Target="../media/image236.png"/><Relationship Id="rId41" Type="http://schemas.openxmlformats.org/officeDocument/2006/relationships/image" Target="../media/image245.png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11" Type="http://schemas.openxmlformats.org/officeDocument/2006/relationships/tags" Target="../tags/tag452.xml"/><Relationship Id="rId24" Type="http://schemas.openxmlformats.org/officeDocument/2006/relationships/image" Target="../media/image235.png"/><Relationship Id="rId32" Type="http://schemas.openxmlformats.org/officeDocument/2006/relationships/image" Target="../media/image203.png"/><Relationship Id="rId37" Type="http://schemas.openxmlformats.org/officeDocument/2006/relationships/image" Target="../media/image243.png"/><Relationship Id="rId40" Type="http://schemas.openxmlformats.org/officeDocument/2006/relationships/image" Target="../media/image244.png"/><Relationship Id="rId5" Type="http://schemas.openxmlformats.org/officeDocument/2006/relationships/tags" Target="../tags/tag446.xml"/><Relationship Id="rId15" Type="http://schemas.openxmlformats.org/officeDocument/2006/relationships/tags" Target="../tags/tag456.xml"/><Relationship Id="rId23" Type="http://schemas.openxmlformats.org/officeDocument/2006/relationships/image" Target="../media/image191.png"/><Relationship Id="rId28" Type="http://schemas.openxmlformats.org/officeDocument/2006/relationships/image" Target="../media/image108.png"/><Relationship Id="rId36" Type="http://schemas.openxmlformats.org/officeDocument/2006/relationships/image" Target="../media/image190.png"/><Relationship Id="rId10" Type="http://schemas.openxmlformats.org/officeDocument/2006/relationships/tags" Target="../tags/tag451.xml"/><Relationship Id="rId19" Type="http://schemas.openxmlformats.org/officeDocument/2006/relationships/tags" Target="../tags/tag460.xml"/><Relationship Id="rId31" Type="http://schemas.openxmlformats.org/officeDocument/2006/relationships/image" Target="../media/image222.png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tags" Target="../tags/tag455.xml"/><Relationship Id="rId22" Type="http://schemas.openxmlformats.org/officeDocument/2006/relationships/notesSlide" Target="../notesSlides/notesSlide25.xml"/><Relationship Id="rId27" Type="http://schemas.openxmlformats.org/officeDocument/2006/relationships/image" Target="../media/image201.png"/><Relationship Id="rId30" Type="http://schemas.openxmlformats.org/officeDocument/2006/relationships/image" Target="../media/image241.png"/><Relationship Id="rId35" Type="http://schemas.openxmlformats.org/officeDocument/2006/relationships/image" Target="../media/image206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474.xml"/><Relationship Id="rId18" Type="http://schemas.openxmlformats.org/officeDocument/2006/relationships/tags" Target="../tags/tag479.xml"/><Relationship Id="rId26" Type="http://schemas.openxmlformats.org/officeDocument/2006/relationships/tags" Target="../tags/tag487.xml"/><Relationship Id="rId39" Type="http://schemas.openxmlformats.org/officeDocument/2006/relationships/image" Target="../media/image208.png"/><Relationship Id="rId3" Type="http://schemas.openxmlformats.org/officeDocument/2006/relationships/tags" Target="../tags/tag464.xml"/><Relationship Id="rId21" Type="http://schemas.openxmlformats.org/officeDocument/2006/relationships/tags" Target="../tags/tag482.xml"/><Relationship Id="rId34" Type="http://schemas.openxmlformats.org/officeDocument/2006/relationships/image" Target="../media/image203.png"/><Relationship Id="rId42" Type="http://schemas.openxmlformats.org/officeDocument/2006/relationships/image" Target="../media/image248.png"/><Relationship Id="rId47" Type="http://schemas.openxmlformats.org/officeDocument/2006/relationships/image" Target="../media/image250.png"/><Relationship Id="rId50" Type="http://schemas.openxmlformats.org/officeDocument/2006/relationships/image" Target="../media/image253.png"/><Relationship Id="rId7" Type="http://schemas.openxmlformats.org/officeDocument/2006/relationships/tags" Target="../tags/tag468.xml"/><Relationship Id="rId12" Type="http://schemas.openxmlformats.org/officeDocument/2006/relationships/tags" Target="../tags/tag473.xml"/><Relationship Id="rId17" Type="http://schemas.openxmlformats.org/officeDocument/2006/relationships/tags" Target="../tags/tag478.xml"/><Relationship Id="rId25" Type="http://schemas.openxmlformats.org/officeDocument/2006/relationships/tags" Target="../tags/tag486.xml"/><Relationship Id="rId33" Type="http://schemas.openxmlformats.org/officeDocument/2006/relationships/image" Target="../media/image222.png"/><Relationship Id="rId38" Type="http://schemas.openxmlformats.org/officeDocument/2006/relationships/image" Target="../media/image247.png"/><Relationship Id="rId46" Type="http://schemas.openxmlformats.org/officeDocument/2006/relationships/image" Target="../media/image249.png"/><Relationship Id="rId2" Type="http://schemas.openxmlformats.org/officeDocument/2006/relationships/tags" Target="../tags/tag463.xml"/><Relationship Id="rId16" Type="http://schemas.openxmlformats.org/officeDocument/2006/relationships/tags" Target="../tags/tag477.xml"/><Relationship Id="rId20" Type="http://schemas.openxmlformats.org/officeDocument/2006/relationships/tags" Target="../tags/tag481.xml"/><Relationship Id="rId29" Type="http://schemas.openxmlformats.org/officeDocument/2006/relationships/notesSlide" Target="../notesSlides/notesSlide26.xml"/><Relationship Id="rId41" Type="http://schemas.openxmlformats.org/officeDocument/2006/relationships/image" Target="../media/image55.png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tags" Target="../tags/tag472.xml"/><Relationship Id="rId24" Type="http://schemas.openxmlformats.org/officeDocument/2006/relationships/tags" Target="../tags/tag485.xml"/><Relationship Id="rId32" Type="http://schemas.openxmlformats.org/officeDocument/2006/relationships/image" Target="../media/image236.png"/><Relationship Id="rId37" Type="http://schemas.openxmlformats.org/officeDocument/2006/relationships/image" Target="../media/image175.png"/><Relationship Id="rId40" Type="http://schemas.openxmlformats.org/officeDocument/2006/relationships/image" Target="../media/image206.png"/><Relationship Id="rId45" Type="http://schemas.openxmlformats.org/officeDocument/2006/relationships/image" Target="../media/image174.png"/><Relationship Id="rId53" Type="http://schemas.openxmlformats.org/officeDocument/2006/relationships/image" Target="../media/image256.png"/><Relationship Id="rId5" Type="http://schemas.openxmlformats.org/officeDocument/2006/relationships/tags" Target="../tags/tag466.xml"/><Relationship Id="rId15" Type="http://schemas.openxmlformats.org/officeDocument/2006/relationships/tags" Target="../tags/tag476.xml"/><Relationship Id="rId23" Type="http://schemas.openxmlformats.org/officeDocument/2006/relationships/tags" Target="../tags/tag484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32.png"/><Relationship Id="rId49" Type="http://schemas.openxmlformats.org/officeDocument/2006/relationships/image" Target="../media/image252.png"/><Relationship Id="rId10" Type="http://schemas.openxmlformats.org/officeDocument/2006/relationships/tags" Target="../tags/tag471.xml"/><Relationship Id="rId19" Type="http://schemas.openxmlformats.org/officeDocument/2006/relationships/tags" Target="../tags/tag480.xml"/><Relationship Id="rId31" Type="http://schemas.openxmlformats.org/officeDocument/2006/relationships/image" Target="../media/image201.png"/><Relationship Id="rId44" Type="http://schemas.openxmlformats.org/officeDocument/2006/relationships/image" Target="../media/image243.png"/><Relationship Id="rId52" Type="http://schemas.openxmlformats.org/officeDocument/2006/relationships/image" Target="../media/image255.png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4" Type="http://schemas.openxmlformats.org/officeDocument/2006/relationships/tags" Target="../tags/tag475.xml"/><Relationship Id="rId22" Type="http://schemas.openxmlformats.org/officeDocument/2006/relationships/tags" Target="../tags/tag483.xml"/><Relationship Id="rId27" Type="http://schemas.openxmlformats.org/officeDocument/2006/relationships/tags" Target="../tags/tag488.xml"/><Relationship Id="rId30" Type="http://schemas.openxmlformats.org/officeDocument/2006/relationships/image" Target="../media/image200.png"/><Relationship Id="rId35" Type="http://schemas.openxmlformats.org/officeDocument/2006/relationships/image" Target="../media/image231.png"/><Relationship Id="rId43" Type="http://schemas.openxmlformats.org/officeDocument/2006/relationships/image" Target="../media/image53.png"/><Relationship Id="rId48" Type="http://schemas.openxmlformats.org/officeDocument/2006/relationships/image" Target="../media/image251.png"/><Relationship Id="rId8" Type="http://schemas.openxmlformats.org/officeDocument/2006/relationships/tags" Target="../tags/tag469.xml"/><Relationship Id="rId51" Type="http://schemas.openxmlformats.org/officeDocument/2006/relationships/image" Target="../media/image25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96.xml"/><Relationship Id="rId13" Type="http://schemas.openxmlformats.org/officeDocument/2006/relationships/notesSlide" Target="../notesSlides/notesSlide27.xml"/><Relationship Id="rId18" Type="http://schemas.openxmlformats.org/officeDocument/2006/relationships/image" Target="../media/image50.png"/><Relationship Id="rId3" Type="http://schemas.openxmlformats.org/officeDocument/2006/relationships/tags" Target="../tags/tag491.xml"/><Relationship Id="rId21" Type="http://schemas.openxmlformats.org/officeDocument/2006/relationships/image" Target="../media/image256.png"/><Relationship Id="rId7" Type="http://schemas.openxmlformats.org/officeDocument/2006/relationships/tags" Target="../tags/tag49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8.png"/><Relationship Id="rId2" Type="http://schemas.openxmlformats.org/officeDocument/2006/relationships/tags" Target="../tags/tag490.xml"/><Relationship Id="rId16" Type="http://schemas.openxmlformats.org/officeDocument/2006/relationships/image" Target="../media/image47.png"/><Relationship Id="rId20" Type="http://schemas.openxmlformats.org/officeDocument/2006/relationships/image" Target="../media/image255.png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11" Type="http://schemas.openxmlformats.org/officeDocument/2006/relationships/tags" Target="../tags/tag499.xml"/><Relationship Id="rId24" Type="http://schemas.openxmlformats.org/officeDocument/2006/relationships/image" Target="../media/image260.png"/><Relationship Id="rId5" Type="http://schemas.openxmlformats.org/officeDocument/2006/relationships/tags" Target="../tags/tag493.xml"/><Relationship Id="rId15" Type="http://schemas.openxmlformats.org/officeDocument/2006/relationships/image" Target="../media/image46.png"/><Relationship Id="rId23" Type="http://schemas.openxmlformats.org/officeDocument/2006/relationships/image" Target="../media/image259.png"/><Relationship Id="rId10" Type="http://schemas.openxmlformats.org/officeDocument/2006/relationships/tags" Target="../tags/tag498.xml"/><Relationship Id="rId19" Type="http://schemas.openxmlformats.org/officeDocument/2006/relationships/image" Target="../media/image257.png"/><Relationship Id="rId4" Type="http://schemas.openxmlformats.org/officeDocument/2006/relationships/tags" Target="../tags/tag492.xml"/><Relationship Id="rId9" Type="http://schemas.openxmlformats.org/officeDocument/2006/relationships/tags" Target="../tags/tag497.xml"/><Relationship Id="rId14" Type="http://schemas.openxmlformats.org/officeDocument/2006/relationships/image" Target="../media/image49.png"/><Relationship Id="rId22" Type="http://schemas.openxmlformats.org/officeDocument/2006/relationships/image" Target="../media/image258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512.xml"/><Relationship Id="rId18" Type="http://schemas.openxmlformats.org/officeDocument/2006/relationships/tags" Target="../tags/tag517.xml"/><Relationship Id="rId26" Type="http://schemas.openxmlformats.org/officeDocument/2006/relationships/tags" Target="../tags/tag525.xml"/><Relationship Id="rId39" Type="http://schemas.openxmlformats.org/officeDocument/2006/relationships/image" Target="../media/image261.png"/><Relationship Id="rId21" Type="http://schemas.openxmlformats.org/officeDocument/2006/relationships/tags" Target="../tags/tag520.xml"/><Relationship Id="rId34" Type="http://schemas.openxmlformats.org/officeDocument/2006/relationships/image" Target="../media/image145.png"/><Relationship Id="rId42" Type="http://schemas.openxmlformats.org/officeDocument/2006/relationships/image" Target="../media/image258.png"/><Relationship Id="rId47" Type="http://schemas.openxmlformats.org/officeDocument/2006/relationships/image" Target="../media/image267.png"/><Relationship Id="rId50" Type="http://schemas.openxmlformats.org/officeDocument/2006/relationships/image" Target="../media/image270.png"/><Relationship Id="rId55" Type="http://schemas.openxmlformats.org/officeDocument/2006/relationships/image" Target="../media/image274.png"/><Relationship Id="rId7" Type="http://schemas.openxmlformats.org/officeDocument/2006/relationships/tags" Target="../tags/tag506.xml"/><Relationship Id="rId12" Type="http://schemas.openxmlformats.org/officeDocument/2006/relationships/tags" Target="../tags/tag511.xml"/><Relationship Id="rId17" Type="http://schemas.openxmlformats.org/officeDocument/2006/relationships/tags" Target="../tags/tag516.xml"/><Relationship Id="rId25" Type="http://schemas.openxmlformats.org/officeDocument/2006/relationships/tags" Target="../tags/tag524.xml"/><Relationship Id="rId33" Type="http://schemas.openxmlformats.org/officeDocument/2006/relationships/image" Target="../media/image144.png"/><Relationship Id="rId38" Type="http://schemas.openxmlformats.org/officeDocument/2006/relationships/image" Target="../media/image259.png"/><Relationship Id="rId46" Type="http://schemas.openxmlformats.org/officeDocument/2006/relationships/image" Target="../media/image266.png"/><Relationship Id="rId2" Type="http://schemas.openxmlformats.org/officeDocument/2006/relationships/tags" Target="../tags/tag501.xml"/><Relationship Id="rId16" Type="http://schemas.openxmlformats.org/officeDocument/2006/relationships/tags" Target="../tags/tag515.xml"/><Relationship Id="rId20" Type="http://schemas.openxmlformats.org/officeDocument/2006/relationships/tags" Target="../tags/tag519.xml"/><Relationship Id="rId29" Type="http://schemas.openxmlformats.org/officeDocument/2006/relationships/tags" Target="../tags/tag528.xml"/><Relationship Id="rId41" Type="http://schemas.openxmlformats.org/officeDocument/2006/relationships/image" Target="../media/image263.png"/><Relationship Id="rId54" Type="http://schemas.openxmlformats.org/officeDocument/2006/relationships/image" Target="../media/image273.png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tags" Target="../tags/tag510.xml"/><Relationship Id="rId24" Type="http://schemas.openxmlformats.org/officeDocument/2006/relationships/tags" Target="../tags/tag523.xml"/><Relationship Id="rId32" Type="http://schemas.openxmlformats.org/officeDocument/2006/relationships/image" Target="../media/image143.png"/><Relationship Id="rId37" Type="http://schemas.openxmlformats.org/officeDocument/2006/relationships/image" Target="../media/image147.png"/><Relationship Id="rId40" Type="http://schemas.openxmlformats.org/officeDocument/2006/relationships/image" Target="../media/image262.png"/><Relationship Id="rId45" Type="http://schemas.openxmlformats.org/officeDocument/2006/relationships/image" Target="../media/image265.png"/><Relationship Id="rId53" Type="http://schemas.openxmlformats.org/officeDocument/2006/relationships/image" Target="../media/image272.png"/><Relationship Id="rId5" Type="http://schemas.openxmlformats.org/officeDocument/2006/relationships/tags" Target="../tags/tag504.xml"/><Relationship Id="rId15" Type="http://schemas.openxmlformats.org/officeDocument/2006/relationships/tags" Target="../tags/tag514.xml"/><Relationship Id="rId23" Type="http://schemas.openxmlformats.org/officeDocument/2006/relationships/tags" Target="../tags/tag522.xml"/><Relationship Id="rId28" Type="http://schemas.openxmlformats.org/officeDocument/2006/relationships/tags" Target="../tags/tag527.xml"/><Relationship Id="rId36" Type="http://schemas.openxmlformats.org/officeDocument/2006/relationships/image" Target="../media/image83.png"/><Relationship Id="rId49" Type="http://schemas.openxmlformats.org/officeDocument/2006/relationships/image" Target="../media/image269.png"/><Relationship Id="rId57" Type="http://schemas.openxmlformats.org/officeDocument/2006/relationships/image" Target="../media/image275.png"/><Relationship Id="rId10" Type="http://schemas.openxmlformats.org/officeDocument/2006/relationships/tags" Target="../tags/tag509.xml"/><Relationship Id="rId19" Type="http://schemas.openxmlformats.org/officeDocument/2006/relationships/tags" Target="../tags/tag518.xml"/><Relationship Id="rId31" Type="http://schemas.openxmlformats.org/officeDocument/2006/relationships/notesSlide" Target="../notesSlides/notesSlide28.xml"/><Relationship Id="rId44" Type="http://schemas.openxmlformats.org/officeDocument/2006/relationships/image" Target="../media/image264.png"/><Relationship Id="rId52" Type="http://schemas.openxmlformats.org/officeDocument/2006/relationships/image" Target="../media/image271.png"/><Relationship Id="rId4" Type="http://schemas.openxmlformats.org/officeDocument/2006/relationships/tags" Target="../tags/tag503.xml"/><Relationship Id="rId9" Type="http://schemas.openxmlformats.org/officeDocument/2006/relationships/tags" Target="../tags/tag508.xml"/><Relationship Id="rId14" Type="http://schemas.openxmlformats.org/officeDocument/2006/relationships/tags" Target="../tags/tag513.xml"/><Relationship Id="rId22" Type="http://schemas.openxmlformats.org/officeDocument/2006/relationships/tags" Target="../tags/tag521.xml"/><Relationship Id="rId27" Type="http://schemas.openxmlformats.org/officeDocument/2006/relationships/tags" Target="../tags/tag526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46.png"/><Relationship Id="rId43" Type="http://schemas.openxmlformats.org/officeDocument/2006/relationships/image" Target="../media/image257.png"/><Relationship Id="rId48" Type="http://schemas.openxmlformats.org/officeDocument/2006/relationships/image" Target="../media/image268.png"/><Relationship Id="rId56" Type="http://schemas.openxmlformats.org/officeDocument/2006/relationships/image" Target="../media/image175.png"/><Relationship Id="rId8" Type="http://schemas.openxmlformats.org/officeDocument/2006/relationships/tags" Target="../tags/tag507.xml"/><Relationship Id="rId51" Type="http://schemas.openxmlformats.org/officeDocument/2006/relationships/image" Target="../media/image119.png"/><Relationship Id="rId3" Type="http://schemas.openxmlformats.org/officeDocument/2006/relationships/tags" Target="../tags/tag50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541.xml"/><Relationship Id="rId18" Type="http://schemas.openxmlformats.org/officeDocument/2006/relationships/tags" Target="../tags/tag546.xml"/><Relationship Id="rId26" Type="http://schemas.openxmlformats.org/officeDocument/2006/relationships/tags" Target="../tags/tag554.xml"/><Relationship Id="rId39" Type="http://schemas.openxmlformats.org/officeDocument/2006/relationships/image" Target="../media/image274.png"/><Relationship Id="rId21" Type="http://schemas.openxmlformats.org/officeDocument/2006/relationships/tags" Target="../tags/tag549.xml"/><Relationship Id="rId34" Type="http://schemas.openxmlformats.org/officeDocument/2006/relationships/image" Target="../media/image144.png"/><Relationship Id="rId42" Type="http://schemas.openxmlformats.org/officeDocument/2006/relationships/image" Target="../media/image277.png"/><Relationship Id="rId47" Type="http://schemas.openxmlformats.org/officeDocument/2006/relationships/image" Target="../media/image282.png"/><Relationship Id="rId50" Type="http://schemas.openxmlformats.org/officeDocument/2006/relationships/image" Target="../media/image175.png"/><Relationship Id="rId55" Type="http://schemas.openxmlformats.org/officeDocument/2006/relationships/image" Target="../media/image257.png"/><Relationship Id="rId7" Type="http://schemas.openxmlformats.org/officeDocument/2006/relationships/tags" Target="../tags/tag535.xml"/><Relationship Id="rId12" Type="http://schemas.openxmlformats.org/officeDocument/2006/relationships/tags" Target="../tags/tag540.xml"/><Relationship Id="rId17" Type="http://schemas.openxmlformats.org/officeDocument/2006/relationships/tags" Target="../tags/tag545.xml"/><Relationship Id="rId25" Type="http://schemas.openxmlformats.org/officeDocument/2006/relationships/tags" Target="../tags/tag553.xml"/><Relationship Id="rId33" Type="http://schemas.openxmlformats.org/officeDocument/2006/relationships/image" Target="../media/image143.png"/><Relationship Id="rId38" Type="http://schemas.openxmlformats.org/officeDocument/2006/relationships/image" Target="../media/image273.png"/><Relationship Id="rId46" Type="http://schemas.openxmlformats.org/officeDocument/2006/relationships/image" Target="../media/image281.png"/><Relationship Id="rId2" Type="http://schemas.openxmlformats.org/officeDocument/2006/relationships/tags" Target="../tags/tag530.xml"/><Relationship Id="rId16" Type="http://schemas.openxmlformats.org/officeDocument/2006/relationships/tags" Target="../tags/tag544.xml"/><Relationship Id="rId20" Type="http://schemas.openxmlformats.org/officeDocument/2006/relationships/tags" Target="../tags/tag548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276.png"/><Relationship Id="rId54" Type="http://schemas.openxmlformats.org/officeDocument/2006/relationships/image" Target="../media/image259.png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tags" Target="../tags/tag539.xml"/><Relationship Id="rId24" Type="http://schemas.openxmlformats.org/officeDocument/2006/relationships/tags" Target="../tags/tag552.xml"/><Relationship Id="rId32" Type="http://schemas.openxmlformats.org/officeDocument/2006/relationships/image" Target="../media/image83.png"/><Relationship Id="rId37" Type="http://schemas.openxmlformats.org/officeDocument/2006/relationships/image" Target="../media/image119.png"/><Relationship Id="rId40" Type="http://schemas.openxmlformats.org/officeDocument/2006/relationships/image" Target="../media/image265.png"/><Relationship Id="rId45" Type="http://schemas.openxmlformats.org/officeDocument/2006/relationships/image" Target="../media/image280.png"/><Relationship Id="rId53" Type="http://schemas.openxmlformats.org/officeDocument/2006/relationships/image" Target="../media/image286.png"/><Relationship Id="rId5" Type="http://schemas.openxmlformats.org/officeDocument/2006/relationships/tags" Target="../tags/tag533.xml"/><Relationship Id="rId15" Type="http://schemas.openxmlformats.org/officeDocument/2006/relationships/tags" Target="../tags/tag543.xml"/><Relationship Id="rId23" Type="http://schemas.openxmlformats.org/officeDocument/2006/relationships/tags" Target="../tags/tag551.xml"/><Relationship Id="rId28" Type="http://schemas.openxmlformats.org/officeDocument/2006/relationships/tags" Target="../tags/tag556.xml"/><Relationship Id="rId36" Type="http://schemas.openxmlformats.org/officeDocument/2006/relationships/image" Target="../media/image147.png"/><Relationship Id="rId49" Type="http://schemas.openxmlformats.org/officeDocument/2006/relationships/image" Target="../media/image284.png"/><Relationship Id="rId10" Type="http://schemas.openxmlformats.org/officeDocument/2006/relationships/tags" Target="../tags/tag538.xml"/><Relationship Id="rId19" Type="http://schemas.openxmlformats.org/officeDocument/2006/relationships/tags" Target="../tags/tag547.xml"/><Relationship Id="rId31" Type="http://schemas.openxmlformats.org/officeDocument/2006/relationships/image" Target="../media/image145.png"/><Relationship Id="rId44" Type="http://schemas.openxmlformats.org/officeDocument/2006/relationships/image" Target="../media/image279.png"/><Relationship Id="rId52" Type="http://schemas.openxmlformats.org/officeDocument/2006/relationships/image" Target="../media/image266.png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tags" Target="../tags/tag542.xml"/><Relationship Id="rId22" Type="http://schemas.openxmlformats.org/officeDocument/2006/relationships/tags" Target="../tags/tag550.xml"/><Relationship Id="rId27" Type="http://schemas.openxmlformats.org/officeDocument/2006/relationships/tags" Target="../tags/tag555.xml"/><Relationship Id="rId30" Type="http://schemas.openxmlformats.org/officeDocument/2006/relationships/notesSlide" Target="../notesSlides/notesSlide29.xml"/><Relationship Id="rId35" Type="http://schemas.openxmlformats.org/officeDocument/2006/relationships/image" Target="../media/image146.png"/><Relationship Id="rId43" Type="http://schemas.openxmlformats.org/officeDocument/2006/relationships/image" Target="../media/image278.png"/><Relationship Id="rId48" Type="http://schemas.openxmlformats.org/officeDocument/2006/relationships/image" Target="../media/image283.png"/><Relationship Id="rId8" Type="http://schemas.openxmlformats.org/officeDocument/2006/relationships/tags" Target="../tags/tag536.xml"/><Relationship Id="rId51" Type="http://schemas.openxmlformats.org/officeDocument/2006/relationships/image" Target="../media/image285.png"/><Relationship Id="rId3" Type="http://schemas.openxmlformats.org/officeDocument/2006/relationships/tags" Target="../tags/tag5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4.png"/><Relationship Id="rId3" Type="http://schemas.openxmlformats.org/officeDocument/2006/relationships/tags" Target="../tags/tag18.xml"/><Relationship Id="rId21" Type="http://schemas.openxmlformats.org/officeDocument/2006/relationships/image" Target="../media/image6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image" Target="../media/image13.png"/><Relationship Id="rId25" Type="http://schemas.openxmlformats.org/officeDocument/2006/relationships/image" Target="../media/image16.png"/><Relationship Id="rId2" Type="http://schemas.openxmlformats.org/officeDocument/2006/relationships/tags" Target="../tags/tag17.xml"/><Relationship Id="rId16" Type="http://schemas.openxmlformats.org/officeDocument/2006/relationships/image" Target="../media/image12.png"/><Relationship Id="rId20" Type="http://schemas.openxmlformats.org/officeDocument/2006/relationships/image" Target="../media/image5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15.png"/><Relationship Id="rId5" Type="http://schemas.openxmlformats.org/officeDocument/2006/relationships/tags" Target="../tags/tag20.xml"/><Relationship Id="rId15" Type="http://schemas.openxmlformats.org/officeDocument/2006/relationships/image" Target="../media/image7.png"/><Relationship Id="rId23" Type="http://schemas.openxmlformats.org/officeDocument/2006/relationships/image" Target="../media/image10.png"/><Relationship Id="rId10" Type="http://schemas.openxmlformats.org/officeDocument/2006/relationships/tags" Target="../tags/tag25.xml"/><Relationship Id="rId19" Type="http://schemas.openxmlformats.org/officeDocument/2006/relationships/image" Target="../media/image3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notesSlide" Target="../notesSlides/notesSlide3.xml"/><Relationship Id="rId2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64.xml"/><Relationship Id="rId13" Type="http://schemas.openxmlformats.org/officeDocument/2006/relationships/tags" Target="../tags/tag569.xml"/><Relationship Id="rId18" Type="http://schemas.openxmlformats.org/officeDocument/2006/relationships/tags" Target="../tags/tag574.xml"/><Relationship Id="rId26" Type="http://schemas.openxmlformats.org/officeDocument/2006/relationships/tags" Target="../tags/tag582.xml"/><Relationship Id="rId39" Type="http://schemas.openxmlformats.org/officeDocument/2006/relationships/image" Target="../media/image206.png"/><Relationship Id="rId3" Type="http://schemas.openxmlformats.org/officeDocument/2006/relationships/tags" Target="../tags/tag559.xml"/><Relationship Id="rId21" Type="http://schemas.openxmlformats.org/officeDocument/2006/relationships/tags" Target="../tags/tag577.xml"/><Relationship Id="rId34" Type="http://schemas.openxmlformats.org/officeDocument/2006/relationships/image" Target="../media/image222.png"/><Relationship Id="rId42" Type="http://schemas.openxmlformats.org/officeDocument/2006/relationships/image" Target="../media/image292.png"/><Relationship Id="rId47" Type="http://schemas.openxmlformats.org/officeDocument/2006/relationships/image" Target="../media/image295.png"/><Relationship Id="rId7" Type="http://schemas.openxmlformats.org/officeDocument/2006/relationships/tags" Target="../tags/tag563.xml"/><Relationship Id="rId12" Type="http://schemas.openxmlformats.org/officeDocument/2006/relationships/tags" Target="../tags/tag568.xml"/><Relationship Id="rId17" Type="http://schemas.openxmlformats.org/officeDocument/2006/relationships/tags" Target="../tags/tag573.xml"/><Relationship Id="rId25" Type="http://schemas.openxmlformats.org/officeDocument/2006/relationships/tags" Target="../tags/tag581.xml"/><Relationship Id="rId33" Type="http://schemas.openxmlformats.org/officeDocument/2006/relationships/image" Target="../media/image201.png"/><Relationship Id="rId38" Type="http://schemas.openxmlformats.org/officeDocument/2006/relationships/image" Target="../media/image290.png"/><Relationship Id="rId46" Type="http://schemas.openxmlformats.org/officeDocument/2006/relationships/image" Target="../media/image294.png"/><Relationship Id="rId2" Type="http://schemas.openxmlformats.org/officeDocument/2006/relationships/tags" Target="../tags/tag558.xml"/><Relationship Id="rId16" Type="http://schemas.openxmlformats.org/officeDocument/2006/relationships/tags" Target="../tags/tag572.xml"/><Relationship Id="rId20" Type="http://schemas.openxmlformats.org/officeDocument/2006/relationships/tags" Target="../tags/tag576.xml"/><Relationship Id="rId29" Type="http://schemas.openxmlformats.org/officeDocument/2006/relationships/image" Target="../media/image266.png"/><Relationship Id="rId41" Type="http://schemas.openxmlformats.org/officeDocument/2006/relationships/image" Target="../media/image291.png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11" Type="http://schemas.openxmlformats.org/officeDocument/2006/relationships/tags" Target="../tags/tag567.xml"/><Relationship Id="rId24" Type="http://schemas.openxmlformats.org/officeDocument/2006/relationships/tags" Target="../tags/tag580.xml"/><Relationship Id="rId32" Type="http://schemas.openxmlformats.org/officeDocument/2006/relationships/image" Target="../media/image200.png"/><Relationship Id="rId37" Type="http://schemas.openxmlformats.org/officeDocument/2006/relationships/image" Target="../media/image289.png"/><Relationship Id="rId40" Type="http://schemas.openxmlformats.org/officeDocument/2006/relationships/image" Target="../media/image258.png"/><Relationship Id="rId45" Type="http://schemas.openxmlformats.org/officeDocument/2006/relationships/image" Target="../media/image175.png"/><Relationship Id="rId5" Type="http://schemas.openxmlformats.org/officeDocument/2006/relationships/tags" Target="../tags/tag561.xml"/><Relationship Id="rId15" Type="http://schemas.openxmlformats.org/officeDocument/2006/relationships/tags" Target="../tags/tag571.xml"/><Relationship Id="rId23" Type="http://schemas.openxmlformats.org/officeDocument/2006/relationships/tags" Target="../tags/tag579.xml"/><Relationship Id="rId28" Type="http://schemas.openxmlformats.org/officeDocument/2006/relationships/notesSlide" Target="../notesSlides/notesSlide30.xml"/><Relationship Id="rId36" Type="http://schemas.openxmlformats.org/officeDocument/2006/relationships/image" Target="../media/image288.png"/><Relationship Id="rId10" Type="http://schemas.openxmlformats.org/officeDocument/2006/relationships/tags" Target="../tags/tag566.xml"/><Relationship Id="rId19" Type="http://schemas.openxmlformats.org/officeDocument/2006/relationships/tags" Target="../tags/tag575.xml"/><Relationship Id="rId31" Type="http://schemas.openxmlformats.org/officeDocument/2006/relationships/image" Target="../media/image259.png"/><Relationship Id="rId44" Type="http://schemas.openxmlformats.org/officeDocument/2006/relationships/image" Target="../media/image293.png"/><Relationship Id="rId4" Type="http://schemas.openxmlformats.org/officeDocument/2006/relationships/tags" Target="../tags/tag560.xml"/><Relationship Id="rId9" Type="http://schemas.openxmlformats.org/officeDocument/2006/relationships/tags" Target="../tags/tag565.xml"/><Relationship Id="rId14" Type="http://schemas.openxmlformats.org/officeDocument/2006/relationships/tags" Target="../tags/tag570.xml"/><Relationship Id="rId22" Type="http://schemas.openxmlformats.org/officeDocument/2006/relationships/tags" Target="../tags/tag57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87.png"/><Relationship Id="rId35" Type="http://schemas.openxmlformats.org/officeDocument/2006/relationships/image" Target="../media/image203.png"/><Relationship Id="rId43" Type="http://schemas.openxmlformats.org/officeDocument/2006/relationships/image" Target="../media/image205.png"/><Relationship Id="rId48" Type="http://schemas.openxmlformats.org/officeDocument/2006/relationships/image" Target="../media/image296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595.xml"/><Relationship Id="rId18" Type="http://schemas.openxmlformats.org/officeDocument/2006/relationships/tags" Target="../tags/tag600.xml"/><Relationship Id="rId26" Type="http://schemas.openxmlformats.org/officeDocument/2006/relationships/tags" Target="../tags/tag608.xml"/><Relationship Id="rId39" Type="http://schemas.openxmlformats.org/officeDocument/2006/relationships/image" Target="../media/image259.png"/><Relationship Id="rId21" Type="http://schemas.openxmlformats.org/officeDocument/2006/relationships/tags" Target="../tags/tag603.xml"/><Relationship Id="rId34" Type="http://schemas.openxmlformats.org/officeDocument/2006/relationships/image" Target="../media/image291.png"/><Relationship Id="rId42" Type="http://schemas.openxmlformats.org/officeDocument/2006/relationships/image" Target="../media/image203.png"/><Relationship Id="rId47" Type="http://schemas.openxmlformats.org/officeDocument/2006/relationships/image" Target="../media/image289.png"/><Relationship Id="rId50" Type="http://schemas.openxmlformats.org/officeDocument/2006/relationships/image" Target="../media/image243.png"/><Relationship Id="rId55" Type="http://schemas.openxmlformats.org/officeDocument/2006/relationships/image" Target="../media/image299.png"/><Relationship Id="rId7" Type="http://schemas.openxmlformats.org/officeDocument/2006/relationships/tags" Target="../tags/tag589.xml"/><Relationship Id="rId12" Type="http://schemas.openxmlformats.org/officeDocument/2006/relationships/tags" Target="../tags/tag594.xml"/><Relationship Id="rId17" Type="http://schemas.openxmlformats.org/officeDocument/2006/relationships/tags" Target="../tags/tag599.xml"/><Relationship Id="rId25" Type="http://schemas.openxmlformats.org/officeDocument/2006/relationships/tags" Target="../tags/tag607.xml"/><Relationship Id="rId33" Type="http://schemas.openxmlformats.org/officeDocument/2006/relationships/notesSlide" Target="../notesSlides/notesSlide31.xml"/><Relationship Id="rId38" Type="http://schemas.openxmlformats.org/officeDocument/2006/relationships/image" Target="../media/image287.png"/><Relationship Id="rId46" Type="http://schemas.openxmlformats.org/officeDocument/2006/relationships/image" Target="../media/image175.png"/><Relationship Id="rId2" Type="http://schemas.openxmlformats.org/officeDocument/2006/relationships/tags" Target="../tags/tag584.xml"/><Relationship Id="rId16" Type="http://schemas.openxmlformats.org/officeDocument/2006/relationships/tags" Target="../tags/tag598.xml"/><Relationship Id="rId20" Type="http://schemas.openxmlformats.org/officeDocument/2006/relationships/tags" Target="../tags/tag602.xml"/><Relationship Id="rId29" Type="http://schemas.openxmlformats.org/officeDocument/2006/relationships/tags" Target="../tags/tag611.xml"/><Relationship Id="rId41" Type="http://schemas.openxmlformats.org/officeDocument/2006/relationships/image" Target="../media/image222.png"/><Relationship Id="rId54" Type="http://schemas.openxmlformats.org/officeDocument/2006/relationships/image" Target="../media/image298.png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tags" Target="../tags/tag593.xml"/><Relationship Id="rId24" Type="http://schemas.openxmlformats.org/officeDocument/2006/relationships/tags" Target="../tags/tag606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266.png"/><Relationship Id="rId40" Type="http://schemas.openxmlformats.org/officeDocument/2006/relationships/image" Target="../media/image201.png"/><Relationship Id="rId45" Type="http://schemas.openxmlformats.org/officeDocument/2006/relationships/image" Target="../media/image293.png"/><Relationship Id="rId53" Type="http://schemas.openxmlformats.org/officeDocument/2006/relationships/image" Target="../media/image297.png"/><Relationship Id="rId58" Type="http://schemas.openxmlformats.org/officeDocument/2006/relationships/image" Target="../media/image294.png"/><Relationship Id="rId5" Type="http://schemas.openxmlformats.org/officeDocument/2006/relationships/tags" Target="../tags/tag587.xml"/><Relationship Id="rId15" Type="http://schemas.openxmlformats.org/officeDocument/2006/relationships/tags" Target="../tags/tag597.xml"/><Relationship Id="rId23" Type="http://schemas.openxmlformats.org/officeDocument/2006/relationships/tags" Target="../tags/tag605.xml"/><Relationship Id="rId28" Type="http://schemas.openxmlformats.org/officeDocument/2006/relationships/tags" Target="../tags/tag610.xml"/><Relationship Id="rId36" Type="http://schemas.openxmlformats.org/officeDocument/2006/relationships/image" Target="../media/image258.png"/><Relationship Id="rId49" Type="http://schemas.openxmlformats.org/officeDocument/2006/relationships/image" Target="../media/image290.png"/><Relationship Id="rId57" Type="http://schemas.openxmlformats.org/officeDocument/2006/relationships/image" Target="../media/image301.png"/><Relationship Id="rId10" Type="http://schemas.openxmlformats.org/officeDocument/2006/relationships/tags" Target="../tags/tag592.xml"/><Relationship Id="rId19" Type="http://schemas.openxmlformats.org/officeDocument/2006/relationships/tags" Target="../tags/tag601.xml"/><Relationship Id="rId31" Type="http://schemas.openxmlformats.org/officeDocument/2006/relationships/tags" Target="../tags/tag613.xml"/><Relationship Id="rId44" Type="http://schemas.openxmlformats.org/officeDocument/2006/relationships/image" Target="../media/image205.png"/><Relationship Id="rId52" Type="http://schemas.openxmlformats.org/officeDocument/2006/relationships/image" Target="../media/image292.png"/><Relationship Id="rId4" Type="http://schemas.openxmlformats.org/officeDocument/2006/relationships/tags" Target="../tags/tag586.xml"/><Relationship Id="rId9" Type="http://schemas.openxmlformats.org/officeDocument/2006/relationships/tags" Target="../tags/tag591.xml"/><Relationship Id="rId14" Type="http://schemas.openxmlformats.org/officeDocument/2006/relationships/tags" Target="../tags/tag596.xml"/><Relationship Id="rId22" Type="http://schemas.openxmlformats.org/officeDocument/2006/relationships/tags" Target="../tags/tag604.xml"/><Relationship Id="rId27" Type="http://schemas.openxmlformats.org/officeDocument/2006/relationships/tags" Target="../tags/tag609.xml"/><Relationship Id="rId30" Type="http://schemas.openxmlformats.org/officeDocument/2006/relationships/tags" Target="../tags/tag612.xml"/><Relationship Id="rId35" Type="http://schemas.openxmlformats.org/officeDocument/2006/relationships/image" Target="../media/image295.png"/><Relationship Id="rId43" Type="http://schemas.openxmlformats.org/officeDocument/2006/relationships/image" Target="../media/image288.png"/><Relationship Id="rId48" Type="http://schemas.openxmlformats.org/officeDocument/2006/relationships/image" Target="../media/image206.png"/><Relationship Id="rId56" Type="http://schemas.openxmlformats.org/officeDocument/2006/relationships/image" Target="../media/image300.png"/><Relationship Id="rId8" Type="http://schemas.openxmlformats.org/officeDocument/2006/relationships/tags" Target="../tags/tag590.xml"/><Relationship Id="rId51" Type="http://schemas.openxmlformats.org/officeDocument/2006/relationships/image" Target="../media/image174.png"/><Relationship Id="rId3" Type="http://schemas.openxmlformats.org/officeDocument/2006/relationships/tags" Target="../tags/tag58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21.xml"/><Relationship Id="rId13" Type="http://schemas.openxmlformats.org/officeDocument/2006/relationships/tags" Target="../tags/tag626.xml"/><Relationship Id="rId18" Type="http://schemas.openxmlformats.org/officeDocument/2006/relationships/tags" Target="../tags/tag631.xml"/><Relationship Id="rId26" Type="http://schemas.openxmlformats.org/officeDocument/2006/relationships/image" Target="../media/image222.png"/><Relationship Id="rId3" Type="http://schemas.openxmlformats.org/officeDocument/2006/relationships/tags" Target="../tags/tag616.xml"/><Relationship Id="rId21" Type="http://schemas.openxmlformats.org/officeDocument/2006/relationships/image" Target="../media/image258.png"/><Relationship Id="rId34" Type="http://schemas.openxmlformats.org/officeDocument/2006/relationships/image" Target="../media/image299.png"/><Relationship Id="rId7" Type="http://schemas.openxmlformats.org/officeDocument/2006/relationships/tags" Target="../tags/tag620.xml"/><Relationship Id="rId12" Type="http://schemas.openxmlformats.org/officeDocument/2006/relationships/tags" Target="../tags/tag625.xml"/><Relationship Id="rId17" Type="http://schemas.openxmlformats.org/officeDocument/2006/relationships/tags" Target="../tags/tag630.xml"/><Relationship Id="rId25" Type="http://schemas.openxmlformats.org/officeDocument/2006/relationships/image" Target="../media/image289.png"/><Relationship Id="rId33" Type="http://schemas.openxmlformats.org/officeDocument/2006/relationships/image" Target="../media/image298.png"/><Relationship Id="rId38" Type="http://schemas.openxmlformats.org/officeDocument/2006/relationships/image" Target="../media/image306.png"/><Relationship Id="rId2" Type="http://schemas.openxmlformats.org/officeDocument/2006/relationships/tags" Target="../tags/tag615.xml"/><Relationship Id="rId16" Type="http://schemas.openxmlformats.org/officeDocument/2006/relationships/tags" Target="../tags/tag629.xml"/><Relationship Id="rId20" Type="http://schemas.openxmlformats.org/officeDocument/2006/relationships/notesSlide" Target="../notesSlides/notesSlide32.xml"/><Relationship Id="rId29" Type="http://schemas.openxmlformats.org/officeDocument/2006/relationships/image" Target="../media/image302.png"/><Relationship Id="rId1" Type="http://schemas.openxmlformats.org/officeDocument/2006/relationships/tags" Target="../tags/tag614.xml"/><Relationship Id="rId6" Type="http://schemas.openxmlformats.org/officeDocument/2006/relationships/tags" Target="../tags/tag619.xml"/><Relationship Id="rId11" Type="http://schemas.openxmlformats.org/officeDocument/2006/relationships/tags" Target="../tags/tag624.xml"/><Relationship Id="rId24" Type="http://schemas.openxmlformats.org/officeDocument/2006/relationships/image" Target="../media/image259.png"/><Relationship Id="rId32" Type="http://schemas.openxmlformats.org/officeDocument/2006/relationships/image" Target="../media/image303.png"/><Relationship Id="rId37" Type="http://schemas.openxmlformats.org/officeDocument/2006/relationships/image" Target="../media/image305.png"/><Relationship Id="rId5" Type="http://schemas.openxmlformats.org/officeDocument/2006/relationships/tags" Target="../tags/tag618.xml"/><Relationship Id="rId15" Type="http://schemas.openxmlformats.org/officeDocument/2006/relationships/tags" Target="../tags/tag628.xml"/><Relationship Id="rId23" Type="http://schemas.openxmlformats.org/officeDocument/2006/relationships/image" Target="../media/image287.png"/><Relationship Id="rId28" Type="http://schemas.openxmlformats.org/officeDocument/2006/relationships/image" Target="../media/image205.png"/><Relationship Id="rId36" Type="http://schemas.openxmlformats.org/officeDocument/2006/relationships/image" Target="../media/image304.png"/><Relationship Id="rId10" Type="http://schemas.openxmlformats.org/officeDocument/2006/relationships/tags" Target="../tags/tag62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92.png"/><Relationship Id="rId4" Type="http://schemas.openxmlformats.org/officeDocument/2006/relationships/tags" Target="../tags/tag617.xml"/><Relationship Id="rId9" Type="http://schemas.openxmlformats.org/officeDocument/2006/relationships/tags" Target="../tags/tag622.xml"/><Relationship Id="rId14" Type="http://schemas.openxmlformats.org/officeDocument/2006/relationships/tags" Target="../tags/tag627.xml"/><Relationship Id="rId22" Type="http://schemas.openxmlformats.org/officeDocument/2006/relationships/image" Target="../media/image266.png"/><Relationship Id="rId27" Type="http://schemas.openxmlformats.org/officeDocument/2006/relationships/image" Target="../media/image203.png"/><Relationship Id="rId30" Type="http://schemas.openxmlformats.org/officeDocument/2006/relationships/image" Target="../media/image291.png"/><Relationship Id="rId35" Type="http://schemas.openxmlformats.org/officeDocument/2006/relationships/image" Target="../media/image114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644.xml"/><Relationship Id="rId18" Type="http://schemas.openxmlformats.org/officeDocument/2006/relationships/tags" Target="../tags/tag649.xml"/><Relationship Id="rId26" Type="http://schemas.openxmlformats.org/officeDocument/2006/relationships/tags" Target="../tags/tag657.xml"/><Relationship Id="rId39" Type="http://schemas.openxmlformats.org/officeDocument/2006/relationships/image" Target="../media/image298.png"/><Relationship Id="rId21" Type="http://schemas.openxmlformats.org/officeDocument/2006/relationships/tags" Target="../tags/tag652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259.png"/><Relationship Id="rId47" Type="http://schemas.openxmlformats.org/officeDocument/2006/relationships/image" Target="../media/image292.png"/><Relationship Id="rId50" Type="http://schemas.openxmlformats.org/officeDocument/2006/relationships/image" Target="../media/image308.png"/><Relationship Id="rId55" Type="http://schemas.openxmlformats.org/officeDocument/2006/relationships/image" Target="../media/image313.png"/><Relationship Id="rId63" Type="http://schemas.openxmlformats.org/officeDocument/2006/relationships/image" Target="../media/image319.png"/><Relationship Id="rId7" Type="http://schemas.openxmlformats.org/officeDocument/2006/relationships/tags" Target="../tags/tag638.xml"/><Relationship Id="rId2" Type="http://schemas.openxmlformats.org/officeDocument/2006/relationships/tags" Target="../tags/tag633.xml"/><Relationship Id="rId16" Type="http://schemas.openxmlformats.org/officeDocument/2006/relationships/tags" Target="../tags/tag647.xml"/><Relationship Id="rId20" Type="http://schemas.openxmlformats.org/officeDocument/2006/relationships/tags" Target="../tags/tag651.xml"/><Relationship Id="rId29" Type="http://schemas.openxmlformats.org/officeDocument/2006/relationships/tags" Target="../tags/tag660.xml"/><Relationship Id="rId41" Type="http://schemas.openxmlformats.org/officeDocument/2006/relationships/image" Target="../media/image287.png"/><Relationship Id="rId54" Type="http://schemas.openxmlformats.org/officeDocument/2006/relationships/image" Target="../media/image312.png"/><Relationship Id="rId62" Type="http://schemas.openxmlformats.org/officeDocument/2006/relationships/image" Target="../media/image318.png"/><Relationship Id="rId1" Type="http://schemas.openxmlformats.org/officeDocument/2006/relationships/tags" Target="../tags/tag632.xml"/><Relationship Id="rId6" Type="http://schemas.openxmlformats.org/officeDocument/2006/relationships/tags" Target="../tags/tag637.xml"/><Relationship Id="rId11" Type="http://schemas.openxmlformats.org/officeDocument/2006/relationships/tags" Target="../tags/tag642.xml"/><Relationship Id="rId24" Type="http://schemas.openxmlformats.org/officeDocument/2006/relationships/tags" Target="../tags/tag655.xml"/><Relationship Id="rId32" Type="http://schemas.openxmlformats.org/officeDocument/2006/relationships/tags" Target="../tags/tag663.xml"/><Relationship Id="rId37" Type="http://schemas.openxmlformats.org/officeDocument/2006/relationships/image" Target="../media/image266.png"/><Relationship Id="rId40" Type="http://schemas.openxmlformats.org/officeDocument/2006/relationships/image" Target="../media/image299.png"/><Relationship Id="rId45" Type="http://schemas.openxmlformats.org/officeDocument/2006/relationships/image" Target="../media/image205.png"/><Relationship Id="rId53" Type="http://schemas.openxmlformats.org/officeDocument/2006/relationships/image" Target="../media/image311.png"/><Relationship Id="rId58" Type="http://schemas.openxmlformats.org/officeDocument/2006/relationships/image" Target="../media/image175.png"/><Relationship Id="rId5" Type="http://schemas.openxmlformats.org/officeDocument/2006/relationships/tags" Target="../tags/tag636.xml"/><Relationship Id="rId15" Type="http://schemas.openxmlformats.org/officeDocument/2006/relationships/tags" Target="../tags/tag646.xml"/><Relationship Id="rId23" Type="http://schemas.openxmlformats.org/officeDocument/2006/relationships/tags" Target="../tags/tag654.xml"/><Relationship Id="rId28" Type="http://schemas.openxmlformats.org/officeDocument/2006/relationships/tags" Target="../tags/tag659.xml"/><Relationship Id="rId36" Type="http://schemas.openxmlformats.org/officeDocument/2006/relationships/image" Target="../media/image291.png"/><Relationship Id="rId49" Type="http://schemas.openxmlformats.org/officeDocument/2006/relationships/image" Target="../media/image307.png"/><Relationship Id="rId57" Type="http://schemas.openxmlformats.org/officeDocument/2006/relationships/image" Target="../media/image315.png"/><Relationship Id="rId61" Type="http://schemas.openxmlformats.org/officeDocument/2006/relationships/image" Target="../media/image317.png"/><Relationship Id="rId10" Type="http://schemas.openxmlformats.org/officeDocument/2006/relationships/tags" Target="../tags/tag641.xml"/><Relationship Id="rId19" Type="http://schemas.openxmlformats.org/officeDocument/2006/relationships/tags" Target="../tags/tag650.xml"/><Relationship Id="rId31" Type="http://schemas.openxmlformats.org/officeDocument/2006/relationships/tags" Target="../tags/tag662.xml"/><Relationship Id="rId44" Type="http://schemas.openxmlformats.org/officeDocument/2006/relationships/image" Target="../media/image203.png"/><Relationship Id="rId52" Type="http://schemas.openxmlformats.org/officeDocument/2006/relationships/image" Target="../media/image310.png"/><Relationship Id="rId60" Type="http://schemas.openxmlformats.org/officeDocument/2006/relationships/image" Target="../media/image289.png"/><Relationship Id="rId65" Type="http://schemas.openxmlformats.org/officeDocument/2006/relationships/image" Target="../media/image306.png"/><Relationship Id="rId4" Type="http://schemas.openxmlformats.org/officeDocument/2006/relationships/tags" Target="../tags/tag635.xml"/><Relationship Id="rId9" Type="http://schemas.openxmlformats.org/officeDocument/2006/relationships/tags" Target="../tags/tag640.xml"/><Relationship Id="rId14" Type="http://schemas.openxmlformats.org/officeDocument/2006/relationships/tags" Target="../tags/tag645.xml"/><Relationship Id="rId22" Type="http://schemas.openxmlformats.org/officeDocument/2006/relationships/tags" Target="../tags/tag653.xml"/><Relationship Id="rId27" Type="http://schemas.openxmlformats.org/officeDocument/2006/relationships/tags" Target="../tags/tag658.xml"/><Relationship Id="rId30" Type="http://schemas.openxmlformats.org/officeDocument/2006/relationships/tags" Target="../tags/tag661.xml"/><Relationship Id="rId35" Type="http://schemas.openxmlformats.org/officeDocument/2006/relationships/notesSlide" Target="../notesSlides/notesSlide33.xml"/><Relationship Id="rId43" Type="http://schemas.openxmlformats.org/officeDocument/2006/relationships/image" Target="../media/image222.png"/><Relationship Id="rId48" Type="http://schemas.openxmlformats.org/officeDocument/2006/relationships/image" Target="../media/image303.png"/><Relationship Id="rId56" Type="http://schemas.openxmlformats.org/officeDocument/2006/relationships/image" Target="../media/image314.png"/><Relationship Id="rId64" Type="http://schemas.openxmlformats.org/officeDocument/2006/relationships/image" Target="../media/image305.png"/><Relationship Id="rId8" Type="http://schemas.openxmlformats.org/officeDocument/2006/relationships/tags" Target="../tags/tag639.xml"/><Relationship Id="rId51" Type="http://schemas.openxmlformats.org/officeDocument/2006/relationships/image" Target="../media/image309.png"/><Relationship Id="rId3" Type="http://schemas.openxmlformats.org/officeDocument/2006/relationships/tags" Target="../tags/tag634.xml"/><Relationship Id="rId12" Type="http://schemas.openxmlformats.org/officeDocument/2006/relationships/tags" Target="../tags/tag643.xml"/><Relationship Id="rId17" Type="http://schemas.openxmlformats.org/officeDocument/2006/relationships/tags" Target="../tags/tag648.xml"/><Relationship Id="rId25" Type="http://schemas.openxmlformats.org/officeDocument/2006/relationships/tags" Target="../tags/tag656.xml"/><Relationship Id="rId33" Type="http://schemas.openxmlformats.org/officeDocument/2006/relationships/tags" Target="../tags/tag664.xml"/><Relationship Id="rId38" Type="http://schemas.openxmlformats.org/officeDocument/2006/relationships/image" Target="../media/image258.png"/><Relationship Id="rId46" Type="http://schemas.openxmlformats.org/officeDocument/2006/relationships/image" Target="../media/image302.png"/><Relationship Id="rId59" Type="http://schemas.openxmlformats.org/officeDocument/2006/relationships/image" Target="../media/image316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677.xml"/><Relationship Id="rId18" Type="http://schemas.openxmlformats.org/officeDocument/2006/relationships/tags" Target="../tags/tag682.xml"/><Relationship Id="rId26" Type="http://schemas.openxmlformats.org/officeDocument/2006/relationships/tags" Target="../tags/tag690.xml"/><Relationship Id="rId39" Type="http://schemas.openxmlformats.org/officeDocument/2006/relationships/tags" Target="../tags/tag703.xml"/><Relationship Id="rId21" Type="http://schemas.openxmlformats.org/officeDocument/2006/relationships/tags" Target="../tags/tag685.xml"/><Relationship Id="rId34" Type="http://schemas.openxmlformats.org/officeDocument/2006/relationships/tags" Target="../tags/tag698.xml"/><Relationship Id="rId42" Type="http://schemas.openxmlformats.org/officeDocument/2006/relationships/image" Target="../media/image311.png"/><Relationship Id="rId47" Type="http://schemas.openxmlformats.org/officeDocument/2006/relationships/image" Target="../media/image222.png"/><Relationship Id="rId50" Type="http://schemas.openxmlformats.org/officeDocument/2006/relationships/image" Target="../media/image302.png"/><Relationship Id="rId55" Type="http://schemas.openxmlformats.org/officeDocument/2006/relationships/image" Target="../media/image312.png"/><Relationship Id="rId63" Type="http://schemas.openxmlformats.org/officeDocument/2006/relationships/image" Target="../media/image325.png"/><Relationship Id="rId68" Type="http://schemas.openxmlformats.org/officeDocument/2006/relationships/image" Target="../media/image330.png"/><Relationship Id="rId76" Type="http://schemas.openxmlformats.org/officeDocument/2006/relationships/image" Target="../media/image335.png"/><Relationship Id="rId7" Type="http://schemas.openxmlformats.org/officeDocument/2006/relationships/tags" Target="../tags/tag671.xml"/><Relationship Id="rId71" Type="http://schemas.openxmlformats.org/officeDocument/2006/relationships/image" Target="../media/image332.png"/><Relationship Id="rId2" Type="http://schemas.openxmlformats.org/officeDocument/2006/relationships/tags" Target="../tags/tag666.xml"/><Relationship Id="rId16" Type="http://schemas.openxmlformats.org/officeDocument/2006/relationships/tags" Target="../tags/tag680.xml"/><Relationship Id="rId29" Type="http://schemas.openxmlformats.org/officeDocument/2006/relationships/tags" Target="../tags/tag693.xml"/><Relationship Id="rId11" Type="http://schemas.openxmlformats.org/officeDocument/2006/relationships/tags" Target="../tags/tag675.xml"/><Relationship Id="rId24" Type="http://schemas.openxmlformats.org/officeDocument/2006/relationships/tags" Target="../tags/tag688.xml"/><Relationship Id="rId32" Type="http://schemas.openxmlformats.org/officeDocument/2006/relationships/tags" Target="../tags/tag696.xml"/><Relationship Id="rId37" Type="http://schemas.openxmlformats.org/officeDocument/2006/relationships/tags" Target="../tags/tag701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287.png"/><Relationship Id="rId53" Type="http://schemas.openxmlformats.org/officeDocument/2006/relationships/image" Target="../media/image298.png"/><Relationship Id="rId58" Type="http://schemas.openxmlformats.org/officeDocument/2006/relationships/image" Target="../media/image320.png"/><Relationship Id="rId66" Type="http://schemas.openxmlformats.org/officeDocument/2006/relationships/image" Target="../media/image328.png"/><Relationship Id="rId74" Type="http://schemas.openxmlformats.org/officeDocument/2006/relationships/image" Target="../media/image333.png"/><Relationship Id="rId79" Type="http://schemas.openxmlformats.org/officeDocument/2006/relationships/image" Target="../media/image305.png"/><Relationship Id="rId5" Type="http://schemas.openxmlformats.org/officeDocument/2006/relationships/tags" Target="../tags/tag669.xml"/><Relationship Id="rId61" Type="http://schemas.openxmlformats.org/officeDocument/2006/relationships/image" Target="../media/image323.png"/><Relationship Id="rId10" Type="http://schemas.openxmlformats.org/officeDocument/2006/relationships/tags" Target="../tags/tag674.xml"/><Relationship Id="rId19" Type="http://schemas.openxmlformats.org/officeDocument/2006/relationships/tags" Target="../tags/tag683.xml"/><Relationship Id="rId31" Type="http://schemas.openxmlformats.org/officeDocument/2006/relationships/tags" Target="../tags/tag695.xml"/><Relationship Id="rId44" Type="http://schemas.openxmlformats.org/officeDocument/2006/relationships/image" Target="../media/image266.png"/><Relationship Id="rId52" Type="http://schemas.openxmlformats.org/officeDocument/2006/relationships/image" Target="../media/image303.png"/><Relationship Id="rId60" Type="http://schemas.openxmlformats.org/officeDocument/2006/relationships/image" Target="../media/image322.png"/><Relationship Id="rId65" Type="http://schemas.openxmlformats.org/officeDocument/2006/relationships/image" Target="../media/image327.png"/><Relationship Id="rId73" Type="http://schemas.openxmlformats.org/officeDocument/2006/relationships/image" Target="../media/image291.png"/><Relationship Id="rId78" Type="http://schemas.openxmlformats.org/officeDocument/2006/relationships/image" Target="../media/image304.png"/><Relationship Id="rId4" Type="http://schemas.openxmlformats.org/officeDocument/2006/relationships/tags" Target="../tags/tag668.xml"/><Relationship Id="rId9" Type="http://schemas.openxmlformats.org/officeDocument/2006/relationships/tags" Target="../tags/tag673.xml"/><Relationship Id="rId14" Type="http://schemas.openxmlformats.org/officeDocument/2006/relationships/tags" Target="../tags/tag678.xml"/><Relationship Id="rId22" Type="http://schemas.openxmlformats.org/officeDocument/2006/relationships/tags" Target="../tags/tag686.xml"/><Relationship Id="rId27" Type="http://schemas.openxmlformats.org/officeDocument/2006/relationships/tags" Target="../tags/tag691.xml"/><Relationship Id="rId30" Type="http://schemas.openxmlformats.org/officeDocument/2006/relationships/tags" Target="../tags/tag694.xml"/><Relationship Id="rId35" Type="http://schemas.openxmlformats.org/officeDocument/2006/relationships/tags" Target="../tags/tag699.xml"/><Relationship Id="rId43" Type="http://schemas.openxmlformats.org/officeDocument/2006/relationships/image" Target="../media/image258.png"/><Relationship Id="rId48" Type="http://schemas.openxmlformats.org/officeDocument/2006/relationships/image" Target="../media/image203.png"/><Relationship Id="rId56" Type="http://schemas.openxmlformats.org/officeDocument/2006/relationships/image" Target="../media/image313.png"/><Relationship Id="rId64" Type="http://schemas.openxmlformats.org/officeDocument/2006/relationships/image" Target="../media/image326.png"/><Relationship Id="rId69" Type="http://schemas.openxmlformats.org/officeDocument/2006/relationships/image" Target="../media/image331.png"/><Relationship Id="rId77" Type="http://schemas.openxmlformats.org/officeDocument/2006/relationships/image" Target="../media/image114.png"/><Relationship Id="rId8" Type="http://schemas.openxmlformats.org/officeDocument/2006/relationships/tags" Target="../tags/tag672.xml"/><Relationship Id="rId51" Type="http://schemas.openxmlformats.org/officeDocument/2006/relationships/image" Target="../media/image292.png"/><Relationship Id="rId72" Type="http://schemas.openxmlformats.org/officeDocument/2006/relationships/image" Target="../media/image289.png"/><Relationship Id="rId80" Type="http://schemas.openxmlformats.org/officeDocument/2006/relationships/image" Target="../media/image306.png"/><Relationship Id="rId3" Type="http://schemas.openxmlformats.org/officeDocument/2006/relationships/tags" Target="../tags/tag667.xml"/><Relationship Id="rId12" Type="http://schemas.openxmlformats.org/officeDocument/2006/relationships/tags" Target="../tags/tag676.xml"/><Relationship Id="rId17" Type="http://schemas.openxmlformats.org/officeDocument/2006/relationships/tags" Target="../tags/tag681.xml"/><Relationship Id="rId25" Type="http://schemas.openxmlformats.org/officeDocument/2006/relationships/tags" Target="../tags/tag689.xml"/><Relationship Id="rId33" Type="http://schemas.openxmlformats.org/officeDocument/2006/relationships/tags" Target="../tags/tag697.xml"/><Relationship Id="rId38" Type="http://schemas.openxmlformats.org/officeDocument/2006/relationships/tags" Target="../tags/tag702.xml"/><Relationship Id="rId46" Type="http://schemas.openxmlformats.org/officeDocument/2006/relationships/image" Target="../media/image259.png"/><Relationship Id="rId59" Type="http://schemas.openxmlformats.org/officeDocument/2006/relationships/image" Target="../media/image321.png"/><Relationship Id="rId67" Type="http://schemas.openxmlformats.org/officeDocument/2006/relationships/image" Target="../media/image329.png"/><Relationship Id="rId20" Type="http://schemas.openxmlformats.org/officeDocument/2006/relationships/tags" Target="../tags/tag684.xml"/><Relationship Id="rId41" Type="http://schemas.openxmlformats.org/officeDocument/2006/relationships/notesSlide" Target="../notesSlides/notesSlide34.xml"/><Relationship Id="rId54" Type="http://schemas.openxmlformats.org/officeDocument/2006/relationships/image" Target="../media/image299.png"/><Relationship Id="rId62" Type="http://schemas.openxmlformats.org/officeDocument/2006/relationships/image" Target="../media/image324.png"/><Relationship Id="rId70" Type="http://schemas.openxmlformats.org/officeDocument/2006/relationships/image" Target="../media/image175.png"/><Relationship Id="rId75" Type="http://schemas.openxmlformats.org/officeDocument/2006/relationships/image" Target="../media/image334.png"/><Relationship Id="rId1" Type="http://schemas.openxmlformats.org/officeDocument/2006/relationships/tags" Target="../tags/tag665.xml"/><Relationship Id="rId6" Type="http://schemas.openxmlformats.org/officeDocument/2006/relationships/tags" Target="../tags/tag670.xml"/><Relationship Id="rId15" Type="http://schemas.openxmlformats.org/officeDocument/2006/relationships/tags" Target="../tags/tag679.xml"/><Relationship Id="rId23" Type="http://schemas.openxmlformats.org/officeDocument/2006/relationships/tags" Target="../tags/tag687.xml"/><Relationship Id="rId28" Type="http://schemas.openxmlformats.org/officeDocument/2006/relationships/tags" Target="../tags/tag692.xml"/><Relationship Id="rId36" Type="http://schemas.openxmlformats.org/officeDocument/2006/relationships/tags" Target="../tags/tag700.xml"/><Relationship Id="rId49" Type="http://schemas.openxmlformats.org/officeDocument/2006/relationships/image" Target="../media/image205.png"/><Relationship Id="rId57" Type="http://schemas.openxmlformats.org/officeDocument/2006/relationships/image" Target="../media/image314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716.xml"/><Relationship Id="rId18" Type="http://schemas.openxmlformats.org/officeDocument/2006/relationships/tags" Target="../tags/tag721.xml"/><Relationship Id="rId26" Type="http://schemas.openxmlformats.org/officeDocument/2006/relationships/tags" Target="../tags/tag729.xml"/><Relationship Id="rId39" Type="http://schemas.openxmlformats.org/officeDocument/2006/relationships/tags" Target="../tags/tag742.xml"/><Relationship Id="rId21" Type="http://schemas.openxmlformats.org/officeDocument/2006/relationships/tags" Target="../tags/tag724.xml"/><Relationship Id="rId34" Type="http://schemas.openxmlformats.org/officeDocument/2006/relationships/tags" Target="../tags/tag737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259.png"/><Relationship Id="rId50" Type="http://schemas.openxmlformats.org/officeDocument/2006/relationships/image" Target="../media/image205.png"/><Relationship Id="rId55" Type="http://schemas.openxmlformats.org/officeDocument/2006/relationships/image" Target="../media/image320.png"/><Relationship Id="rId63" Type="http://schemas.openxmlformats.org/officeDocument/2006/relationships/image" Target="../media/image299.png"/><Relationship Id="rId68" Type="http://schemas.openxmlformats.org/officeDocument/2006/relationships/image" Target="../media/image329.png"/><Relationship Id="rId76" Type="http://schemas.openxmlformats.org/officeDocument/2006/relationships/image" Target="../media/image289.png"/><Relationship Id="rId7" Type="http://schemas.openxmlformats.org/officeDocument/2006/relationships/tags" Target="../tags/tag710.xml"/><Relationship Id="rId71" Type="http://schemas.openxmlformats.org/officeDocument/2006/relationships/image" Target="../media/image325.png"/><Relationship Id="rId2" Type="http://schemas.openxmlformats.org/officeDocument/2006/relationships/tags" Target="../tags/tag705.xml"/><Relationship Id="rId16" Type="http://schemas.openxmlformats.org/officeDocument/2006/relationships/tags" Target="../tags/tag719.xml"/><Relationship Id="rId29" Type="http://schemas.openxmlformats.org/officeDocument/2006/relationships/tags" Target="../tags/tag732.xml"/><Relationship Id="rId11" Type="http://schemas.openxmlformats.org/officeDocument/2006/relationships/tags" Target="../tags/tag714.xml"/><Relationship Id="rId24" Type="http://schemas.openxmlformats.org/officeDocument/2006/relationships/tags" Target="../tags/tag727.xml"/><Relationship Id="rId32" Type="http://schemas.openxmlformats.org/officeDocument/2006/relationships/tags" Target="../tags/tag735.xml"/><Relationship Id="rId37" Type="http://schemas.openxmlformats.org/officeDocument/2006/relationships/tags" Target="../tags/tag740.xml"/><Relationship Id="rId40" Type="http://schemas.openxmlformats.org/officeDocument/2006/relationships/tags" Target="../tags/tag743.xml"/><Relationship Id="rId45" Type="http://schemas.openxmlformats.org/officeDocument/2006/relationships/image" Target="../media/image266.png"/><Relationship Id="rId53" Type="http://schemas.openxmlformats.org/officeDocument/2006/relationships/image" Target="../media/image303.png"/><Relationship Id="rId58" Type="http://schemas.openxmlformats.org/officeDocument/2006/relationships/image" Target="../media/image323.png"/><Relationship Id="rId66" Type="http://schemas.openxmlformats.org/officeDocument/2006/relationships/image" Target="../media/image341.png"/><Relationship Id="rId74" Type="http://schemas.openxmlformats.org/officeDocument/2006/relationships/image" Target="../media/image330.png"/><Relationship Id="rId79" Type="http://schemas.openxmlformats.org/officeDocument/2006/relationships/image" Target="../media/image343.png"/><Relationship Id="rId5" Type="http://schemas.openxmlformats.org/officeDocument/2006/relationships/tags" Target="../tags/tag708.xml"/><Relationship Id="rId61" Type="http://schemas.openxmlformats.org/officeDocument/2006/relationships/image" Target="../media/image337.png"/><Relationship Id="rId82" Type="http://schemas.openxmlformats.org/officeDocument/2006/relationships/image" Target="../media/image304.png"/><Relationship Id="rId10" Type="http://schemas.openxmlformats.org/officeDocument/2006/relationships/tags" Target="../tags/tag713.xml"/><Relationship Id="rId19" Type="http://schemas.openxmlformats.org/officeDocument/2006/relationships/tags" Target="../tags/tag722.xml"/><Relationship Id="rId31" Type="http://schemas.openxmlformats.org/officeDocument/2006/relationships/tags" Target="../tags/tag734.xml"/><Relationship Id="rId44" Type="http://schemas.openxmlformats.org/officeDocument/2006/relationships/image" Target="../media/image258.png"/><Relationship Id="rId52" Type="http://schemas.openxmlformats.org/officeDocument/2006/relationships/image" Target="../media/image292.png"/><Relationship Id="rId60" Type="http://schemas.openxmlformats.org/officeDocument/2006/relationships/image" Target="../media/image336.png"/><Relationship Id="rId65" Type="http://schemas.openxmlformats.org/officeDocument/2006/relationships/image" Target="../media/image340.png"/><Relationship Id="rId73" Type="http://schemas.openxmlformats.org/officeDocument/2006/relationships/image" Target="../media/image326.png"/><Relationship Id="rId78" Type="http://schemas.openxmlformats.org/officeDocument/2006/relationships/image" Target="../media/image342.png"/><Relationship Id="rId81" Type="http://schemas.openxmlformats.org/officeDocument/2006/relationships/image" Target="../media/image114.png"/><Relationship Id="rId4" Type="http://schemas.openxmlformats.org/officeDocument/2006/relationships/tags" Target="../tags/tag707.xml"/><Relationship Id="rId9" Type="http://schemas.openxmlformats.org/officeDocument/2006/relationships/tags" Target="../tags/tag712.xml"/><Relationship Id="rId14" Type="http://schemas.openxmlformats.org/officeDocument/2006/relationships/tags" Target="../tags/tag717.xml"/><Relationship Id="rId22" Type="http://schemas.openxmlformats.org/officeDocument/2006/relationships/tags" Target="../tags/tag725.xml"/><Relationship Id="rId27" Type="http://schemas.openxmlformats.org/officeDocument/2006/relationships/tags" Target="../tags/tag730.xml"/><Relationship Id="rId30" Type="http://schemas.openxmlformats.org/officeDocument/2006/relationships/tags" Target="../tags/tag733.xml"/><Relationship Id="rId35" Type="http://schemas.openxmlformats.org/officeDocument/2006/relationships/tags" Target="../tags/tag738.xml"/><Relationship Id="rId43" Type="http://schemas.openxmlformats.org/officeDocument/2006/relationships/notesSlide" Target="../notesSlides/notesSlide35.xml"/><Relationship Id="rId48" Type="http://schemas.openxmlformats.org/officeDocument/2006/relationships/image" Target="../media/image222.png"/><Relationship Id="rId56" Type="http://schemas.openxmlformats.org/officeDocument/2006/relationships/image" Target="../media/image321.png"/><Relationship Id="rId64" Type="http://schemas.openxmlformats.org/officeDocument/2006/relationships/image" Target="../media/image339.png"/><Relationship Id="rId69" Type="http://schemas.openxmlformats.org/officeDocument/2006/relationships/image" Target="../media/image331.png"/><Relationship Id="rId77" Type="http://schemas.openxmlformats.org/officeDocument/2006/relationships/image" Target="../media/image291.png"/><Relationship Id="rId8" Type="http://schemas.openxmlformats.org/officeDocument/2006/relationships/tags" Target="../tags/tag711.xml"/><Relationship Id="rId51" Type="http://schemas.openxmlformats.org/officeDocument/2006/relationships/image" Target="../media/image302.png"/><Relationship Id="rId72" Type="http://schemas.openxmlformats.org/officeDocument/2006/relationships/image" Target="../media/image327.png"/><Relationship Id="rId80" Type="http://schemas.openxmlformats.org/officeDocument/2006/relationships/image" Target="../media/image344.png"/><Relationship Id="rId3" Type="http://schemas.openxmlformats.org/officeDocument/2006/relationships/tags" Target="../tags/tag706.xml"/><Relationship Id="rId12" Type="http://schemas.openxmlformats.org/officeDocument/2006/relationships/tags" Target="../tags/tag715.xml"/><Relationship Id="rId17" Type="http://schemas.openxmlformats.org/officeDocument/2006/relationships/tags" Target="../tags/tag720.xml"/><Relationship Id="rId25" Type="http://schemas.openxmlformats.org/officeDocument/2006/relationships/tags" Target="../tags/tag728.xml"/><Relationship Id="rId33" Type="http://schemas.openxmlformats.org/officeDocument/2006/relationships/tags" Target="../tags/tag736.xml"/><Relationship Id="rId38" Type="http://schemas.openxmlformats.org/officeDocument/2006/relationships/tags" Target="../tags/tag741.xml"/><Relationship Id="rId46" Type="http://schemas.openxmlformats.org/officeDocument/2006/relationships/image" Target="../media/image287.png"/><Relationship Id="rId59" Type="http://schemas.openxmlformats.org/officeDocument/2006/relationships/image" Target="../media/image175.png"/><Relationship Id="rId67" Type="http://schemas.openxmlformats.org/officeDocument/2006/relationships/image" Target="../media/image328.png"/><Relationship Id="rId20" Type="http://schemas.openxmlformats.org/officeDocument/2006/relationships/tags" Target="../tags/tag723.xml"/><Relationship Id="rId41" Type="http://schemas.openxmlformats.org/officeDocument/2006/relationships/tags" Target="../tags/tag744.xml"/><Relationship Id="rId54" Type="http://schemas.openxmlformats.org/officeDocument/2006/relationships/image" Target="../media/image298.png"/><Relationship Id="rId62" Type="http://schemas.openxmlformats.org/officeDocument/2006/relationships/image" Target="../media/image338.png"/><Relationship Id="rId70" Type="http://schemas.openxmlformats.org/officeDocument/2006/relationships/image" Target="../media/image324.png"/><Relationship Id="rId75" Type="http://schemas.openxmlformats.org/officeDocument/2006/relationships/image" Target="../media/image332.png"/><Relationship Id="rId1" Type="http://schemas.openxmlformats.org/officeDocument/2006/relationships/tags" Target="../tags/tag704.xml"/><Relationship Id="rId6" Type="http://schemas.openxmlformats.org/officeDocument/2006/relationships/tags" Target="../tags/tag709.xml"/><Relationship Id="rId15" Type="http://schemas.openxmlformats.org/officeDocument/2006/relationships/tags" Target="../tags/tag718.xml"/><Relationship Id="rId23" Type="http://schemas.openxmlformats.org/officeDocument/2006/relationships/tags" Target="../tags/tag726.xml"/><Relationship Id="rId28" Type="http://schemas.openxmlformats.org/officeDocument/2006/relationships/tags" Target="../tags/tag731.xml"/><Relationship Id="rId36" Type="http://schemas.openxmlformats.org/officeDocument/2006/relationships/tags" Target="../tags/tag739.xml"/><Relationship Id="rId49" Type="http://schemas.openxmlformats.org/officeDocument/2006/relationships/image" Target="../media/image203.png"/><Relationship Id="rId57" Type="http://schemas.openxmlformats.org/officeDocument/2006/relationships/image" Target="../media/image322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757.xml"/><Relationship Id="rId18" Type="http://schemas.openxmlformats.org/officeDocument/2006/relationships/tags" Target="../tags/tag762.xml"/><Relationship Id="rId26" Type="http://schemas.openxmlformats.org/officeDocument/2006/relationships/tags" Target="../tags/tag770.xml"/><Relationship Id="rId39" Type="http://schemas.openxmlformats.org/officeDocument/2006/relationships/image" Target="../media/image259.png"/><Relationship Id="rId21" Type="http://schemas.openxmlformats.org/officeDocument/2006/relationships/tags" Target="../tags/tag765.xml"/><Relationship Id="rId34" Type="http://schemas.openxmlformats.org/officeDocument/2006/relationships/tags" Target="../tags/tag778.xml"/><Relationship Id="rId42" Type="http://schemas.openxmlformats.org/officeDocument/2006/relationships/image" Target="../media/image205.png"/><Relationship Id="rId47" Type="http://schemas.openxmlformats.org/officeDocument/2006/relationships/image" Target="../media/image345.png"/><Relationship Id="rId50" Type="http://schemas.openxmlformats.org/officeDocument/2006/relationships/image" Target="../media/image299.png"/><Relationship Id="rId55" Type="http://schemas.openxmlformats.org/officeDocument/2006/relationships/image" Target="../media/image322.png"/><Relationship Id="rId63" Type="http://schemas.openxmlformats.org/officeDocument/2006/relationships/image" Target="../media/image332.png"/><Relationship Id="rId68" Type="http://schemas.openxmlformats.org/officeDocument/2006/relationships/image" Target="../media/image348.png"/><Relationship Id="rId7" Type="http://schemas.openxmlformats.org/officeDocument/2006/relationships/tags" Target="../tags/tag751.xml"/><Relationship Id="rId2" Type="http://schemas.openxmlformats.org/officeDocument/2006/relationships/tags" Target="../tags/tag746.xml"/><Relationship Id="rId16" Type="http://schemas.openxmlformats.org/officeDocument/2006/relationships/tags" Target="../tags/tag760.xml"/><Relationship Id="rId29" Type="http://schemas.openxmlformats.org/officeDocument/2006/relationships/tags" Target="../tags/tag773.xml"/><Relationship Id="rId1" Type="http://schemas.openxmlformats.org/officeDocument/2006/relationships/tags" Target="../tags/tag745.xml"/><Relationship Id="rId6" Type="http://schemas.openxmlformats.org/officeDocument/2006/relationships/tags" Target="../tags/tag750.xml"/><Relationship Id="rId11" Type="http://schemas.openxmlformats.org/officeDocument/2006/relationships/tags" Target="../tags/tag755.xml"/><Relationship Id="rId24" Type="http://schemas.openxmlformats.org/officeDocument/2006/relationships/tags" Target="../tags/tag768.xml"/><Relationship Id="rId32" Type="http://schemas.openxmlformats.org/officeDocument/2006/relationships/tags" Target="../tags/tag776.xml"/><Relationship Id="rId37" Type="http://schemas.openxmlformats.org/officeDocument/2006/relationships/image" Target="../media/image258.png"/><Relationship Id="rId40" Type="http://schemas.openxmlformats.org/officeDocument/2006/relationships/image" Target="../media/image222.png"/><Relationship Id="rId45" Type="http://schemas.openxmlformats.org/officeDocument/2006/relationships/image" Target="../media/image303.png"/><Relationship Id="rId53" Type="http://schemas.openxmlformats.org/officeDocument/2006/relationships/image" Target="../media/image320.png"/><Relationship Id="rId58" Type="http://schemas.openxmlformats.org/officeDocument/2006/relationships/image" Target="../media/image336.png"/><Relationship Id="rId66" Type="http://schemas.openxmlformats.org/officeDocument/2006/relationships/image" Target="../media/image343.png"/><Relationship Id="rId5" Type="http://schemas.openxmlformats.org/officeDocument/2006/relationships/tags" Target="../tags/tag749.xml"/><Relationship Id="rId15" Type="http://schemas.openxmlformats.org/officeDocument/2006/relationships/tags" Target="../tags/tag759.xml"/><Relationship Id="rId23" Type="http://schemas.openxmlformats.org/officeDocument/2006/relationships/tags" Target="../tags/tag767.xml"/><Relationship Id="rId28" Type="http://schemas.openxmlformats.org/officeDocument/2006/relationships/tags" Target="../tags/tag772.xml"/><Relationship Id="rId36" Type="http://schemas.openxmlformats.org/officeDocument/2006/relationships/notesSlide" Target="../notesSlides/notesSlide36.xml"/><Relationship Id="rId49" Type="http://schemas.openxmlformats.org/officeDocument/2006/relationships/image" Target="../media/image114.png"/><Relationship Id="rId57" Type="http://schemas.openxmlformats.org/officeDocument/2006/relationships/image" Target="../media/image175.png"/><Relationship Id="rId61" Type="http://schemas.openxmlformats.org/officeDocument/2006/relationships/image" Target="../media/image289.png"/><Relationship Id="rId10" Type="http://schemas.openxmlformats.org/officeDocument/2006/relationships/tags" Target="../tags/tag754.xml"/><Relationship Id="rId19" Type="http://schemas.openxmlformats.org/officeDocument/2006/relationships/tags" Target="../tags/tag763.xml"/><Relationship Id="rId31" Type="http://schemas.openxmlformats.org/officeDocument/2006/relationships/tags" Target="../tags/tag775.xml"/><Relationship Id="rId44" Type="http://schemas.openxmlformats.org/officeDocument/2006/relationships/image" Target="../media/image292.png"/><Relationship Id="rId52" Type="http://schemas.openxmlformats.org/officeDocument/2006/relationships/image" Target="../media/image346.png"/><Relationship Id="rId60" Type="http://schemas.openxmlformats.org/officeDocument/2006/relationships/image" Target="../media/image341.png"/><Relationship Id="rId65" Type="http://schemas.openxmlformats.org/officeDocument/2006/relationships/image" Target="../media/image342.png"/><Relationship Id="rId4" Type="http://schemas.openxmlformats.org/officeDocument/2006/relationships/tags" Target="../tags/tag748.xml"/><Relationship Id="rId9" Type="http://schemas.openxmlformats.org/officeDocument/2006/relationships/tags" Target="../tags/tag753.xml"/><Relationship Id="rId14" Type="http://schemas.openxmlformats.org/officeDocument/2006/relationships/tags" Target="../tags/tag758.xml"/><Relationship Id="rId22" Type="http://schemas.openxmlformats.org/officeDocument/2006/relationships/tags" Target="../tags/tag766.xml"/><Relationship Id="rId27" Type="http://schemas.openxmlformats.org/officeDocument/2006/relationships/tags" Target="../tags/tag771.xml"/><Relationship Id="rId30" Type="http://schemas.openxmlformats.org/officeDocument/2006/relationships/tags" Target="../tags/tag774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302.png"/><Relationship Id="rId48" Type="http://schemas.openxmlformats.org/officeDocument/2006/relationships/image" Target="../media/image338.png"/><Relationship Id="rId56" Type="http://schemas.openxmlformats.org/officeDocument/2006/relationships/image" Target="../media/image323.png"/><Relationship Id="rId64" Type="http://schemas.openxmlformats.org/officeDocument/2006/relationships/image" Target="../media/image347.png"/><Relationship Id="rId8" Type="http://schemas.openxmlformats.org/officeDocument/2006/relationships/tags" Target="../tags/tag752.xml"/><Relationship Id="rId51" Type="http://schemas.openxmlformats.org/officeDocument/2006/relationships/image" Target="../media/image340.png"/><Relationship Id="rId3" Type="http://schemas.openxmlformats.org/officeDocument/2006/relationships/tags" Target="../tags/tag747.xml"/><Relationship Id="rId12" Type="http://schemas.openxmlformats.org/officeDocument/2006/relationships/tags" Target="../tags/tag756.xml"/><Relationship Id="rId17" Type="http://schemas.openxmlformats.org/officeDocument/2006/relationships/tags" Target="../tags/tag761.xml"/><Relationship Id="rId25" Type="http://schemas.openxmlformats.org/officeDocument/2006/relationships/tags" Target="../tags/tag769.xml"/><Relationship Id="rId33" Type="http://schemas.openxmlformats.org/officeDocument/2006/relationships/tags" Target="../tags/tag777.xml"/><Relationship Id="rId38" Type="http://schemas.openxmlformats.org/officeDocument/2006/relationships/image" Target="../media/image287.png"/><Relationship Id="rId46" Type="http://schemas.openxmlformats.org/officeDocument/2006/relationships/image" Target="../media/image298.png"/><Relationship Id="rId59" Type="http://schemas.openxmlformats.org/officeDocument/2006/relationships/image" Target="../media/image337.png"/><Relationship Id="rId67" Type="http://schemas.openxmlformats.org/officeDocument/2006/relationships/image" Target="../media/image266.png"/><Relationship Id="rId20" Type="http://schemas.openxmlformats.org/officeDocument/2006/relationships/tags" Target="../tags/tag764.xml"/><Relationship Id="rId41" Type="http://schemas.openxmlformats.org/officeDocument/2006/relationships/image" Target="../media/image203.png"/><Relationship Id="rId54" Type="http://schemas.openxmlformats.org/officeDocument/2006/relationships/image" Target="../media/image321.png"/><Relationship Id="rId62" Type="http://schemas.openxmlformats.org/officeDocument/2006/relationships/image" Target="../media/image291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791.xml"/><Relationship Id="rId18" Type="http://schemas.openxmlformats.org/officeDocument/2006/relationships/tags" Target="../tags/tag796.xml"/><Relationship Id="rId26" Type="http://schemas.openxmlformats.org/officeDocument/2006/relationships/tags" Target="../tags/tag804.xml"/><Relationship Id="rId39" Type="http://schemas.openxmlformats.org/officeDocument/2006/relationships/image" Target="../media/image287.png"/><Relationship Id="rId21" Type="http://schemas.openxmlformats.org/officeDocument/2006/relationships/tags" Target="../tags/tag799.xml"/><Relationship Id="rId34" Type="http://schemas.openxmlformats.org/officeDocument/2006/relationships/tags" Target="../tags/tag812.xml"/><Relationship Id="rId42" Type="http://schemas.openxmlformats.org/officeDocument/2006/relationships/image" Target="../media/image203.png"/><Relationship Id="rId47" Type="http://schemas.openxmlformats.org/officeDocument/2006/relationships/image" Target="../media/image298.png"/><Relationship Id="rId50" Type="http://schemas.openxmlformats.org/officeDocument/2006/relationships/image" Target="../media/image348.png"/><Relationship Id="rId55" Type="http://schemas.openxmlformats.org/officeDocument/2006/relationships/image" Target="../media/image340.png"/><Relationship Id="rId63" Type="http://schemas.openxmlformats.org/officeDocument/2006/relationships/image" Target="../media/image291.png"/><Relationship Id="rId68" Type="http://schemas.openxmlformats.org/officeDocument/2006/relationships/image" Target="../media/image343.png"/><Relationship Id="rId7" Type="http://schemas.openxmlformats.org/officeDocument/2006/relationships/tags" Target="../tags/tag785.xml"/><Relationship Id="rId2" Type="http://schemas.openxmlformats.org/officeDocument/2006/relationships/tags" Target="../tags/tag780.xml"/><Relationship Id="rId16" Type="http://schemas.openxmlformats.org/officeDocument/2006/relationships/tags" Target="../tags/tag794.xml"/><Relationship Id="rId29" Type="http://schemas.openxmlformats.org/officeDocument/2006/relationships/tags" Target="../tags/tag807.xml"/><Relationship Id="rId1" Type="http://schemas.openxmlformats.org/officeDocument/2006/relationships/tags" Target="../tags/tag779.xml"/><Relationship Id="rId6" Type="http://schemas.openxmlformats.org/officeDocument/2006/relationships/tags" Target="../tags/tag784.xml"/><Relationship Id="rId11" Type="http://schemas.openxmlformats.org/officeDocument/2006/relationships/tags" Target="../tags/tag789.xml"/><Relationship Id="rId24" Type="http://schemas.openxmlformats.org/officeDocument/2006/relationships/tags" Target="../tags/tag802.xml"/><Relationship Id="rId32" Type="http://schemas.openxmlformats.org/officeDocument/2006/relationships/tags" Target="../tags/tag810.xml"/><Relationship Id="rId37" Type="http://schemas.openxmlformats.org/officeDocument/2006/relationships/image" Target="../media/image258.png"/><Relationship Id="rId40" Type="http://schemas.openxmlformats.org/officeDocument/2006/relationships/image" Target="../media/image259.png"/><Relationship Id="rId45" Type="http://schemas.openxmlformats.org/officeDocument/2006/relationships/image" Target="../media/image292.png"/><Relationship Id="rId53" Type="http://schemas.openxmlformats.org/officeDocument/2006/relationships/image" Target="../media/image346.png"/><Relationship Id="rId58" Type="http://schemas.openxmlformats.org/officeDocument/2006/relationships/image" Target="../media/image322.png"/><Relationship Id="rId66" Type="http://schemas.openxmlformats.org/officeDocument/2006/relationships/image" Target="../media/image332.png"/><Relationship Id="rId5" Type="http://schemas.openxmlformats.org/officeDocument/2006/relationships/tags" Target="../tags/tag783.xml"/><Relationship Id="rId15" Type="http://schemas.openxmlformats.org/officeDocument/2006/relationships/tags" Target="../tags/tag793.xml"/><Relationship Id="rId23" Type="http://schemas.openxmlformats.org/officeDocument/2006/relationships/tags" Target="../tags/tag801.xml"/><Relationship Id="rId28" Type="http://schemas.openxmlformats.org/officeDocument/2006/relationships/tags" Target="../tags/tag806.xml"/><Relationship Id="rId36" Type="http://schemas.openxmlformats.org/officeDocument/2006/relationships/notesSlide" Target="../notesSlides/notesSlide37.xml"/><Relationship Id="rId49" Type="http://schemas.openxmlformats.org/officeDocument/2006/relationships/image" Target="../media/image347.png"/><Relationship Id="rId57" Type="http://schemas.openxmlformats.org/officeDocument/2006/relationships/image" Target="../media/image321.png"/><Relationship Id="rId61" Type="http://schemas.openxmlformats.org/officeDocument/2006/relationships/image" Target="../media/image336.png"/><Relationship Id="rId10" Type="http://schemas.openxmlformats.org/officeDocument/2006/relationships/tags" Target="../tags/tag788.xml"/><Relationship Id="rId19" Type="http://schemas.openxmlformats.org/officeDocument/2006/relationships/tags" Target="../tags/tag797.xml"/><Relationship Id="rId31" Type="http://schemas.openxmlformats.org/officeDocument/2006/relationships/tags" Target="../tags/tag809.xml"/><Relationship Id="rId44" Type="http://schemas.openxmlformats.org/officeDocument/2006/relationships/image" Target="../media/image302.png"/><Relationship Id="rId52" Type="http://schemas.openxmlformats.org/officeDocument/2006/relationships/image" Target="../media/image299.png"/><Relationship Id="rId60" Type="http://schemas.openxmlformats.org/officeDocument/2006/relationships/image" Target="../media/image175.png"/><Relationship Id="rId65" Type="http://schemas.openxmlformats.org/officeDocument/2006/relationships/image" Target="../media/image341.png"/><Relationship Id="rId4" Type="http://schemas.openxmlformats.org/officeDocument/2006/relationships/tags" Target="../tags/tag782.xml"/><Relationship Id="rId9" Type="http://schemas.openxmlformats.org/officeDocument/2006/relationships/tags" Target="../tags/tag787.xml"/><Relationship Id="rId14" Type="http://schemas.openxmlformats.org/officeDocument/2006/relationships/tags" Target="../tags/tag792.xml"/><Relationship Id="rId22" Type="http://schemas.openxmlformats.org/officeDocument/2006/relationships/tags" Target="../tags/tag800.xml"/><Relationship Id="rId27" Type="http://schemas.openxmlformats.org/officeDocument/2006/relationships/tags" Target="../tags/tag805.xml"/><Relationship Id="rId30" Type="http://schemas.openxmlformats.org/officeDocument/2006/relationships/tags" Target="../tags/tag808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205.png"/><Relationship Id="rId48" Type="http://schemas.openxmlformats.org/officeDocument/2006/relationships/image" Target="../media/image345.png"/><Relationship Id="rId56" Type="http://schemas.openxmlformats.org/officeDocument/2006/relationships/image" Target="../media/image320.png"/><Relationship Id="rId64" Type="http://schemas.openxmlformats.org/officeDocument/2006/relationships/image" Target="../media/image337.png"/><Relationship Id="rId8" Type="http://schemas.openxmlformats.org/officeDocument/2006/relationships/tags" Target="../tags/tag786.xml"/><Relationship Id="rId51" Type="http://schemas.openxmlformats.org/officeDocument/2006/relationships/image" Target="../media/image114.png"/><Relationship Id="rId3" Type="http://schemas.openxmlformats.org/officeDocument/2006/relationships/tags" Target="../tags/tag781.xml"/><Relationship Id="rId12" Type="http://schemas.openxmlformats.org/officeDocument/2006/relationships/tags" Target="../tags/tag790.xml"/><Relationship Id="rId17" Type="http://schemas.openxmlformats.org/officeDocument/2006/relationships/tags" Target="../tags/tag795.xml"/><Relationship Id="rId25" Type="http://schemas.openxmlformats.org/officeDocument/2006/relationships/tags" Target="../tags/tag803.xml"/><Relationship Id="rId33" Type="http://schemas.openxmlformats.org/officeDocument/2006/relationships/tags" Target="../tags/tag811.xml"/><Relationship Id="rId38" Type="http://schemas.openxmlformats.org/officeDocument/2006/relationships/image" Target="../media/image349.png"/><Relationship Id="rId46" Type="http://schemas.openxmlformats.org/officeDocument/2006/relationships/image" Target="../media/image303.png"/><Relationship Id="rId59" Type="http://schemas.openxmlformats.org/officeDocument/2006/relationships/image" Target="../media/image323.png"/><Relationship Id="rId67" Type="http://schemas.openxmlformats.org/officeDocument/2006/relationships/image" Target="../media/image342.png"/><Relationship Id="rId20" Type="http://schemas.openxmlformats.org/officeDocument/2006/relationships/tags" Target="../tags/tag798.xml"/><Relationship Id="rId41" Type="http://schemas.openxmlformats.org/officeDocument/2006/relationships/image" Target="../media/image222.png"/><Relationship Id="rId54" Type="http://schemas.openxmlformats.org/officeDocument/2006/relationships/image" Target="../media/image338.png"/><Relationship Id="rId62" Type="http://schemas.openxmlformats.org/officeDocument/2006/relationships/image" Target="../media/image289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825.xml"/><Relationship Id="rId18" Type="http://schemas.openxmlformats.org/officeDocument/2006/relationships/tags" Target="../tags/tag830.xml"/><Relationship Id="rId26" Type="http://schemas.openxmlformats.org/officeDocument/2006/relationships/tags" Target="../tags/tag838.xml"/><Relationship Id="rId39" Type="http://schemas.openxmlformats.org/officeDocument/2006/relationships/image" Target="../media/image205.png"/><Relationship Id="rId21" Type="http://schemas.openxmlformats.org/officeDocument/2006/relationships/tags" Target="../tags/tag833.xml"/><Relationship Id="rId34" Type="http://schemas.openxmlformats.org/officeDocument/2006/relationships/notesSlide" Target="../notesSlides/notesSlide38.xml"/><Relationship Id="rId42" Type="http://schemas.openxmlformats.org/officeDocument/2006/relationships/image" Target="../media/image43.png"/><Relationship Id="rId47" Type="http://schemas.openxmlformats.org/officeDocument/2006/relationships/image" Target="../media/image340.png"/><Relationship Id="rId50" Type="http://schemas.openxmlformats.org/officeDocument/2006/relationships/image" Target="../media/image352.png"/><Relationship Id="rId55" Type="http://schemas.openxmlformats.org/officeDocument/2006/relationships/image" Target="../media/image356.png"/><Relationship Id="rId7" Type="http://schemas.openxmlformats.org/officeDocument/2006/relationships/tags" Target="../tags/tag819.xml"/><Relationship Id="rId2" Type="http://schemas.openxmlformats.org/officeDocument/2006/relationships/tags" Target="../tags/tag814.xml"/><Relationship Id="rId16" Type="http://schemas.openxmlformats.org/officeDocument/2006/relationships/tags" Target="../tags/tag828.xml"/><Relationship Id="rId20" Type="http://schemas.openxmlformats.org/officeDocument/2006/relationships/tags" Target="../tags/tag832.xml"/><Relationship Id="rId29" Type="http://schemas.openxmlformats.org/officeDocument/2006/relationships/tags" Target="../tags/tag841.xml"/><Relationship Id="rId41" Type="http://schemas.openxmlformats.org/officeDocument/2006/relationships/image" Target="../media/image44.png"/><Relationship Id="rId54" Type="http://schemas.openxmlformats.org/officeDocument/2006/relationships/image" Target="../media/image355.png"/><Relationship Id="rId1" Type="http://schemas.openxmlformats.org/officeDocument/2006/relationships/tags" Target="../tags/tag813.xml"/><Relationship Id="rId6" Type="http://schemas.openxmlformats.org/officeDocument/2006/relationships/tags" Target="../tags/tag818.xml"/><Relationship Id="rId11" Type="http://schemas.openxmlformats.org/officeDocument/2006/relationships/tags" Target="../tags/tag823.xml"/><Relationship Id="rId24" Type="http://schemas.openxmlformats.org/officeDocument/2006/relationships/tags" Target="../tags/tag836.xml"/><Relationship Id="rId32" Type="http://schemas.openxmlformats.org/officeDocument/2006/relationships/tags" Target="../tags/tag844.xml"/><Relationship Id="rId37" Type="http://schemas.openxmlformats.org/officeDocument/2006/relationships/image" Target="../media/image222.png"/><Relationship Id="rId40" Type="http://schemas.openxmlformats.org/officeDocument/2006/relationships/image" Target="../media/image298.png"/><Relationship Id="rId45" Type="http://schemas.openxmlformats.org/officeDocument/2006/relationships/image" Target="../media/image351.png"/><Relationship Id="rId53" Type="http://schemas.openxmlformats.org/officeDocument/2006/relationships/image" Target="../media/image302.png"/><Relationship Id="rId58" Type="http://schemas.openxmlformats.org/officeDocument/2006/relationships/image" Target="../media/image358.png"/><Relationship Id="rId5" Type="http://schemas.openxmlformats.org/officeDocument/2006/relationships/tags" Target="../tags/tag817.xml"/><Relationship Id="rId15" Type="http://schemas.openxmlformats.org/officeDocument/2006/relationships/tags" Target="../tags/tag827.xml"/><Relationship Id="rId23" Type="http://schemas.openxmlformats.org/officeDocument/2006/relationships/tags" Target="../tags/tag835.xml"/><Relationship Id="rId28" Type="http://schemas.openxmlformats.org/officeDocument/2006/relationships/tags" Target="../tags/tag840.xml"/><Relationship Id="rId36" Type="http://schemas.openxmlformats.org/officeDocument/2006/relationships/image" Target="../media/image346.png"/><Relationship Id="rId49" Type="http://schemas.openxmlformats.org/officeDocument/2006/relationships/image" Target="../media/image334.png"/><Relationship Id="rId57" Type="http://schemas.openxmlformats.org/officeDocument/2006/relationships/image" Target="../media/image357.png"/><Relationship Id="rId61" Type="http://schemas.openxmlformats.org/officeDocument/2006/relationships/image" Target="../media/image361.png"/><Relationship Id="rId10" Type="http://schemas.openxmlformats.org/officeDocument/2006/relationships/tags" Target="../tags/tag822.xml"/><Relationship Id="rId19" Type="http://schemas.openxmlformats.org/officeDocument/2006/relationships/tags" Target="../tags/tag831.xml"/><Relationship Id="rId31" Type="http://schemas.openxmlformats.org/officeDocument/2006/relationships/tags" Target="../tags/tag843.xml"/><Relationship Id="rId44" Type="http://schemas.openxmlformats.org/officeDocument/2006/relationships/image" Target="../media/image350.png"/><Relationship Id="rId52" Type="http://schemas.openxmlformats.org/officeDocument/2006/relationships/image" Target="../media/image354.png"/><Relationship Id="rId60" Type="http://schemas.openxmlformats.org/officeDocument/2006/relationships/image" Target="../media/image360.png"/><Relationship Id="rId4" Type="http://schemas.openxmlformats.org/officeDocument/2006/relationships/tags" Target="../tags/tag816.xml"/><Relationship Id="rId9" Type="http://schemas.openxmlformats.org/officeDocument/2006/relationships/tags" Target="../tags/tag821.xml"/><Relationship Id="rId14" Type="http://schemas.openxmlformats.org/officeDocument/2006/relationships/tags" Target="../tags/tag826.xml"/><Relationship Id="rId22" Type="http://schemas.openxmlformats.org/officeDocument/2006/relationships/tags" Target="../tags/tag834.xml"/><Relationship Id="rId27" Type="http://schemas.openxmlformats.org/officeDocument/2006/relationships/tags" Target="../tags/tag839.xml"/><Relationship Id="rId30" Type="http://schemas.openxmlformats.org/officeDocument/2006/relationships/tags" Target="../tags/tag842.xml"/><Relationship Id="rId35" Type="http://schemas.openxmlformats.org/officeDocument/2006/relationships/image" Target="../media/image258.png"/><Relationship Id="rId43" Type="http://schemas.openxmlformats.org/officeDocument/2006/relationships/image" Target="../media/image45.png"/><Relationship Id="rId48" Type="http://schemas.openxmlformats.org/officeDocument/2006/relationships/image" Target="../media/image338.png"/><Relationship Id="rId56" Type="http://schemas.openxmlformats.org/officeDocument/2006/relationships/image" Target="../media/image287.png"/><Relationship Id="rId8" Type="http://schemas.openxmlformats.org/officeDocument/2006/relationships/tags" Target="../tags/tag820.xml"/><Relationship Id="rId51" Type="http://schemas.openxmlformats.org/officeDocument/2006/relationships/image" Target="../media/image353.png"/><Relationship Id="rId3" Type="http://schemas.openxmlformats.org/officeDocument/2006/relationships/tags" Target="../tags/tag815.xml"/><Relationship Id="rId12" Type="http://schemas.openxmlformats.org/officeDocument/2006/relationships/tags" Target="../tags/tag824.xml"/><Relationship Id="rId17" Type="http://schemas.openxmlformats.org/officeDocument/2006/relationships/tags" Target="../tags/tag829.xml"/><Relationship Id="rId25" Type="http://schemas.openxmlformats.org/officeDocument/2006/relationships/tags" Target="../tags/tag837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03.png"/><Relationship Id="rId46" Type="http://schemas.openxmlformats.org/officeDocument/2006/relationships/image" Target="../media/image299.png"/><Relationship Id="rId59" Type="http://schemas.openxmlformats.org/officeDocument/2006/relationships/image" Target="../media/image35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852.xml"/><Relationship Id="rId13" Type="http://schemas.openxmlformats.org/officeDocument/2006/relationships/image" Target="../media/image357.png"/><Relationship Id="rId3" Type="http://schemas.openxmlformats.org/officeDocument/2006/relationships/tags" Target="../tags/tag847.xml"/><Relationship Id="rId7" Type="http://schemas.openxmlformats.org/officeDocument/2006/relationships/tags" Target="../tags/tag851.xml"/><Relationship Id="rId12" Type="http://schemas.openxmlformats.org/officeDocument/2006/relationships/image" Target="../media/image205.png"/><Relationship Id="rId2" Type="http://schemas.openxmlformats.org/officeDocument/2006/relationships/tags" Target="../tags/tag846.xml"/><Relationship Id="rId16" Type="http://schemas.openxmlformats.org/officeDocument/2006/relationships/image" Target="../media/image363.png"/><Relationship Id="rId1" Type="http://schemas.openxmlformats.org/officeDocument/2006/relationships/tags" Target="../tags/tag845.xml"/><Relationship Id="rId6" Type="http://schemas.openxmlformats.org/officeDocument/2006/relationships/tags" Target="../tags/tag850.xml"/><Relationship Id="rId11" Type="http://schemas.openxmlformats.org/officeDocument/2006/relationships/image" Target="../media/image222.png"/><Relationship Id="rId5" Type="http://schemas.openxmlformats.org/officeDocument/2006/relationships/tags" Target="../tags/tag849.xml"/><Relationship Id="rId15" Type="http://schemas.openxmlformats.org/officeDocument/2006/relationships/image" Target="../media/image362.png"/><Relationship Id="rId10" Type="http://schemas.openxmlformats.org/officeDocument/2006/relationships/notesSlide" Target="../notesSlides/notesSlide39.xml"/><Relationship Id="rId4" Type="http://schemas.openxmlformats.org/officeDocument/2006/relationships/tags" Target="../tags/tag84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0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image" Target="../media/image12.png"/><Relationship Id="rId39" Type="http://schemas.openxmlformats.org/officeDocument/2006/relationships/image" Target="../media/image23.png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34" Type="http://schemas.openxmlformats.org/officeDocument/2006/relationships/image" Target="../media/image18.png"/><Relationship Id="rId42" Type="http://schemas.openxmlformats.org/officeDocument/2006/relationships/image" Target="../media/image10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image" Target="../media/image7.png"/><Relationship Id="rId33" Type="http://schemas.openxmlformats.org/officeDocument/2006/relationships/image" Target="../media/image17.png"/><Relationship Id="rId38" Type="http://schemas.openxmlformats.org/officeDocument/2006/relationships/image" Target="../media/image22.png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image" Target="../media/image3.png"/><Relationship Id="rId41" Type="http://schemas.openxmlformats.org/officeDocument/2006/relationships/image" Target="../media/image25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notesSlide" Target="../notesSlides/notesSlide4.xml"/><Relationship Id="rId32" Type="http://schemas.openxmlformats.org/officeDocument/2006/relationships/image" Target="../media/image4.png"/><Relationship Id="rId37" Type="http://schemas.openxmlformats.org/officeDocument/2006/relationships/image" Target="../media/image21.png"/><Relationship Id="rId40" Type="http://schemas.openxmlformats.org/officeDocument/2006/relationships/image" Target="../media/image24.png"/><Relationship Id="rId45" Type="http://schemas.openxmlformats.org/officeDocument/2006/relationships/image" Target="../media/image26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4.png"/><Relationship Id="rId36" Type="http://schemas.openxmlformats.org/officeDocument/2006/relationships/image" Target="../media/image20.png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image" Target="../media/image6.png"/><Relationship Id="rId44" Type="http://schemas.openxmlformats.org/officeDocument/2006/relationships/image" Target="../media/image16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image" Target="../media/image13.png"/><Relationship Id="rId30" Type="http://schemas.openxmlformats.org/officeDocument/2006/relationships/image" Target="../media/image5.png"/><Relationship Id="rId35" Type="http://schemas.openxmlformats.org/officeDocument/2006/relationships/image" Target="../media/image19.png"/><Relationship Id="rId43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860.xml"/><Relationship Id="rId13" Type="http://schemas.openxmlformats.org/officeDocument/2006/relationships/tags" Target="../tags/tag865.xml"/><Relationship Id="rId18" Type="http://schemas.openxmlformats.org/officeDocument/2006/relationships/tags" Target="../tags/tag870.xml"/><Relationship Id="rId26" Type="http://schemas.openxmlformats.org/officeDocument/2006/relationships/image" Target="../media/image365.png"/><Relationship Id="rId39" Type="http://schemas.openxmlformats.org/officeDocument/2006/relationships/image" Target="../media/image375.png"/><Relationship Id="rId3" Type="http://schemas.openxmlformats.org/officeDocument/2006/relationships/tags" Target="../tags/tag85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62.png"/><Relationship Id="rId7" Type="http://schemas.openxmlformats.org/officeDocument/2006/relationships/tags" Target="../tags/tag859.xml"/><Relationship Id="rId12" Type="http://schemas.openxmlformats.org/officeDocument/2006/relationships/tags" Target="../tags/tag864.xml"/><Relationship Id="rId17" Type="http://schemas.openxmlformats.org/officeDocument/2006/relationships/tags" Target="../tags/tag869.xml"/><Relationship Id="rId25" Type="http://schemas.openxmlformats.org/officeDocument/2006/relationships/image" Target="../media/image364.png"/><Relationship Id="rId33" Type="http://schemas.openxmlformats.org/officeDocument/2006/relationships/image" Target="../media/image205.png"/><Relationship Id="rId38" Type="http://schemas.openxmlformats.org/officeDocument/2006/relationships/image" Target="../media/image374.png"/><Relationship Id="rId2" Type="http://schemas.openxmlformats.org/officeDocument/2006/relationships/tags" Target="../tags/tag854.xml"/><Relationship Id="rId16" Type="http://schemas.openxmlformats.org/officeDocument/2006/relationships/tags" Target="../tags/tag868.xml"/><Relationship Id="rId20" Type="http://schemas.openxmlformats.org/officeDocument/2006/relationships/tags" Target="../tags/tag872.xml"/><Relationship Id="rId29" Type="http://schemas.openxmlformats.org/officeDocument/2006/relationships/image" Target="../media/image368.png"/><Relationship Id="rId1" Type="http://schemas.openxmlformats.org/officeDocument/2006/relationships/tags" Target="../tags/tag853.xml"/><Relationship Id="rId6" Type="http://schemas.openxmlformats.org/officeDocument/2006/relationships/tags" Target="../tags/tag858.xml"/><Relationship Id="rId11" Type="http://schemas.openxmlformats.org/officeDocument/2006/relationships/tags" Target="../tags/tag863.xml"/><Relationship Id="rId24" Type="http://schemas.openxmlformats.org/officeDocument/2006/relationships/image" Target="../media/image363.png"/><Relationship Id="rId32" Type="http://schemas.openxmlformats.org/officeDocument/2006/relationships/image" Target="../media/image175.png"/><Relationship Id="rId37" Type="http://schemas.openxmlformats.org/officeDocument/2006/relationships/image" Target="../media/image373.png"/><Relationship Id="rId5" Type="http://schemas.openxmlformats.org/officeDocument/2006/relationships/tags" Target="../tags/tag857.xml"/><Relationship Id="rId15" Type="http://schemas.openxmlformats.org/officeDocument/2006/relationships/tags" Target="../tags/tag867.xml"/><Relationship Id="rId23" Type="http://schemas.openxmlformats.org/officeDocument/2006/relationships/image" Target="../media/image203.png"/><Relationship Id="rId28" Type="http://schemas.openxmlformats.org/officeDocument/2006/relationships/image" Target="../media/image367.png"/><Relationship Id="rId36" Type="http://schemas.openxmlformats.org/officeDocument/2006/relationships/image" Target="../media/image372.png"/><Relationship Id="rId10" Type="http://schemas.openxmlformats.org/officeDocument/2006/relationships/tags" Target="../tags/tag862.xml"/><Relationship Id="rId19" Type="http://schemas.openxmlformats.org/officeDocument/2006/relationships/tags" Target="../tags/tag871.xml"/><Relationship Id="rId31" Type="http://schemas.openxmlformats.org/officeDocument/2006/relationships/image" Target="../media/image370.png"/><Relationship Id="rId4" Type="http://schemas.openxmlformats.org/officeDocument/2006/relationships/tags" Target="../tags/tag856.xml"/><Relationship Id="rId9" Type="http://schemas.openxmlformats.org/officeDocument/2006/relationships/tags" Target="../tags/tag861.xml"/><Relationship Id="rId14" Type="http://schemas.openxmlformats.org/officeDocument/2006/relationships/tags" Target="../tags/tag866.xml"/><Relationship Id="rId22" Type="http://schemas.openxmlformats.org/officeDocument/2006/relationships/notesSlide" Target="../notesSlides/notesSlide40.xml"/><Relationship Id="rId27" Type="http://schemas.openxmlformats.org/officeDocument/2006/relationships/image" Target="../media/image366.png"/><Relationship Id="rId30" Type="http://schemas.openxmlformats.org/officeDocument/2006/relationships/image" Target="../media/image369.png"/><Relationship Id="rId35" Type="http://schemas.openxmlformats.org/officeDocument/2006/relationships/image" Target="../media/image37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880.xml"/><Relationship Id="rId13" Type="http://schemas.openxmlformats.org/officeDocument/2006/relationships/tags" Target="../tags/tag885.xml"/><Relationship Id="rId18" Type="http://schemas.openxmlformats.org/officeDocument/2006/relationships/tags" Target="../tags/tag890.xml"/><Relationship Id="rId26" Type="http://schemas.openxmlformats.org/officeDocument/2006/relationships/image" Target="../media/image363.png"/><Relationship Id="rId3" Type="http://schemas.openxmlformats.org/officeDocument/2006/relationships/tags" Target="../tags/tag875.xml"/><Relationship Id="rId21" Type="http://schemas.openxmlformats.org/officeDocument/2006/relationships/tags" Target="../tags/tag893.xml"/><Relationship Id="rId34" Type="http://schemas.openxmlformats.org/officeDocument/2006/relationships/image" Target="../media/image377.png"/><Relationship Id="rId7" Type="http://schemas.openxmlformats.org/officeDocument/2006/relationships/tags" Target="../tags/tag879.xml"/><Relationship Id="rId12" Type="http://schemas.openxmlformats.org/officeDocument/2006/relationships/tags" Target="../tags/tag884.xml"/><Relationship Id="rId17" Type="http://schemas.openxmlformats.org/officeDocument/2006/relationships/tags" Target="../tags/tag889.xml"/><Relationship Id="rId25" Type="http://schemas.openxmlformats.org/officeDocument/2006/relationships/image" Target="../media/image205.png"/><Relationship Id="rId33" Type="http://schemas.openxmlformats.org/officeDocument/2006/relationships/image" Target="../media/image337.png"/><Relationship Id="rId2" Type="http://schemas.openxmlformats.org/officeDocument/2006/relationships/tags" Target="../tags/tag874.xml"/><Relationship Id="rId16" Type="http://schemas.openxmlformats.org/officeDocument/2006/relationships/tags" Target="../tags/tag888.xml"/><Relationship Id="rId20" Type="http://schemas.openxmlformats.org/officeDocument/2006/relationships/tags" Target="../tags/tag892.xml"/><Relationship Id="rId29" Type="http://schemas.openxmlformats.org/officeDocument/2006/relationships/image" Target="../media/image175.png"/><Relationship Id="rId1" Type="http://schemas.openxmlformats.org/officeDocument/2006/relationships/tags" Target="../tags/tag873.xml"/><Relationship Id="rId6" Type="http://schemas.openxmlformats.org/officeDocument/2006/relationships/tags" Target="../tags/tag878.xml"/><Relationship Id="rId11" Type="http://schemas.openxmlformats.org/officeDocument/2006/relationships/tags" Target="../tags/tag883.xml"/><Relationship Id="rId24" Type="http://schemas.openxmlformats.org/officeDocument/2006/relationships/image" Target="../media/image203.png"/><Relationship Id="rId32" Type="http://schemas.openxmlformats.org/officeDocument/2006/relationships/image" Target="../media/image376.png"/><Relationship Id="rId37" Type="http://schemas.openxmlformats.org/officeDocument/2006/relationships/image" Target="../media/image380.png"/><Relationship Id="rId5" Type="http://schemas.openxmlformats.org/officeDocument/2006/relationships/tags" Target="../tags/tag877.xml"/><Relationship Id="rId15" Type="http://schemas.openxmlformats.org/officeDocument/2006/relationships/tags" Target="../tags/tag887.xml"/><Relationship Id="rId23" Type="http://schemas.openxmlformats.org/officeDocument/2006/relationships/notesSlide" Target="../notesSlides/notesSlide41.xml"/><Relationship Id="rId28" Type="http://schemas.openxmlformats.org/officeDocument/2006/relationships/image" Target="../media/image370.png"/><Relationship Id="rId36" Type="http://schemas.openxmlformats.org/officeDocument/2006/relationships/image" Target="../media/image379.png"/><Relationship Id="rId10" Type="http://schemas.openxmlformats.org/officeDocument/2006/relationships/tags" Target="../tags/tag882.xml"/><Relationship Id="rId19" Type="http://schemas.openxmlformats.org/officeDocument/2006/relationships/tags" Target="../tags/tag891.xml"/><Relationship Id="rId31" Type="http://schemas.openxmlformats.org/officeDocument/2006/relationships/image" Target="../media/image362.png"/><Relationship Id="rId4" Type="http://schemas.openxmlformats.org/officeDocument/2006/relationships/tags" Target="../tags/tag876.xml"/><Relationship Id="rId9" Type="http://schemas.openxmlformats.org/officeDocument/2006/relationships/tags" Target="../tags/tag881.xml"/><Relationship Id="rId14" Type="http://schemas.openxmlformats.org/officeDocument/2006/relationships/tags" Target="../tags/tag88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69.png"/><Relationship Id="rId30" Type="http://schemas.openxmlformats.org/officeDocument/2006/relationships/image" Target="../media/image367.png"/><Relationship Id="rId35" Type="http://schemas.openxmlformats.org/officeDocument/2006/relationships/image" Target="../media/image37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901.xml"/><Relationship Id="rId13" Type="http://schemas.openxmlformats.org/officeDocument/2006/relationships/tags" Target="../tags/tag906.xml"/><Relationship Id="rId18" Type="http://schemas.openxmlformats.org/officeDocument/2006/relationships/tags" Target="../tags/tag911.xml"/><Relationship Id="rId26" Type="http://schemas.openxmlformats.org/officeDocument/2006/relationships/tags" Target="../tags/tag919.xml"/><Relationship Id="rId39" Type="http://schemas.openxmlformats.org/officeDocument/2006/relationships/image" Target="../media/image367.png"/><Relationship Id="rId3" Type="http://schemas.openxmlformats.org/officeDocument/2006/relationships/tags" Target="../tags/tag896.xml"/><Relationship Id="rId21" Type="http://schemas.openxmlformats.org/officeDocument/2006/relationships/tags" Target="../tags/tag914.xml"/><Relationship Id="rId34" Type="http://schemas.openxmlformats.org/officeDocument/2006/relationships/image" Target="../media/image377.png"/><Relationship Id="rId42" Type="http://schemas.openxmlformats.org/officeDocument/2006/relationships/image" Target="../media/image383.png"/><Relationship Id="rId7" Type="http://schemas.openxmlformats.org/officeDocument/2006/relationships/tags" Target="../tags/tag900.xml"/><Relationship Id="rId12" Type="http://schemas.openxmlformats.org/officeDocument/2006/relationships/tags" Target="../tags/tag905.xml"/><Relationship Id="rId17" Type="http://schemas.openxmlformats.org/officeDocument/2006/relationships/tags" Target="../tags/tag910.xml"/><Relationship Id="rId25" Type="http://schemas.openxmlformats.org/officeDocument/2006/relationships/tags" Target="../tags/tag918.xml"/><Relationship Id="rId33" Type="http://schemas.openxmlformats.org/officeDocument/2006/relationships/image" Target="../media/image337.png"/><Relationship Id="rId38" Type="http://schemas.openxmlformats.org/officeDocument/2006/relationships/image" Target="../media/image175.png"/><Relationship Id="rId2" Type="http://schemas.openxmlformats.org/officeDocument/2006/relationships/tags" Target="../tags/tag895.xml"/><Relationship Id="rId16" Type="http://schemas.openxmlformats.org/officeDocument/2006/relationships/tags" Target="../tags/tag909.xml"/><Relationship Id="rId20" Type="http://schemas.openxmlformats.org/officeDocument/2006/relationships/tags" Target="../tags/tag913.xml"/><Relationship Id="rId29" Type="http://schemas.openxmlformats.org/officeDocument/2006/relationships/notesSlide" Target="../notesSlides/notesSlide42.xml"/><Relationship Id="rId41" Type="http://schemas.openxmlformats.org/officeDocument/2006/relationships/image" Target="../media/image382.png"/><Relationship Id="rId1" Type="http://schemas.openxmlformats.org/officeDocument/2006/relationships/tags" Target="../tags/tag894.xml"/><Relationship Id="rId6" Type="http://schemas.openxmlformats.org/officeDocument/2006/relationships/tags" Target="../tags/tag899.xml"/><Relationship Id="rId11" Type="http://schemas.openxmlformats.org/officeDocument/2006/relationships/tags" Target="../tags/tag904.xml"/><Relationship Id="rId24" Type="http://schemas.openxmlformats.org/officeDocument/2006/relationships/tags" Target="../tags/tag917.xml"/><Relationship Id="rId32" Type="http://schemas.openxmlformats.org/officeDocument/2006/relationships/image" Target="../media/image376.png"/><Relationship Id="rId37" Type="http://schemas.openxmlformats.org/officeDocument/2006/relationships/image" Target="../media/image362.png"/><Relationship Id="rId40" Type="http://schemas.openxmlformats.org/officeDocument/2006/relationships/image" Target="../media/image381.png"/><Relationship Id="rId5" Type="http://schemas.openxmlformats.org/officeDocument/2006/relationships/tags" Target="../tags/tag898.xml"/><Relationship Id="rId15" Type="http://schemas.openxmlformats.org/officeDocument/2006/relationships/tags" Target="../tags/tag908.xml"/><Relationship Id="rId23" Type="http://schemas.openxmlformats.org/officeDocument/2006/relationships/tags" Target="../tags/tag916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379.png"/><Relationship Id="rId10" Type="http://schemas.openxmlformats.org/officeDocument/2006/relationships/tags" Target="../tags/tag903.xml"/><Relationship Id="rId19" Type="http://schemas.openxmlformats.org/officeDocument/2006/relationships/tags" Target="../tags/tag912.xml"/><Relationship Id="rId31" Type="http://schemas.openxmlformats.org/officeDocument/2006/relationships/image" Target="../media/image203.png"/><Relationship Id="rId4" Type="http://schemas.openxmlformats.org/officeDocument/2006/relationships/tags" Target="../tags/tag897.xml"/><Relationship Id="rId9" Type="http://schemas.openxmlformats.org/officeDocument/2006/relationships/tags" Target="../tags/tag902.xml"/><Relationship Id="rId14" Type="http://schemas.openxmlformats.org/officeDocument/2006/relationships/tags" Target="../tags/tag907.xml"/><Relationship Id="rId22" Type="http://schemas.openxmlformats.org/officeDocument/2006/relationships/tags" Target="../tags/tag915.xml"/><Relationship Id="rId27" Type="http://schemas.openxmlformats.org/officeDocument/2006/relationships/tags" Target="../tags/tag920.xml"/><Relationship Id="rId30" Type="http://schemas.openxmlformats.org/officeDocument/2006/relationships/image" Target="../media/image369.png"/><Relationship Id="rId35" Type="http://schemas.openxmlformats.org/officeDocument/2006/relationships/image" Target="../media/image378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933.xml"/><Relationship Id="rId18" Type="http://schemas.openxmlformats.org/officeDocument/2006/relationships/tags" Target="../tags/tag938.xml"/><Relationship Id="rId26" Type="http://schemas.openxmlformats.org/officeDocument/2006/relationships/tags" Target="../tags/tag946.xml"/><Relationship Id="rId39" Type="http://schemas.openxmlformats.org/officeDocument/2006/relationships/image" Target="../media/image383.png"/><Relationship Id="rId21" Type="http://schemas.openxmlformats.org/officeDocument/2006/relationships/tags" Target="../tags/tag941.xml"/><Relationship Id="rId34" Type="http://schemas.openxmlformats.org/officeDocument/2006/relationships/tags" Target="../tags/tag954.xml"/><Relationship Id="rId42" Type="http://schemas.openxmlformats.org/officeDocument/2006/relationships/image" Target="../media/image386.png"/><Relationship Id="rId47" Type="http://schemas.openxmlformats.org/officeDocument/2006/relationships/image" Target="../media/image391.png"/><Relationship Id="rId50" Type="http://schemas.openxmlformats.org/officeDocument/2006/relationships/image" Target="../media/image369.png"/><Relationship Id="rId55" Type="http://schemas.openxmlformats.org/officeDocument/2006/relationships/image" Target="../media/image378.png"/><Relationship Id="rId7" Type="http://schemas.openxmlformats.org/officeDocument/2006/relationships/tags" Target="../tags/tag927.xml"/><Relationship Id="rId12" Type="http://schemas.openxmlformats.org/officeDocument/2006/relationships/tags" Target="../tags/tag932.xml"/><Relationship Id="rId17" Type="http://schemas.openxmlformats.org/officeDocument/2006/relationships/tags" Target="../tags/tag937.xml"/><Relationship Id="rId25" Type="http://schemas.openxmlformats.org/officeDocument/2006/relationships/tags" Target="../tags/tag945.xml"/><Relationship Id="rId33" Type="http://schemas.openxmlformats.org/officeDocument/2006/relationships/tags" Target="../tags/tag953.xml"/><Relationship Id="rId38" Type="http://schemas.openxmlformats.org/officeDocument/2006/relationships/image" Target="../media/image381.png"/><Relationship Id="rId46" Type="http://schemas.openxmlformats.org/officeDocument/2006/relationships/image" Target="../media/image390.png"/><Relationship Id="rId59" Type="http://schemas.openxmlformats.org/officeDocument/2006/relationships/image" Target="../media/image394.png"/><Relationship Id="rId2" Type="http://schemas.openxmlformats.org/officeDocument/2006/relationships/tags" Target="../tags/tag922.xml"/><Relationship Id="rId16" Type="http://schemas.openxmlformats.org/officeDocument/2006/relationships/tags" Target="../tags/tag936.xml"/><Relationship Id="rId20" Type="http://schemas.openxmlformats.org/officeDocument/2006/relationships/tags" Target="../tags/tag940.xml"/><Relationship Id="rId29" Type="http://schemas.openxmlformats.org/officeDocument/2006/relationships/tags" Target="../tags/tag949.xml"/><Relationship Id="rId41" Type="http://schemas.openxmlformats.org/officeDocument/2006/relationships/image" Target="../media/image385.png"/><Relationship Id="rId54" Type="http://schemas.openxmlformats.org/officeDocument/2006/relationships/image" Target="../media/image377.png"/><Relationship Id="rId1" Type="http://schemas.openxmlformats.org/officeDocument/2006/relationships/tags" Target="../tags/tag921.xml"/><Relationship Id="rId6" Type="http://schemas.openxmlformats.org/officeDocument/2006/relationships/tags" Target="../tags/tag926.xml"/><Relationship Id="rId11" Type="http://schemas.openxmlformats.org/officeDocument/2006/relationships/tags" Target="../tags/tag931.xml"/><Relationship Id="rId24" Type="http://schemas.openxmlformats.org/officeDocument/2006/relationships/tags" Target="../tags/tag944.xml"/><Relationship Id="rId32" Type="http://schemas.openxmlformats.org/officeDocument/2006/relationships/tags" Target="../tags/tag952.xml"/><Relationship Id="rId37" Type="http://schemas.openxmlformats.org/officeDocument/2006/relationships/image" Target="../media/image367.png"/><Relationship Id="rId40" Type="http://schemas.openxmlformats.org/officeDocument/2006/relationships/image" Target="../media/image384.png"/><Relationship Id="rId45" Type="http://schemas.openxmlformats.org/officeDocument/2006/relationships/image" Target="../media/image389.png"/><Relationship Id="rId53" Type="http://schemas.openxmlformats.org/officeDocument/2006/relationships/image" Target="../media/image337.png"/><Relationship Id="rId58" Type="http://schemas.openxmlformats.org/officeDocument/2006/relationships/image" Target="../media/image362.png"/><Relationship Id="rId5" Type="http://schemas.openxmlformats.org/officeDocument/2006/relationships/tags" Target="../tags/tag925.xml"/><Relationship Id="rId15" Type="http://schemas.openxmlformats.org/officeDocument/2006/relationships/tags" Target="../tags/tag935.xml"/><Relationship Id="rId23" Type="http://schemas.openxmlformats.org/officeDocument/2006/relationships/tags" Target="../tags/tag943.xml"/><Relationship Id="rId28" Type="http://schemas.openxmlformats.org/officeDocument/2006/relationships/tags" Target="../tags/tag948.xml"/><Relationship Id="rId36" Type="http://schemas.openxmlformats.org/officeDocument/2006/relationships/notesSlide" Target="../notesSlides/notesSlide43.xml"/><Relationship Id="rId49" Type="http://schemas.openxmlformats.org/officeDocument/2006/relationships/image" Target="../media/image393.png"/><Relationship Id="rId57" Type="http://schemas.openxmlformats.org/officeDocument/2006/relationships/image" Target="../media/image175.png"/><Relationship Id="rId10" Type="http://schemas.openxmlformats.org/officeDocument/2006/relationships/tags" Target="../tags/tag930.xml"/><Relationship Id="rId19" Type="http://schemas.openxmlformats.org/officeDocument/2006/relationships/tags" Target="../tags/tag939.xml"/><Relationship Id="rId31" Type="http://schemas.openxmlformats.org/officeDocument/2006/relationships/tags" Target="../tags/tag951.xml"/><Relationship Id="rId44" Type="http://schemas.openxmlformats.org/officeDocument/2006/relationships/image" Target="../media/image388.png"/><Relationship Id="rId52" Type="http://schemas.openxmlformats.org/officeDocument/2006/relationships/image" Target="../media/image376.png"/><Relationship Id="rId60" Type="http://schemas.openxmlformats.org/officeDocument/2006/relationships/image" Target="../media/image395.png"/><Relationship Id="rId4" Type="http://schemas.openxmlformats.org/officeDocument/2006/relationships/tags" Target="../tags/tag924.xml"/><Relationship Id="rId9" Type="http://schemas.openxmlformats.org/officeDocument/2006/relationships/tags" Target="../tags/tag929.xml"/><Relationship Id="rId14" Type="http://schemas.openxmlformats.org/officeDocument/2006/relationships/tags" Target="../tags/tag934.xml"/><Relationship Id="rId22" Type="http://schemas.openxmlformats.org/officeDocument/2006/relationships/tags" Target="../tags/tag942.xml"/><Relationship Id="rId27" Type="http://schemas.openxmlformats.org/officeDocument/2006/relationships/tags" Target="../tags/tag947.xml"/><Relationship Id="rId30" Type="http://schemas.openxmlformats.org/officeDocument/2006/relationships/tags" Target="../tags/tag950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387.png"/><Relationship Id="rId48" Type="http://schemas.openxmlformats.org/officeDocument/2006/relationships/image" Target="../media/image392.png"/><Relationship Id="rId56" Type="http://schemas.openxmlformats.org/officeDocument/2006/relationships/image" Target="../media/image379.png"/><Relationship Id="rId8" Type="http://schemas.openxmlformats.org/officeDocument/2006/relationships/tags" Target="../tags/tag928.xml"/><Relationship Id="rId51" Type="http://schemas.openxmlformats.org/officeDocument/2006/relationships/image" Target="../media/image203.png"/><Relationship Id="rId3" Type="http://schemas.openxmlformats.org/officeDocument/2006/relationships/tags" Target="../tags/tag923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967.xml"/><Relationship Id="rId18" Type="http://schemas.openxmlformats.org/officeDocument/2006/relationships/tags" Target="../tags/tag972.xml"/><Relationship Id="rId26" Type="http://schemas.openxmlformats.org/officeDocument/2006/relationships/tags" Target="../tags/tag980.xml"/><Relationship Id="rId39" Type="http://schemas.openxmlformats.org/officeDocument/2006/relationships/image" Target="../media/image385.png"/><Relationship Id="rId3" Type="http://schemas.openxmlformats.org/officeDocument/2006/relationships/tags" Target="../tags/tag957.xml"/><Relationship Id="rId21" Type="http://schemas.openxmlformats.org/officeDocument/2006/relationships/tags" Target="../tags/tag975.xml"/><Relationship Id="rId34" Type="http://schemas.openxmlformats.org/officeDocument/2006/relationships/image" Target="../media/image395.png"/><Relationship Id="rId42" Type="http://schemas.openxmlformats.org/officeDocument/2006/relationships/image" Target="../media/image388.png"/><Relationship Id="rId47" Type="http://schemas.openxmlformats.org/officeDocument/2006/relationships/image" Target="../media/image376.png"/><Relationship Id="rId50" Type="http://schemas.openxmlformats.org/officeDocument/2006/relationships/image" Target="../media/image378.png"/><Relationship Id="rId7" Type="http://schemas.openxmlformats.org/officeDocument/2006/relationships/tags" Target="../tags/tag961.xml"/><Relationship Id="rId12" Type="http://schemas.openxmlformats.org/officeDocument/2006/relationships/tags" Target="../tags/tag966.xml"/><Relationship Id="rId17" Type="http://schemas.openxmlformats.org/officeDocument/2006/relationships/tags" Target="../tags/tag971.xml"/><Relationship Id="rId25" Type="http://schemas.openxmlformats.org/officeDocument/2006/relationships/tags" Target="../tags/tag979.xml"/><Relationship Id="rId33" Type="http://schemas.openxmlformats.org/officeDocument/2006/relationships/image" Target="../media/image384.png"/><Relationship Id="rId38" Type="http://schemas.openxmlformats.org/officeDocument/2006/relationships/image" Target="../media/image383.png"/><Relationship Id="rId46" Type="http://schemas.openxmlformats.org/officeDocument/2006/relationships/image" Target="../media/image203.png"/><Relationship Id="rId2" Type="http://schemas.openxmlformats.org/officeDocument/2006/relationships/tags" Target="../tags/tag956.xml"/><Relationship Id="rId16" Type="http://schemas.openxmlformats.org/officeDocument/2006/relationships/tags" Target="../tags/tag970.xml"/><Relationship Id="rId20" Type="http://schemas.openxmlformats.org/officeDocument/2006/relationships/tags" Target="../tags/tag974.xml"/><Relationship Id="rId29" Type="http://schemas.openxmlformats.org/officeDocument/2006/relationships/tags" Target="../tags/tag983.xml"/><Relationship Id="rId41" Type="http://schemas.openxmlformats.org/officeDocument/2006/relationships/image" Target="../media/image387.png"/><Relationship Id="rId54" Type="http://schemas.openxmlformats.org/officeDocument/2006/relationships/image" Target="../media/image393.png"/><Relationship Id="rId1" Type="http://schemas.openxmlformats.org/officeDocument/2006/relationships/tags" Target="../tags/tag955.xml"/><Relationship Id="rId6" Type="http://schemas.openxmlformats.org/officeDocument/2006/relationships/tags" Target="../tags/tag960.xml"/><Relationship Id="rId11" Type="http://schemas.openxmlformats.org/officeDocument/2006/relationships/tags" Target="../tags/tag965.xml"/><Relationship Id="rId24" Type="http://schemas.openxmlformats.org/officeDocument/2006/relationships/tags" Target="../tags/tag978.xml"/><Relationship Id="rId32" Type="http://schemas.openxmlformats.org/officeDocument/2006/relationships/image" Target="../media/image367.png"/><Relationship Id="rId37" Type="http://schemas.openxmlformats.org/officeDocument/2006/relationships/image" Target="../media/image381.png"/><Relationship Id="rId40" Type="http://schemas.openxmlformats.org/officeDocument/2006/relationships/image" Target="../media/image386.png"/><Relationship Id="rId45" Type="http://schemas.openxmlformats.org/officeDocument/2006/relationships/image" Target="../media/image369.png"/><Relationship Id="rId53" Type="http://schemas.openxmlformats.org/officeDocument/2006/relationships/image" Target="../media/image362.png"/><Relationship Id="rId5" Type="http://schemas.openxmlformats.org/officeDocument/2006/relationships/tags" Target="../tags/tag959.xml"/><Relationship Id="rId15" Type="http://schemas.openxmlformats.org/officeDocument/2006/relationships/tags" Target="../tags/tag969.xml"/><Relationship Id="rId23" Type="http://schemas.openxmlformats.org/officeDocument/2006/relationships/tags" Target="../tags/tag977.xml"/><Relationship Id="rId28" Type="http://schemas.openxmlformats.org/officeDocument/2006/relationships/tags" Target="../tags/tag982.xml"/><Relationship Id="rId36" Type="http://schemas.openxmlformats.org/officeDocument/2006/relationships/image" Target="../media/image390.png"/><Relationship Id="rId49" Type="http://schemas.openxmlformats.org/officeDocument/2006/relationships/image" Target="../media/image377.png"/><Relationship Id="rId10" Type="http://schemas.openxmlformats.org/officeDocument/2006/relationships/tags" Target="../tags/tag964.xml"/><Relationship Id="rId19" Type="http://schemas.openxmlformats.org/officeDocument/2006/relationships/tags" Target="../tags/tag973.xml"/><Relationship Id="rId31" Type="http://schemas.openxmlformats.org/officeDocument/2006/relationships/notesSlide" Target="../notesSlides/notesSlide44.xml"/><Relationship Id="rId44" Type="http://schemas.openxmlformats.org/officeDocument/2006/relationships/image" Target="../media/image392.png"/><Relationship Id="rId52" Type="http://schemas.openxmlformats.org/officeDocument/2006/relationships/image" Target="../media/image175.png"/><Relationship Id="rId4" Type="http://schemas.openxmlformats.org/officeDocument/2006/relationships/tags" Target="../tags/tag958.xml"/><Relationship Id="rId9" Type="http://schemas.openxmlformats.org/officeDocument/2006/relationships/tags" Target="../tags/tag963.xml"/><Relationship Id="rId14" Type="http://schemas.openxmlformats.org/officeDocument/2006/relationships/tags" Target="../tags/tag968.xml"/><Relationship Id="rId22" Type="http://schemas.openxmlformats.org/officeDocument/2006/relationships/tags" Target="../tags/tag976.xml"/><Relationship Id="rId27" Type="http://schemas.openxmlformats.org/officeDocument/2006/relationships/tags" Target="../tags/tag981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389.png"/><Relationship Id="rId43" Type="http://schemas.openxmlformats.org/officeDocument/2006/relationships/image" Target="../media/image391.png"/><Relationship Id="rId48" Type="http://schemas.openxmlformats.org/officeDocument/2006/relationships/image" Target="../media/image337.png"/><Relationship Id="rId8" Type="http://schemas.openxmlformats.org/officeDocument/2006/relationships/tags" Target="../tags/tag962.xml"/><Relationship Id="rId51" Type="http://schemas.openxmlformats.org/officeDocument/2006/relationships/image" Target="../media/image37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991.xml"/><Relationship Id="rId13" Type="http://schemas.openxmlformats.org/officeDocument/2006/relationships/tags" Target="../tags/tag996.xml"/><Relationship Id="rId18" Type="http://schemas.openxmlformats.org/officeDocument/2006/relationships/tags" Target="../tags/tag1001.xml"/><Relationship Id="rId26" Type="http://schemas.openxmlformats.org/officeDocument/2006/relationships/image" Target="../media/image389.png"/><Relationship Id="rId39" Type="http://schemas.openxmlformats.org/officeDocument/2006/relationships/image" Target="../media/image378.png"/><Relationship Id="rId3" Type="http://schemas.openxmlformats.org/officeDocument/2006/relationships/tags" Target="../tags/tag986.xml"/><Relationship Id="rId21" Type="http://schemas.openxmlformats.org/officeDocument/2006/relationships/tags" Target="../tags/tag1004.xml"/><Relationship Id="rId34" Type="http://schemas.openxmlformats.org/officeDocument/2006/relationships/image" Target="../media/image362.png"/><Relationship Id="rId7" Type="http://schemas.openxmlformats.org/officeDocument/2006/relationships/tags" Target="../tags/tag990.xml"/><Relationship Id="rId12" Type="http://schemas.openxmlformats.org/officeDocument/2006/relationships/tags" Target="../tags/tag995.xml"/><Relationship Id="rId17" Type="http://schemas.openxmlformats.org/officeDocument/2006/relationships/tags" Target="../tags/tag1000.xml"/><Relationship Id="rId25" Type="http://schemas.openxmlformats.org/officeDocument/2006/relationships/image" Target="../media/image395.png"/><Relationship Id="rId33" Type="http://schemas.openxmlformats.org/officeDocument/2006/relationships/image" Target="../media/image377.png"/><Relationship Id="rId38" Type="http://schemas.openxmlformats.org/officeDocument/2006/relationships/image" Target="../media/image384.png"/><Relationship Id="rId2" Type="http://schemas.openxmlformats.org/officeDocument/2006/relationships/tags" Target="../tags/tag985.xml"/><Relationship Id="rId16" Type="http://schemas.openxmlformats.org/officeDocument/2006/relationships/tags" Target="../tags/tag999.xml"/><Relationship Id="rId20" Type="http://schemas.openxmlformats.org/officeDocument/2006/relationships/tags" Target="../tags/tag1003.xml"/><Relationship Id="rId29" Type="http://schemas.openxmlformats.org/officeDocument/2006/relationships/image" Target="../media/image369.png"/><Relationship Id="rId1" Type="http://schemas.openxmlformats.org/officeDocument/2006/relationships/tags" Target="../tags/tag984.xml"/><Relationship Id="rId6" Type="http://schemas.openxmlformats.org/officeDocument/2006/relationships/tags" Target="../tags/tag989.xml"/><Relationship Id="rId11" Type="http://schemas.openxmlformats.org/officeDocument/2006/relationships/tags" Target="../tags/tag994.xml"/><Relationship Id="rId24" Type="http://schemas.openxmlformats.org/officeDocument/2006/relationships/notesSlide" Target="../notesSlides/notesSlide45.xml"/><Relationship Id="rId32" Type="http://schemas.openxmlformats.org/officeDocument/2006/relationships/image" Target="../media/image337.png"/><Relationship Id="rId37" Type="http://schemas.openxmlformats.org/officeDocument/2006/relationships/image" Target="../media/image383.png"/><Relationship Id="rId40" Type="http://schemas.openxmlformats.org/officeDocument/2006/relationships/image" Target="../media/image379.png"/><Relationship Id="rId5" Type="http://schemas.openxmlformats.org/officeDocument/2006/relationships/tags" Target="../tags/tag988.xml"/><Relationship Id="rId15" Type="http://schemas.openxmlformats.org/officeDocument/2006/relationships/tags" Target="../tags/tag99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67.png"/><Relationship Id="rId36" Type="http://schemas.openxmlformats.org/officeDocument/2006/relationships/image" Target="../media/image381.png"/><Relationship Id="rId10" Type="http://schemas.openxmlformats.org/officeDocument/2006/relationships/tags" Target="../tags/tag993.xml"/><Relationship Id="rId19" Type="http://schemas.openxmlformats.org/officeDocument/2006/relationships/tags" Target="../tags/tag1002.xml"/><Relationship Id="rId31" Type="http://schemas.openxmlformats.org/officeDocument/2006/relationships/image" Target="../media/image376.png"/><Relationship Id="rId4" Type="http://schemas.openxmlformats.org/officeDocument/2006/relationships/tags" Target="../tags/tag987.xml"/><Relationship Id="rId9" Type="http://schemas.openxmlformats.org/officeDocument/2006/relationships/tags" Target="../tags/tag992.xml"/><Relationship Id="rId14" Type="http://schemas.openxmlformats.org/officeDocument/2006/relationships/tags" Target="../tags/tag997.xml"/><Relationship Id="rId22" Type="http://schemas.openxmlformats.org/officeDocument/2006/relationships/tags" Target="../tags/tag1005.xml"/><Relationship Id="rId27" Type="http://schemas.openxmlformats.org/officeDocument/2006/relationships/image" Target="../media/image390.png"/><Relationship Id="rId30" Type="http://schemas.openxmlformats.org/officeDocument/2006/relationships/image" Target="../media/image203.png"/><Relationship Id="rId35" Type="http://schemas.openxmlformats.org/officeDocument/2006/relationships/image" Target="../media/image175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1018.xml"/><Relationship Id="rId18" Type="http://schemas.openxmlformats.org/officeDocument/2006/relationships/tags" Target="../tags/tag1023.xml"/><Relationship Id="rId26" Type="http://schemas.openxmlformats.org/officeDocument/2006/relationships/tags" Target="../tags/tag1031.xml"/><Relationship Id="rId39" Type="http://schemas.openxmlformats.org/officeDocument/2006/relationships/tags" Target="../tags/tag1044.xml"/><Relationship Id="rId21" Type="http://schemas.openxmlformats.org/officeDocument/2006/relationships/tags" Target="../tags/tag1026.xml"/><Relationship Id="rId34" Type="http://schemas.openxmlformats.org/officeDocument/2006/relationships/tags" Target="../tags/tag1039.xml"/><Relationship Id="rId42" Type="http://schemas.openxmlformats.org/officeDocument/2006/relationships/notesSlide" Target="../notesSlides/notesSlide46.xml"/><Relationship Id="rId47" Type="http://schemas.openxmlformats.org/officeDocument/2006/relationships/image" Target="../media/image337.png"/><Relationship Id="rId50" Type="http://schemas.openxmlformats.org/officeDocument/2006/relationships/image" Target="../media/image381.png"/><Relationship Id="rId55" Type="http://schemas.openxmlformats.org/officeDocument/2006/relationships/image" Target="../media/image379.png"/><Relationship Id="rId63" Type="http://schemas.openxmlformats.org/officeDocument/2006/relationships/image" Target="../media/image400.png"/><Relationship Id="rId68" Type="http://schemas.openxmlformats.org/officeDocument/2006/relationships/image" Target="../media/image405.png"/><Relationship Id="rId7" Type="http://schemas.openxmlformats.org/officeDocument/2006/relationships/tags" Target="../tags/tag1012.xml"/><Relationship Id="rId2" Type="http://schemas.openxmlformats.org/officeDocument/2006/relationships/tags" Target="../tags/tag1007.xml"/><Relationship Id="rId16" Type="http://schemas.openxmlformats.org/officeDocument/2006/relationships/tags" Target="../tags/tag1021.xml"/><Relationship Id="rId29" Type="http://schemas.openxmlformats.org/officeDocument/2006/relationships/tags" Target="../tags/tag1034.xml"/><Relationship Id="rId1" Type="http://schemas.openxmlformats.org/officeDocument/2006/relationships/tags" Target="../tags/tag1006.xml"/><Relationship Id="rId6" Type="http://schemas.openxmlformats.org/officeDocument/2006/relationships/tags" Target="../tags/tag1011.xml"/><Relationship Id="rId11" Type="http://schemas.openxmlformats.org/officeDocument/2006/relationships/tags" Target="../tags/tag1016.xml"/><Relationship Id="rId24" Type="http://schemas.openxmlformats.org/officeDocument/2006/relationships/tags" Target="../tags/tag1029.xml"/><Relationship Id="rId32" Type="http://schemas.openxmlformats.org/officeDocument/2006/relationships/tags" Target="../tags/tag1037.xml"/><Relationship Id="rId37" Type="http://schemas.openxmlformats.org/officeDocument/2006/relationships/tags" Target="../tags/tag1042.xml"/><Relationship Id="rId40" Type="http://schemas.openxmlformats.org/officeDocument/2006/relationships/tags" Target="../tags/tag1045.xml"/><Relationship Id="rId45" Type="http://schemas.openxmlformats.org/officeDocument/2006/relationships/image" Target="../media/image203.png"/><Relationship Id="rId53" Type="http://schemas.openxmlformats.org/officeDocument/2006/relationships/image" Target="../media/image390.png"/><Relationship Id="rId58" Type="http://schemas.openxmlformats.org/officeDocument/2006/relationships/image" Target="../media/image389.png"/><Relationship Id="rId66" Type="http://schemas.openxmlformats.org/officeDocument/2006/relationships/image" Target="../media/image403.png"/><Relationship Id="rId5" Type="http://schemas.openxmlformats.org/officeDocument/2006/relationships/tags" Target="../tags/tag1010.xml"/><Relationship Id="rId15" Type="http://schemas.openxmlformats.org/officeDocument/2006/relationships/tags" Target="../tags/tag1020.xml"/><Relationship Id="rId23" Type="http://schemas.openxmlformats.org/officeDocument/2006/relationships/tags" Target="../tags/tag1028.xml"/><Relationship Id="rId28" Type="http://schemas.openxmlformats.org/officeDocument/2006/relationships/tags" Target="../tags/tag1033.xml"/><Relationship Id="rId36" Type="http://schemas.openxmlformats.org/officeDocument/2006/relationships/tags" Target="../tags/tag1041.xml"/><Relationship Id="rId49" Type="http://schemas.openxmlformats.org/officeDocument/2006/relationships/image" Target="../media/image175.png"/><Relationship Id="rId57" Type="http://schemas.openxmlformats.org/officeDocument/2006/relationships/image" Target="../media/image395.png"/><Relationship Id="rId61" Type="http://schemas.openxmlformats.org/officeDocument/2006/relationships/image" Target="../media/image398.png"/><Relationship Id="rId10" Type="http://schemas.openxmlformats.org/officeDocument/2006/relationships/tags" Target="../tags/tag1015.xml"/><Relationship Id="rId19" Type="http://schemas.openxmlformats.org/officeDocument/2006/relationships/tags" Target="../tags/tag1024.xml"/><Relationship Id="rId31" Type="http://schemas.openxmlformats.org/officeDocument/2006/relationships/tags" Target="../tags/tag1036.xml"/><Relationship Id="rId44" Type="http://schemas.openxmlformats.org/officeDocument/2006/relationships/image" Target="../media/image369.png"/><Relationship Id="rId52" Type="http://schemas.openxmlformats.org/officeDocument/2006/relationships/image" Target="../media/image384.png"/><Relationship Id="rId60" Type="http://schemas.openxmlformats.org/officeDocument/2006/relationships/image" Target="../media/image397.png"/><Relationship Id="rId65" Type="http://schemas.openxmlformats.org/officeDocument/2006/relationships/image" Target="../media/image402.png"/><Relationship Id="rId4" Type="http://schemas.openxmlformats.org/officeDocument/2006/relationships/tags" Target="../tags/tag1009.xml"/><Relationship Id="rId9" Type="http://schemas.openxmlformats.org/officeDocument/2006/relationships/tags" Target="../tags/tag1014.xml"/><Relationship Id="rId14" Type="http://schemas.openxmlformats.org/officeDocument/2006/relationships/tags" Target="../tags/tag1019.xml"/><Relationship Id="rId22" Type="http://schemas.openxmlformats.org/officeDocument/2006/relationships/tags" Target="../tags/tag1027.xml"/><Relationship Id="rId27" Type="http://schemas.openxmlformats.org/officeDocument/2006/relationships/tags" Target="../tags/tag1032.xml"/><Relationship Id="rId30" Type="http://schemas.openxmlformats.org/officeDocument/2006/relationships/tags" Target="../tags/tag1035.xml"/><Relationship Id="rId35" Type="http://schemas.openxmlformats.org/officeDocument/2006/relationships/tags" Target="../tags/tag1040.xml"/><Relationship Id="rId43" Type="http://schemas.openxmlformats.org/officeDocument/2006/relationships/image" Target="../media/image362.png"/><Relationship Id="rId48" Type="http://schemas.openxmlformats.org/officeDocument/2006/relationships/image" Target="../media/image377.png"/><Relationship Id="rId56" Type="http://schemas.openxmlformats.org/officeDocument/2006/relationships/image" Target="../media/image367.png"/><Relationship Id="rId64" Type="http://schemas.openxmlformats.org/officeDocument/2006/relationships/image" Target="../media/image401.png"/><Relationship Id="rId8" Type="http://schemas.openxmlformats.org/officeDocument/2006/relationships/tags" Target="../tags/tag1013.xml"/><Relationship Id="rId51" Type="http://schemas.openxmlformats.org/officeDocument/2006/relationships/image" Target="../media/image383.png"/><Relationship Id="rId3" Type="http://schemas.openxmlformats.org/officeDocument/2006/relationships/tags" Target="../tags/tag1008.xml"/><Relationship Id="rId12" Type="http://schemas.openxmlformats.org/officeDocument/2006/relationships/tags" Target="../tags/tag1017.xml"/><Relationship Id="rId17" Type="http://schemas.openxmlformats.org/officeDocument/2006/relationships/tags" Target="../tags/tag1022.xml"/><Relationship Id="rId25" Type="http://schemas.openxmlformats.org/officeDocument/2006/relationships/tags" Target="../tags/tag1030.xml"/><Relationship Id="rId33" Type="http://schemas.openxmlformats.org/officeDocument/2006/relationships/tags" Target="../tags/tag1038.xml"/><Relationship Id="rId38" Type="http://schemas.openxmlformats.org/officeDocument/2006/relationships/tags" Target="../tags/tag1043.xml"/><Relationship Id="rId46" Type="http://schemas.openxmlformats.org/officeDocument/2006/relationships/image" Target="../media/image376.png"/><Relationship Id="rId59" Type="http://schemas.openxmlformats.org/officeDocument/2006/relationships/image" Target="../media/image396.png"/><Relationship Id="rId67" Type="http://schemas.openxmlformats.org/officeDocument/2006/relationships/image" Target="../media/image404.png"/><Relationship Id="rId20" Type="http://schemas.openxmlformats.org/officeDocument/2006/relationships/tags" Target="../tags/tag1025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378.png"/><Relationship Id="rId62" Type="http://schemas.openxmlformats.org/officeDocument/2006/relationships/image" Target="../media/image39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7.png"/><Relationship Id="rId3" Type="http://schemas.openxmlformats.org/officeDocument/2006/relationships/tags" Target="../tags/tag1048.xml"/><Relationship Id="rId7" Type="http://schemas.openxmlformats.org/officeDocument/2006/relationships/image" Target="../media/image406.png"/><Relationship Id="rId2" Type="http://schemas.openxmlformats.org/officeDocument/2006/relationships/tags" Target="../tags/tag1047.xml"/><Relationship Id="rId1" Type="http://schemas.openxmlformats.org/officeDocument/2006/relationships/tags" Target="../tags/tag1046.x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09.png"/><Relationship Id="rId4" Type="http://schemas.openxmlformats.org/officeDocument/2006/relationships/tags" Target="../tags/tag1049.xml"/><Relationship Id="rId9" Type="http://schemas.openxmlformats.org/officeDocument/2006/relationships/image" Target="../media/image40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image" Target="../media/image31.png"/><Relationship Id="rId3" Type="http://schemas.openxmlformats.org/officeDocument/2006/relationships/tags" Target="../tags/tag52.xml"/><Relationship Id="rId21" Type="http://schemas.openxmlformats.org/officeDocument/2006/relationships/image" Target="../media/image27.png"/><Relationship Id="rId34" Type="http://schemas.openxmlformats.org/officeDocument/2006/relationships/image" Target="../media/image39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notesSlide" Target="../notesSlides/notesSlide5.xml"/><Relationship Id="rId29" Type="http://schemas.openxmlformats.org/officeDocument/2006/relationships/image" Target="../media/image34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image" Target="../media/image4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tags" Target="../tags/tag5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6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image" Target="../media/image28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image" Target="../media/image43.png"/><Relationship Id="rId39" Type="http://schemas.openxmlformats.org/officeDocument/2006/relationships/image" Target="../media/image50.png"/><Relationship Id="rId3" Type="http://schemas.openxmlformats.org/officeDocument/2006/relationships/tags" Target="../tags/tag70.xml"/><Relationship Id="rId21" Type="http://schemas.openxmlformats.org/officeDocument/2006/relationships/notesSlide" Target="../notesSlides/notesSlide6.xml"/><Relationship Id="rId34" Type="http://schemas.openxmlformats.org/officeDocument/2006/relationships/image" Target="../media/image42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image" Target="../media/image4.png"/><Relationship Id="rId33" Type="http://schemas.openxmlformats.org/officeDocument/2006/relationships/image" Target="../media/image41.png"/><Relationship Id="rId38" Type="http://schemas.openxmlformats.org/officeDocument/2006/relationships/image" Target="../media/image49.png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6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image" Target="../media/image34.png"/><Relationship Id="rId32" Type="http://schemas.openxmlformats.org/officeDocument/2006/relationships/image" Target="../media/image39.png"/><Relationship Id="rId37" Type="http://schemas.openxmlformats.org/officeDocument/2006/relationships/image" Target="../media/image48.png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image" Target="../media/image33.png"/><Relationship Id="rId28" Type="http://schemas.openxmlformats.org/officeDocument/2006/relationships/image" Target="../media/image45.png"/><Relationship Id="rId36" Type="http://schemas.openxmlformats.org/officeDocument/2006/relationships/image" Target="../media/image47.png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31" Type="http://schemas.openxmlformats.org/officeDocument/2006/relationships/image" Target="../media/image38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image" Target="../media/image32.png"/><Relationship Id="rId27" Type="http://schemas.openxmlformats.org/officeDocument/2006/relationships/image" Target="../media/image44.png"/><Relationship Id="rId30" Type="http://schemas.openxmlformats.org/officeDocument/2006/relationships/image" Target="../media/image37.png"/><Relationship Id="rId35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4.png"/><Relationship Id="rId18" Type="http://schemas.openxmlformats.org/officeDocument/2006/relationships/image" Target="../media/image50.png"/><Relationship Id="rId3" Type="http://schemas.openxmlformats.org/officeDocument/2006/relationships/tags" Target="../tags/tag89.xml"/><Relationship Id="rId21" Type="http://schemas.openxmlformats.org/officeDocument/2006/relationships/image" Target="../media/image52.png"/><Relationship Id="rId7" Type="http://schemas.openxmlformats.org/officeDocument/2006/relationships/tags" Target="../tags/tag93.xml"/><Relationship Id="rId12" Type="http://schemas.openxmlformats.org/officeDocument/2006/relationships/notesSlide" Target="../notesSlides/notesSlide7.xml"/><Relationship Id="rId17" Type="http://schemas.openxmlformats.org/officeDocument/2006/relationships/image" Target="../media/image49.png"/><Relationship Id="rId2" Type="http://schemas.openxmlformats.org/officeDocument/2006/relationships/tags" Target="../tags/tag88.xml"/><Relationship Id="rId16" Type="http://schemas.openxmlformats.org/officeDocument/2006/relationships/image" Target="../media/image48.png"/><Relationship Id="rId20" Type="http://schemas.openxmlformats.org/officeDocument/2006/relationships/image" Target="../media/image51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1.xml"/><Relationship Id="rId15" Type="http://schemas.openxmlformats.org/officeDocument/2006/relationships/image" Target="../media/image47.png"/><Relationship Id="rId10" Type="http://schemas.openxmlformats.org/officeDocument/2006/relationships/tags" Target="../tags/tag96.xml"/><Relationship Id="rId19" Type="http://schemas.openxmlformats.org/officeDocument/2006/relationships/image" Target="../media/image37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6.png"/><Relationship Id="rId3" Type="http://schemas.openxmlformats.org/officeDocument/2006/relationships/tags" Target="../tags/tag99.xml"/><Relationship Id="rId21" Type="http://schemas.openxmlformats.org/officeDocument/2006/relationships/image" Target="../media/image59.png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tags" Target="../tags/tag98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image" Target="../media/image62.png"/><Relationship Id="rId5" Type="http://schemas.openxmlformats.org/officeDocument/2006/relationships/tags" Target="../tags/tag101.xml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tags" Target="../tags/tag106.xml"/><Relationship Id="rId19" Type="http://schemas.openxmlformats.org/officeDocument/2006/relationships/image" Target="../media/image57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notesSlide" Target="../notesSlides/notesSlide8.xml"/><Relationship Id="rId22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image" Target="../media/image61.png"/><Relationship Id="rId39" Type="http://schemas.openxmlformats.org/officeDocument/2006/relationships/image" Target="../media/image71.png"/><Relationship Id="rId3" Type="http://schemas.openxmlformats.org/officeDocument/2006/relationships/tags" Target="../tags/tag111.xml"/><Relationship Id="rId21" Type="http://schemas.openxmlformats.org/officeDocument/2006/relationships/tags" Target="../tags/tag129.xml"/><Relationship Id="rId34" Type="http://schemas.openxmlformats.org/officeDocument/2006/relationships/image" Target="../media/image66.png"/><Relationship Id="rId42" Type="http://schemas.openxmlformats.org/officeDocument/2006/relationships/image" Target="../media/image74.png"/><Relationship Id="rId47" Type="http://schemas.openxmlformats.org/officeDocument/2006/relationships/image" Target="../media/image79.png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notesSlide" Target="../notesSlides/notesSlide9.xml"/><Relationship Id="rId33" Type="http://schemas.openxmlformats.org/officeDocument/2006/relationships/image" Target="../media/image65.png"/><Relationship Id="rId38" Type="http://schemas.openxmlformats.org/officeDocument/2006/relationships/image" Target="../media/image70.png"/><Relationship Id="rId46" Type="http://schemas.openxmlformats.org/officeDocument/2006/relationships/image" Target="../media/image78.png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openxmlformats.org/officeDocument/2006/relationships/image" Target="../media/image54.png"/><Relationship Id="rId41" Type="http://schemas.openxmlformats.org/officeDocument/2006/relationships/image" Target="../media/image73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64.png"/><Relationship Id="rId37" Type="http://schemas.openxmlformats.org/officeDocument/2006/relationships/image" Target="../media/image69.png"/><Relationship Id="rId40" Type="http://schemas.openxmlformats.org/officeDocument/2006/relationships/image" Target="../media/image72.png"/><Relationship Id="rId45" Type="http://schemas.openxmlformats.org/officeDocument/2006/relationships/image" Target="../media/image77.png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image" Target="../media/image53.png"/><Relationship Id="rId36" Type="http://schemas.openxmlformats.org/officeDocument/2006/relationships/image" Target="../media/image68.png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31" Type="http://schemas.openxmlformats.org/officeDocument/2006/relationships/image" Target="../media/image63.png"/><Relationship Id="rId44" Type="http://schemas.openxmlformats.org/officeDocument/2006/relationships/image" Target="../media/image76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image" Target="../media/image62.png"/><Relationship Id="rId30" Type="http://schemas.openxmlformats.org/officeDocument/2006/relationships/image" Target="../media/image55.png"/><Relationship Id="rId35" Type="http://schemas.openxmlformats.org/officeDocument/2006/relationships/image" Target="../media/image67.png"/><Relationship Id="rId43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9D05-599A-4FE6-8959-5CCB4D1FCD71}" type="slidenum">
              <a:rPr lang="en-US"/>
              <a:pPr/>
              <a:t>1</a:t>
            </a:fld>
            <a:endParaRPr lang="en-US"/>
          </a:p>
        </p:txBody>
      </p:sp>
      <p:sp>
        <p:nvSpPr>
          <p:cNvPr id="562178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Central Limit Theorem,</a:t>
            </a:r>
          </a:p>
          <a:p>
            <a:pPr algn="ctr"/>
            <a:r>
              <a:rPr lang="en-US" sz="3200"/>
              <a:t>Fourier Analysis and Finance</a:t>
            </a:r>
          </a:p>
          <a:p>
            <a:pPr algn="ctr"/>
            <a:r>
              <a:rPr lang="en-US" sz="2400"/>
              <a:t>Scot Adams</a:t>
            </a:r>
            <a:endParaRPr lang="en-US"/>
          </a:p>
        </p:txBody>
      </p:sp>
      <p:pic>
        <p:nvPicPr>
          <p:cNvPr id="56218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4975225"/>
            <a:ext cx="13589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18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56175"/>
            <a:ext cx="55864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9A7C-695F-4AFA-A59E-7C943BC8DB22}" type="slidenum">
              <a:rPr lang="en-US"/>
              <a:pPr/>
              <a:t>10</a:t>
            </a:fld>
            <a:endParaRPr lang="en-US"/>
          </a:p>
        </p:txBody>
      </p:sp>
      <p:sp>
        <p:nvSpPr>
          <p:cNvPr id="645122" name="Line 2"/>
          <p:cNvSpPr>
            <a:spLocks noChangeShapeType="1"/>
          </p:cNvSpPr>
          <p:nvPr/>
        </p:nvSpPr>
        <p:spPr bwMode="auto">
          <a:xfrm>
            <a:off x="609600" y="167163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23" name="Line 3"/>
          <p:cNvSpPr>
            <a:spLocks noChangeShapeType="1"/>
          </p:cNvSpPr>
          <p:nvPr/>
        </p:nvSpPr>
        <p:spPr bwMode="auto">
          <a:xfrm flipV="1">
            <a:off x="609600" y="1362075"/>
            <a:ext cx="992188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512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931863" y="1316038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2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994">
            <a:off x="914400" y="1846263"/>
            <a:ext cx="2095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26" name="Line 6"/>
          <p:cNvSpPr>
            <a:spLocks noChangeShapeType="1"/>
          </p:cNvSpPr>
          <p:nvPr/>
        </p:nvSpPr>
        <p:spPr bwMode="auto">
          <a:xfrm>
            <a:off x="1600200" y="838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512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830263" y="3254375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2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70000"/>
            <a:ext cx="1365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2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46263"/>
            <a:ext cx="3937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3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1270000"/>
            <a:ext cx="43973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3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1854200"/>
            <a:ext cx="43973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3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498600"/>
            <a:ext cx="3324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33" name="Rectangle 13"/>
          <p:cNvSpPr>
            <a:spLocks noChangeArrowheads="1"/>
          </p:cNvSpPr>
          <p:nvPr/>
        </p:nvSpPr>
        <p:spPr bwMode="auto">
          <a:xfrm>
            <a:off x="1654175" y="1143000"/>
            <a:ext cx="1196975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135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052" y="2613025"/>
            <a:ext cx="4249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36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602" y="2994025"/>
            <a:ext cx="36258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37" name="Rectangle 17"/>
          <p:cNvSpPr>
            <a:spLocks noChangeArrowheads="1"/>
          </p:cNvSpPr>
          <p:nvPr/>
        </p:nvSpPr>
        <p:spPr bwMode="auto">
          <a:xfrm>
            <a:off x="3781077" y="2568575"/>
            <a:ext cx="4351338" cy="78581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38" name="Line 18"/>
          <p:cNvSpPr>
            <a:spLocks noChangeShapeType="1"/>
          </p:cNvSpPr>
          <p:nvPr/>
        </p:nvSpPr>
        <p:spPr bwMode="auto">
          <a:xfrm flipH="1" flipV="1">
            <a:off x="2866677" y="2220913"/>
            <a:ext cx="904875" cy="3476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5139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52400"/>
            <a:ext cx="119062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40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53988"/>
            <a:ext cx="146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41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46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42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3988"/>
            <a:ext cx="119063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43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30051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44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457200"/>
            <a:ext cx="35417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45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701675"/>
            <a:ext cx="425291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48" name="Picture 2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381000"/>
            <a:ext cx="2114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49" name="Rectangle 29"/>
          <p:cNvSpPr>
            <a:spLocks noChangeArrowheads="1"/>
          </p:cNvSpPr>
          <p:nvPr/>
        </p:nvSpPr>
        <p:spPr bwMode="auto">
          <a:xfrm>
            <a:off x="346075" y="355600"/>
            <a:ext cx="557213" cy="4206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150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905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51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33900"/>
            <a:ext cx="38941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52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899025"/>
            <a:ext cx="29114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4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4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4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4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4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4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4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4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4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4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4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4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4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4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4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4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4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4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4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4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2" grpId="0" animBg="1"/>
      <p:bldP spid="645123" grpId="0" animBg="1"/>
      <p:bldP spid="645126" grpId="0" animBg="1"/>
      <p:bldP spid="645133" grpId="0" animBg="1"/>
      <p:bldP spid="645137" grpId="0" animBg="1"/>
      <p:bldP spid="645137" grpId="1" animBg="1"/>
      <p:bldP spid="645138" grpId="0" animBg="1"/>
      <p:bldP spid="645138" grpId="1" animBg="1"/>
      <p:bldP spid="645149" grpId="0" animBg="1"/>
      <p:bldP spid="64514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46263"/>
            <a:ext cx="3937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C4DA-3670-43E0-82C9-99C0CDB94B99}" type="slidenum">
              <a:rPr lang="en-US"/>
              <a:pPr/>
              <a:t>11</a:t>
            </a:fld>
            <a:endParaRPr lang="en-US"/>
          </a:p>
        </p:txBody>
      </p:sp>
      <p:pic>
        <p:nvPicPr>
          <p:cNvPr id="646222" name="Picture 7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33900"/>
            <a:ext cx="38941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223" name="Picture 7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899025"/>
            <a:ext cx="29114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146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131603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6149" name="Group 5"/>
          <p:cNvGrpSpPr>
            <a:grpSpLocks/>
          </p:cNvGrpSpPr>
          <p:nvPr/>
        </p:nvGrpSpPr>
        <p:grpSpPr bwMode="auto">
          <a:xfrm>
            <a:off x="5886450" y="912813"/>
            <a:ext cx="2886075" cy="534987"/>
            <a:chOff x="3708" y="528"/>
            <a:chExt cx="1818" cy="337"/>
          </a:xfrm>
        </p:grpSpPr>
        <p:pic>
          <p:nvPicPr>
            <p:cNvPr id="646150" name="Picture 6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" y="528"/>
              <a:ext cx="181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6151" name="Picture 7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" y="709"/>
              <a:ext cx="62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615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381000"/>
            <a:ext cx="2114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15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12954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15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4013"/>
            <a:ext cx="2714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155" name="Picture 11" descr="txp_fig"/>
          <p:cNvPicPr preferRelativeResize="0">
            <a:picLocks noChangeArrowheads="1"/>
          </p:cNvPicPr>
          <p:nvPr>
            <p:custDataLst>
              <p:tags r:id="rId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667000"/>
            <a:ext cx="90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156" name="Picture 12" descr="txp_fig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2668588"/>
            <a:ext cx="90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15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905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158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6061075"/>
            <a:ext cx="37576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159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84825"/>
            <a:ext cx="35131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6160" name="Line 16"/>
          <p:cNvSpPr>
            <a:spLocks noChangeShapeType="1"/>
          </p:cNvSpPr>
          <p:nvPr/>
        </p:nvSpPr>
        <p:spPr bwMode="auto">
          <a:xfrm>
            <a:off x="1600200" y="838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6161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830263" y="3254375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16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70000"/>
            <a:ext cx="1365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164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0000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6165" name="Line 21"/>
          <p:cNvSpPr>
            <a:spLocks noChangeShapeType="1"/>
          </p:cNvSpPr>
          <p:nvPr/>
        </p:nvSpPr>
        <p:spPr bwMode="auto">
          <a:xfrm>
            <a:off x="1447800" y="1371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6166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66726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6167" name="Line 23"/>
          <p:cNvSpPr>
            <a:spLocks noChangeShapeType="1"/>
          </p:cNvSpPr>
          <p:nvPr/>
        </p:nvSpPr>
        <p:spPr bwMode="auto">
          <a:xfrm>
            <a:off x="1447800" y="1985789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6168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46425"/>
            <a:ext cx="38528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169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187450"/>
            <a:ext cx="2873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170" name="Picture 2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770063"/>
            <a:ext cx="4984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171" name="Picture 2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56025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6174" name="Line 30"/>
          <p:cNvSpPr>
            <a:spLocks noChangeShapeType="1"/>
          </p:cNvSpPr>
          <p:nvPr/>
        </p:nvSpPr>
        <p:spPr bwMode="auto">
          <a:xfrm flipH="1">
            <a:off x="650701" y="26988"/>
            <a:ext cx="5334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6175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34940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176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48000"/>
            <a:ext cx="32289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177" name="Picture 3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514600"/>
            <a:ext cx="32289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178" name="Picture 3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1604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179" name="Picture 3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7525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6180" name="Rectangle 36"/>
          <p:cNvSpPr>
            <a:spLocks noChangeArrowheads="1"/>
          </p:cNvSpPr>
          <p:nvPr/>
        </p:nvSpPr>
        <p:spPr bwMode="auto">
          <a:xfrm>
            <a:off x="885825" y="328613"/>
            <a:ext cx="20574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6181" name="Group 37"/>
          <p:cNvGrpSpPr>
            <a:grpSpLocks/>
          </p:cNvGrpSpPr>
          <p:nvPr/>
        </p:nvGrpSpPr>
        <p:grpSpPr bwMode="auto">
          <a:xfrm>
            <a:off x="6046788" y="4176713"/>
            <a:ext cx="887412" cy="700087"/>
            <a:chOff x="3809" y="2631"/>
            <a:chExt cx="559" cy="441"/>
          </a:xfrm>
        </p:grpSpPr>
        <p:pic>
          <p:nvPicPr>
            <p:cNvPr id="646182" name="Picture 38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" y="2631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6183" name="Picture 39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" y="2917"/>
              <a:ext cx="55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46184" name="Picture 4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657850"/>
            <a:ext cx="106203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185" name="Picture 4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115050"/>
            <a:ext cx="106203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186" name="Picture 4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115050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187" name="Picture 4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498600"/>
            <a:ext cx="33242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6188" name="Line 44"/>
          <p:cNvSpPr>
            <a:spLocks noChangeShapeType="1"/>
          </p:cNvSpPr>
          <p:nvPr/>
        </p:nvSpPr>
        <p:spPr bwMode="auto">
          <a:xfrm>
            <a:off x="914400" y="328613"/>
            <a:ext cx="20574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89" name="Line 45"/>
          <p:cNvSpPr>
            <a:spLocks noChangeShapeType="1"/>
          </p:cNvSpPr>
          <p:nvPr/>
        </p:nvSpPr>
        <p:spPr bwMode="auto">
          <a:xfrm flipV="1">
            <a:off x="914400" y="346075"/>
            <a:ext cx="1981200" cy="4397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6190" name="Picture 4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1323975"/>
            <a:ext cx="528637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6191" name="Rectangle 47"/>
          <p:cNvSpPr>
            <a:spLocks noChangeArrowheads="1"/>
          </p:cNvSpPr>
          <p:nvPr/>
        </p:nvSpPr>
        <p:spPr bwMode="auto">
          <a:xfrm>
            <a:off x="1398588" y="5548313"/>
            <a:ext cx="731837" cy="8953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92" name="Rectangle 48"/>
          <p:cNvSpPr>
            <a:spLocks noChangeArrowheads="1"/>
          </p:cNvSpPr>
          <p:nvPr/>
        </p:nvSpPr>
        <p:spPr bwMode="auto">
          <a:xfrm>
            <a:off x="2649538" y="5621338"/>
            <a:ext cx="2595562" cy="8318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94" name="Line 50"/>
          <p:cNvSpPr>
            <a:spLocks noChangeShapeType="1"/>
          </p:cNvSpPr>
          <p:nvPr/>
        </p:nvSpPr>
        <p:spPr bwMode="auto">
          <a:xfrm>
            <a:off x="1498600" y="762000"/>
            <a:ext cx="138906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6195" name="Picture 51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5684838"/>
            <a:ext cx="2746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196" name="Picture 52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657850"/>
            <a:ext cx="7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6197" name="Line 53"/>
          <p:cNvSpPr>
            <a:spLocks noChangeShapeType="1"/>
          </p:cNvSpPr>
          <p:nvPr/>
        </p:nvSpPr>
        <p:spPr bwMode="auto">
          <a:xfrm flipV="1">
            <a:off x="4130675" y="5675313"/>
            <a:ext cx="1066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98" name="Line 54"/>
          <p:cNvSpPr>
            <a:spLocks noChangeShapeType="1"/>
          </p:cNvSpPr>
          <p:nvPr/>
        </p:nvSpPr>
        <p:spPr bwMode="auto">
          <a:xfrm flipV="1">
            <a:off x="4114800" y="6142038"/>
            <a:ext cx="1066800" cy="284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02" name="Rectangle 58"/>
          <p:cNvSpPr>
            <a:spLocks noChangeArrowheads="1"/>
          </p:cNvSpPr>
          <p:nvPr/>
        </p:nvSpPr>
        <p:spPr bwMode="auto">
          <a:xfrm>
            <a:off x="5621338" y="1447800"/>
            <a:ext cx="3409950" cy="4381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6203" name="Picture 59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2906713"/>
            <a:ext cx="1651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6204" name="Picture 60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4114800"/>
            <a:ext cx="1317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6206" name="Line 62"/>
          <p:cNvSpPr>
            <a:spLocks noChangeShapeType="1"/>
          </p:cNvSpPr>
          <p:nvPr/>
        </p:nvSpPr>
        <p:spPr bwMode="auto">
          <a:xfrm>
            <a:off x="2438400" y="3152775"/>
            <a:ext cx="1563688" cy="2555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6238" name="Picture 94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5510213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6239" name="Picture 95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01725"/>
            <a:ext cx="31003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6207" name="Group 63"/>
          <p:cNvGrpSpPr>
            <a:grpSpLocks/>
          </p:cNvGrpSpPr>
          <p:nvPr/>
        </p:nvGrpSpPr>
        <p:grpSpPr bwMode="auto">
          <a:xfrm>
            <a:off x="5273675" y="5064125"/>
            <a:ext cx="3035300" cy="474663"/>
            <a:chOff x="3322" y="3190"/>
            <a:chExt cx="1912" cy="299"/>
          </a:xfrm>
        </p:grpSpPr>
        <p:sp>
          <p:nvSpPr>
            <p:cNvPr id="646208" name="Rectangle 64"/>
            <p:cNvSpPr>
              <a:spLocks noChangeArrowheads="1"/>
            </p:cNvSpPr>
            <p:nvPr/>
          </p:nvSpPr>
          <p:spPr bwMode="auto">
            <a:xfrm>
              <a:off x="3570" y="3190"/>
              <a:ext cx="1664" cy="29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09" name="Line 65"/>
            <p:cNvSpPr>
              <a:spLocks noChangeShapeType="1"/>
            </p:cNvSpPr>
            <p:nvPr/>
          </p:nvSpPr>
          <p:spPr bwMode="auto">
            <a:xfrm flipH="1">
              <a:off x="3322" y="3328"/>
              <a:ext cx="242" cy="161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46210" name="Picture 66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216"/>
              <a:ext cx="16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46211" name="Line 67"/>
          <p:cNvSpPr>
            <a:spLocks noChangeShapeType="1"/>
          </p:cNvSpPr>
          <p:nvPr/>
        </p:nvSpPr>
        <p:spPr bwMode="auto">
          <a:xfrm flipV="1">
            <a:off x="2439988" y="3152775"/>
            <a:ext cx="1563687" cy="2555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6212" name="Picture 68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14800"/>
            <a:ext cx="1651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338170" y="5797028"/>
            <a:ext cx="1831975" cy="1022350"/>
            <a:chOff x="6338170" y="5797028"/>
            <a:chExt cx="1831975" cy="1022350"/>
          </a:xfrm>
        </p:grpSpPr>
        <p:pic>
          <p:nvPicPr>
            <p:cNvPr id="646199" name="Picture 5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8170" y="6536803"/>
              <a:ext cx="1831975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6200" name="Picture 56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345" y="6171678"/>
              <a:ext cx="1341438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6213" name="Picture 69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508" y="5797028"/>
              <a:ext cx="1322387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46214" name="Picture 70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2308225"/>
            <a:ext cx="65516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6215" name="Line 71"/>
          <p:cNvSpPr>
            <a:spLocks noChangeShapeType="1"/>
          </p:cNvSpPr>
          <p:nvPr/>
        </p:nvSpPr>
        <p:spPr bwMode="auto">
          <a:xfrm flipH="1">
            <a:off x="1769715" y="882824"/>
            <a:ext cx="5334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16" name="Line 72"/>
          <p:cNvSpPr>
            <a:spLocks noChangeShapeType="1"/>
          </p:cNvSpPr>
          <p:nvPr/>
        </p:nvSpPr>
        <p:spPr bwMode="auto">
          <a:xfrm flipH="1" flipV="1">
            <a:off x="2066403" y="2057400"/>
            <a:ext cx="4572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17" name="Rectangle 73"/>
          <p:cNvSpPr>
            <a:spLocks noChangeArrowheads="1"/>
          </p:cNvSpPr>
          <p:nvPr/>
        </p:nvSpPr>
        <p:spPr bwMode="auto">
          <a:xfrm>
            <a:off x="839788" y="1143000"/>
            <a:ext cx="1298575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218" name="Line 74"/>
          <p:cNvSpPr>
            <a:spLocks noChangeShapeType="1"/>
          </p:cNvSpPr>
          <p:nvPr/>
        </p:nvSpPr>
        <p:spPr bwMode="auto">
          <a:xfrm flipH="1">
            <a:off x="3692525" y="1389063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19" name="Line 75"/>
          <p:cNvSpPr>
            <a:spLocks noChangeShapeType="1"/>
          </p:cNvSpPr>
          <p:nvPr/>
        </p:nvSpPr>
        <p:spPr bwMode="auto">
          <a:xfrm flipH="1">
            <a:off x="3281363" y="1965325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20" name="Line 76"/>
          <p:cNvSpPr>
            <a:spLocks noChangeShapeType="1"/>
          </p:cNvSpPr>
          <p:nvPr/>
        </p:nvSpPr>
        <p:spPr bwMode="auto">
          <a:xfrm>
            <a:off x="304800" y="1371600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21" name="Line 77"/>
          <p:cNvSpPr>
            <a:spLocks noChangeShapeType="1"/>
          </p:cNvSpPr>
          <p:nvPr/>
        </p:nvSpPr>
        <p:spPr bwMode="auto">
          <a:xfrm>
            <a:off x="304800" y="1958801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6224" name="Picture 80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11715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6225" name="Rectangle 81"/>
          <p:cNvSpPr>
            <a:spLocks noChangeArrowheads="1"/>
          </p:cNvSpPr>
          <p:nvPr/>
        </p:nvSpPr>
        <p:spPr bwMode="auto">
          <a:xfrm>
            <a:off x="1371600" y="5548313"/>
            <a:ext cx="3886200" cy="8953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6226" name="Group 82"/>
          <p:cNvGrpSpPr>
            <a:grpSpLocks/>
          </p:cNvGrpSpPr>
          <p:nvPr/>
        </p:nvGrpSpPr>
        <p:grpSpPr bwMode="auto">
          <a:xfrm>
            <a:off x="4495800" y="2970213"/>
            <a:ext cx="3602038" cy="1938337"/>
            <a:chOff x="2850" y="1888"/>
            <a:chExt cx="2269" cy="1221"/>
          </a:xfrm>
        </p:grpSpPr>
        <p:sp>
          <p:nvSpPr>
            <p:cNvPr id="646227" name="Rectangle 83"/>
            <p:cNvSpPr>
              <a:spLocks noChangeArrowheads="1"/>
            </p:cNvSpPr>
            <p:nvPr/>
          </p:nvSpPr>
          <p:spPr bwMode="auto">
            <a:xfrm>
              <a:off x="2850" y="1888"/>
              <a:ext cx="2269" cy="122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28" name="Line 84"/>
            <p:cNvSpPr>
              <a:spLocks noChangeShapeType="1"/>
            </p:cNvSpPr>
            <p:nvPr/>
          </p:nvSpPr>
          <p:spPr bwMode="auto">
            <a:xfrm>
              <a:off x="2850" y="1888"/>
              <a:ext cx="2269" cy="1221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229" name="Line 85"/>
            <p:cNvSpPr>
              <a:spLocks noChangeShapeType="1"/>
            </p:cNvSpPr>
            <p:nvPr/>
          </p:nvSpPr>
          <p:spPr bwMode="auto">
            <a:xfrm flipV="1">
              <a:off x="2850" y="1888"/>
              <a:ext cx="2269" cy="1221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46230" name="Picture 86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28800"/>
            <a:ext cx="10890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6193" name="Rectangle 49"/>
          <p:cNvSpPr>
            <a:spLocks noChangeArrowheads="1"/>
          </p:cNvSpPr>
          <p:nvPr/>
        </p:nvSpPr>
        <p:spPr bwMode="auto">
          <a:xfrm>
            <a:off x="6013450" y="4597400"/>
            <a:ext cx="950913" cy="3206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73" name="Line 29"/>
          <p:cNvSpPr>
            <a:spLocks noChangeShapeType="1"/>
          </p:cNvSpPr>
          <p:nvPr/>
        </p:nvSpPr>
        <p:spPr bwMode="auto">
          <a:xfrm flipH="1" flipV="1">
            <a:off x="3285603" y="1940273"/>
            <a:ext cx="4572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72" name="Line 28"/>
          <p:cNvSpPr>
            <a:spLocks noChangeShapeType="1"/>
          </p:cNvSpPr>
          <p:nvPr/>
        </p:nvSpPr>
        <p:spPr bwMode="auto">
          <a:xfrm flipH="1">
            <a:off x="3035474" y="812800"/>
            <a:ext cx="5334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01" name="Line 57"/>
          <p:cNvSpPr>
            <a:spLocks noChangeShapeType="1"/>
          </p:cNvSpPr>
          <p:nvPr/>
        </p:nvSpPr>
        <p:spPr bwMode="auto">
          <a:xfrm>
            <a:off x="4572000" y="4114800"/>
            <a:ext cx="35052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05" name="Line 61"/>
          <p:cNvSpPr>
            <a:spLocks noChangeShapeType="1"/>
          </p:cNvSpPr>
          <p:nvPr/>
        </p:nvSpPr>
        <p:spPr bwMode="auto">
          <a:xfrm>
            <a:off x="4572000" y="3505200"/>
            <a:ext cx="322738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4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64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646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8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2" dur="500"/>
                                        <p:tgtEl>
                                          <p:spTgt spid="646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6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6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64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64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64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64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4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4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4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4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4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4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4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4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4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4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4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4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46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46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4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4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4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4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4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4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4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4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4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4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4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4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64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4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4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4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646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646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64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64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646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64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0" dur="500"/>
                                        <p:tgtEl>
                                          <p:spTgt spid="64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3" dur="500"/>
                                        <p:tgtEl>
                                          <p:spTgt spid="64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4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64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46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64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" presetClass="entr" presetSubtype="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4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64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64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64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646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646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64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64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 nodeType="clickPar">
                      <p:stCondLst>
                        <p:cond delay="indefinite"/>
                      </p:stCondLst>
                      <p:childTnLst>
                        <p:par>
                          <p:cTn id="3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4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4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 nodeType="clickPar">
                      <p:stCondLst>
                        <p:cond delay="indefinite"/>
                      </p:stCondLst>
                      <p:childTnLst>
                        <p:par>
                          <p:cTn id="3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646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64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 nodeType="clickPar">
                      <p:stCondLst>
                        <p:cond delay="indefinite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2" presetClass="entr" presetSubtype="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64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64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4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4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 nodeType="clickPar">
                      <p:stCondLst>
                        <p:cond delay="indefinite"/>
                      </p:stCondLst>
                      <p:childTnLst>
                        <p:par>
                          <p:cTn id="3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64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64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646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646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 nodeType="clickPar">
                      <p:stCondLst>
                        <p:cond delay="indefinite"/>
                      </p:stCondLst>
                      <p:childTnLst>
                        <p:par>
                          <p:cTn id="3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64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64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 nodeType="clickPar">
                      <p:stCondLst>
                        <p:cond delay="indefinite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64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64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 nodeType="clickPar">
                      <p:stCondLst>
                        <p:cond delay="indefinite"/>
                      </p:stCondLst>
                      <p:childTnLst>
                        <p:par>
                          <p:cTn id="3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64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64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64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64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 nodeType="clickPar">
                      <p:stCondLst>
                        <p:cond delay="indefinite"/>
                      </p:stCondLst>
                      <p:childTnLst>
                        <p:par>
                          <p:cTn id="3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64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64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646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646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646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646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 nodeType="clickPar">
                      <p:stCondLst>
                        <p:cond delay="indefinite"/>
                      </p:stCondLst>
                      <p:childTnLst>
                        <p:par>
                          <p:cTn id="4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646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646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646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646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 nodeType="clickPar">
                      <p:stCondLst>
                        <p:cond delay="indefinite"/>
                      </p:stCondLst>
                      <p:childTnLst>
                        <p:par>
                          <p:cTn id="4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64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9" dur="500" fill="hold"/>
                                        <p:tgtEl>
                                          <p:spTgt spid="64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64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3" dur="500" fill="hold"/>
                                        <p:tgtEl>
                                          <p:spTgt spid="64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5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7" dur="500"/>
                                        <p:tgtEl>
                                          <p:spTgt spid="64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8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0" dur="500"/>
                                        <p:tgtEl>
                                          <p:spTgt spid="64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 nodeType="clickPar">
                      <p:stCondLst>
                        <p:cond delay="indefinite"/>
                      </p:stCondLst>
                      <p:childTnLst>
                        <p:par>
                          <p:cTn id="4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 fill="hold"/>
                                        <p:tgtEl>
                                          <p:spTgt spid="646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646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9" dur="500" fill="hold"/>
                                        <p:tgtEl>
                                          <p:spTgt spid="646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0" dur="500" fill="hold"/>
                                        <p:tgtEl>
                                          <p:spTgt spid="646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 nodeType="clickPar">
                      <p:stCondLst>
                        <p:cond delay="indefinite"/>
                      </p:stCondLst>
                      <p:childTnLst>
                        <p:par>
                          <p:cTn id="4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5" dur="500" fill="hold"/>
                                        <p:tgtEl>
                                          <p:spTgt spid="646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6" dur="500" fill="hold"/>
                                        <p:tgtEl>
                                          <p:spTgt spid="646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74" grpId="0" animBg="1"/>
      <p:bldP spid="646180" grpId="0" animBg="1"/>
      <p:bldP spid="646188" grpId="0" animBg="1"/>
      <p:bldP spid="646189" grpId="0" animBg="1"/>
      <p:bldP spid="646191" grpId="0" animBg="1"/>
      <p:bldP spid="646191" grpId="1" animBg="1"/>
      <p:bldP spid="646192" grpId="0" animBg="1"/>
      <p:bldP spid="646192" grpId="1" animBg="1"/>
      <p:bldP spid="646194" grpId="0" animBg="1"/>
      <p:bldP spid="646194" grpId="1" animBg="1"/>
      <p:bldP spid="646197" grpId="0" animBg="1"/>
      <p:bldP spid="646197" grpId="1" animBg="1"/>
      <p:bldP spid="646198" grpId="0" animBg="1"/>
      <p:bldP spid="646198" grpId="1" animBg="1"/>
      <p:bldP spid="646202" grpId="0" animBg="1"/>
      <p:bldP spid="646202" grpId="1" animBg="1"/>
      <p:bldP spid="646206" grpId="0" animBg="1"/>
      <p:bldP spid="646206" grpId="1" animBg="1"/>
      <p:bldP spid="646211" grpId="0" animBg="1"/>
      <p:bldP spid="646211" grpId="1" animBg="1"/>
      <p:bldP spid="646215" grpId="0" animBg="1"/>
      <p:bldP spid="646216" grpId="0" animBg="1"/>
      <p:bldP spid="646217" grpId="0" animBg="1"/>
      <p:bldP spid="646217" grpId="1" animBg="1"/>
      <p:bldP spid="646217" grpId="2" animBg="1"/>
      <p:bldP spid="646217" grpId="3" animBg="1"/>
      <p:bldP spid="646217" grpId="4" animBg="1"/>
      <p:bldP spid="646218" grpId="0" animBg="1"/>
      <p:bldP spid="646218" grpId="1" animBg="1"/>
      <p:bldP spid="646219" grpId="0" animBg="1"/>
      <p:bldP spid="646219" grpId="1" animBg="1"/>
      <p:bldP spid="646220" grpId="0" animBg="1"/>
      <p:bldP spid="646220" grpId="1" animBg="1"/>
      <p:bldP spid="646221" grpId="0" animBg="1"/>
      <p:bldP spid="646221" grpId="1" animBg="1"/>
      <p:bldP spid="646225" grpId="0" animBg="1"/>
      <p:bldP spid="646193" grpId="0" animBg="1"/>
      <p:bldP spid="646193" grpId="1" animBg="1"/>
      <p:bldP spid="646193" grpId="2" animBg="1"/>
      <p:bldP spid="646193" grpId="3" animBg="1"/>
      <p:bldP spid="646173" grpId="0" animBg="1"/>
      <p:bldP spid="646173" grpId="1" animBg="1"/>
      <p:bldP spid="646172" grpId="0" animBg="1"/>
      <p:bldP spid="646172" grpId="1" animBg="1"/>
      <p:bldP spid="646201" grpId="0" animBg="1"/>
      <p:bldP spid="646201" grpId="1" animBg="1"/>
      <p:bldP spid="646201" grpId="2" animBg="1"/>
      <p:bldP spid="646201" grpId="3" animBg="1"/>
      <p:bldP spid="646205" grpId="0" animBg="1"/>
      <p:bldP spid="64620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66E8-945B-42B4-ADC9-BDD21C21C3A3}" type="slidenum">
              <a:rPr lang="en-US"/>
              <a:pPr/>
              <a:t>12</a:t>
            </a:fld>
            <a:endParaRPr lang="en-US"/>
          </a:p>
        </p:txBody>
      </p:sp>
      <p:sp>
        <p:nvSpPr>
          <p:cNvPr id="647170" name="Line 2"/>
          <p:cNvSpPr>
            <a:spLocks noChangeShapeType="1"/>
          </p:cNvSpPr>
          <p:nvPr/>
        </p:nvSpPr>
        <p:spPr bwMode="auto">
          <a:xfrm>
            <a:off x="1600200" y="8382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717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830263" y="3254375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717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0000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7173" name="Line 5"/>
          <p:cNvSpPr>
            <a:spLocks noChangeShapeType="1"/>
          </p:cNvSpPr>
          <p:nvPr/>
        </p:nvSpPr>
        <p:spPr bwMode="auto">
          <a:xfrm>
            <a:off x="1447800" y="1371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717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4200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7175" name="Line 7"/>
          <p:cNvSpPr>
            <a:spLocks noChangeShapeType="1"/>
          </p:cNvSpPr>
          <p:nvPr/>
        </p:nvSpPr>
        <p:spPr bwMode="auto">
          <a:xfrm>
            <a:off x="1447800" y="197326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717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46425"/>
            <a:ext cx="38528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717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56025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717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25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717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169988"/>
            <a:ext cx="5905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718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754188"/>
            <a:ext cx="8001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718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22913"/>
            <a:ext cx="51562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7182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50950"/>
            <a:ext cx="5000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7183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7213"/>
            <a:ext cx="7572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47184" name="Group 16"/>
          <p:cNvGrpSpPr>
            <a:grpSpLocks/>
          </p:cNvGrpSpPr>
          <p:nvPr/>
        </p:nvGrpSpPr>
        <p:grpSpPr bwMode="auto">
          <a:xfrm>
            <a:off x="4572000" y="1981200"/>
            <a:ext cx="3238500" cy="949325"/>
            <a:chOff x="2880" y="1248"/>
            <a:chExt cx="2040" cy="598"/>
          </a:xfrm>
        </p:grpSpPr>
        <p:pic>
          <p:nvPicPr>
            <p:cNvPr id="647185" name="Picture 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" y="1584"/>
              <a:ext cx="203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7186" name="Picture 1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248"/>
              <a:ext cx="10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47188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1175"/>
            <a:ext cx="364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7189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999163"/>
            <a:ext cx="53816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7190" name="Rectangle 22"/>
          <p:cNvSpPr>
            <a:spLocks noChangeArrowheads="1"/>
          </p:cNvSpPr>
          <p:nvPr/>
        </p:nvSpPr>
        <p:spPr bwMode="auto">
          <a:xfrm>
            <a:off x="1406525" y="5486400"/>
            <a:ext cx="5457825" cy="102393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7191" name="Group 23"/>
          <p:cNvGrpSpPr>
            <a:grpSpLocks/>
          </p:cNvGrpSpPr>
          <p:nvPr/>
        </p:nvGrpSpPr>
        <p:grpSpPr bwMode="auto">
          <a:xfrm>
            <a:off x="6046788" y="4213225"/>
            <a:ext cx="1530350" cy="833438"/>
            <a:chOff x="3809" y="2654"/>
            <a:chExt cx="964" cy="525"/>
          </a:xfrm>
        </p:grpSpPr>
        <p:pic>
          <p:nvPicPr>
            <p:cNvPr id="647192" name="Picture 2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" y="2917"/>
              <a:ext cx="96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7193" name="Picture 2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" y="2654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47194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2116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7195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024188"/>
            <a:ext cx="417353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7196" name="Line 28"/>
          <p:cNvSpPr>
            <a:spLocks noChangeShapeType="1"/>
          </p:cNvSpPr>
          <p:nvPr/>
        </p:nvSpPr>
        <p:spPr bwMode="auto">
          <a:xfrm>
            <a:off x="304800" y="1371600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7197" name="Line 29"/>
          <p:cNvSpPr>
            <a:spLocks noChangeShapeType="1"/>
          </p:cNvSpPr>
          <p:nvPr/>
        </p:nvSpPr>
        <p:spPr bwMode="auto">
          <a:xfrm>
            <a:off x="304800" y="1946275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7198" name="Line 30"/>
          <p:cNvSpPr>
            <a:spLocks noChangeShapeType="1"/>
          </p:cNvSpPr>
          <p:nvPr/>
        </p:nvSpPr>
        <p:spPr bwMode="auto">
          <a:xfrm flipH="1">
            <a:off x="3325813" y="1389063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7199" name="Line 31"/>
          <p:cNvSpPr>
            <a:spLocks noChangeShapeType="1"/>
          </p:cNvSpPr>
          <p:nvPr/>
        </p:nvSpPr>
        <p:spPr bwMode="auto">
          <a:xfrm flipH="1">
            <a:off x="3517900" y="1965325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7200" name="Rectangle 32"/>
          <p:cNvSpPr>
            <a:spLocks noChangeArrowheads="1"/>
          </p:cNvSpPr>
          <p:nvPr/>
        </p:nvSpPr>
        <p:spPr bwMode="auto">
          <a:xfrm>
            <a:off x="5072063" y="457200"/>
            <a:ext cx="3721100" cy="4667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7187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974725"/>
            <a:ext cx="317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4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4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4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4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90" grpId="0" animBg="1"/>
      <p:bldP spid="647190" grpId="1" animBg="1"/>
      <p:bldP spid="647196" grpId="0" animBg="1"/>
      <p:bldP spid="647196" grpId="1" animBg="1"/>
      <p:bldP spid="647197" grpId="0" animBg="1"/>
      <p:bldP spid="647197" grpId="1" animBg="1"/>
      <p:bldP spid="647198" grpId="0" animBg="1"/>
      <p:bldP spid="647198" grpId="1" animBg="1"/>
      <p:bldP spid="647199" grpId="0" animBg="1"/>
      <p:bldP spid="647199" grpId="1" animBg="1"/>
      <p:bldP spid="6472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731E-691B-4F91-8C3B-446589B6A92E}" type="slidenum">
              <a:rPr lang="en-US"/>
              <a:pPr/>
              <a:t>13</a:t>
            </a:fld>
            <a:endParaRPr lang="en-US"/>
          </a:p>
        </p:txBody>
      </p:sp>
      <p:sp>
        <p:nvSpPr>
          <p:cNvPr id="648194" name="Line 2"/>
          <p:cNvSpPr>
            <a:spLocks noChangeShapeType="1"/>
          </p:cNvSpPr>
          <p:nvPr/>
        </p:nvSpPr>
        <p:spPr bwMode="auto">
          <a:xfrm>
            <a:off x="1681163" y="1608138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8195" name="Line 3"/>
          <p:cNvSpPr>
            <a:spLocks noChangeShapeType="1"/>
          </p:cNvSpPr>
          <p:nvPr/>
        </p:nvSpPr>
        <p:spPr bwMode="auto">
          <a:xfrm flipV="1">
            <a:off x="1681163" y="1296988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819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1960563" y="1300163"/>
            <a:ext cx="17303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819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994">
            <a:off x="1960563" y="1790700"/>
            <a:ext cx="17303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8198" name="Line 6"/>
          <p:cNvSpPr>
            <a:spLocks noChangeShapeType="1"/>
          </p:cNvSpPr>
          <p:nvPr/>
        </p:nvSpPr>
        <p:spPr bwMode="auto">
          <a:xfrm>
            <a:off x="3669952" y="7620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819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757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8200" name="Line 8"/>
          <p:cNvSpPr>
            <a:spLocks noChangeShapeType="1"/>
          </p:cNvSpPr>
          <p:nvPr/>
        </p:nvSpPr>
        <p:spPr bwMode="auto">
          <a:xfrm>
            <a:off x="2665413" y="1300163"/>
            <a:ext cx="992187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8201" name="Line 9"/>
          <p:cNvSpPr>
            <a:spLocks noChangeShapeType="1"/>
          </p:cNvSpPr>
          <p:nvPr/>
        </p:nvSpPr>
        <p:spPr bwMode="auto">
          <a:xfrm flipV="1">
            <a:off x="2665413" y="990600"/>
            <a:ext cx="992187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8202" name="Line 10"/>
          <p:cNvSpPr>
            <a:spLocks noChangeShapeType="1"/>
          </p:cNvSpPr>
          <p:nvPr/>
        </p:nvSpPr>
        <p:spPr bwMode="auto">
          <a:xfrm>
            <a:off x="2660650" y="191928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8203" name="Line 11"/>
          <p:cNvSpPr>
            <a:spLocks noChangeShapeType="1"/>
          </p:cNvSpPr>
          <p:nvPr/>
        </p:nvSpPr>
        <p:spPr bwMode="auto">
          <a:xfrm flipV="1">
            <a:off x="2660650" y="1608138"/>
            <a:ext cx="992188" cy="309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8204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2874963" y="1009650"/>
            <a:ext cx="17303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8205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994">
            <a:off x="2874963" y="1438275"/>
            <a:ext cx="17303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820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00">
            <a:off x="2874963" y="1625600"/>
            <a:ext cx="17303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8207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994">
            <a:off x="2874963" y="2047875"/>
            <a:ext cx="17303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8208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52" y="895350"/>
            <a:ext cx="16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8209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52" y="1508125"/>
            <a:ext cx="1666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8210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52" y="2092325"/>
            <a:ext cx="3937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8211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881062"/>
            <a:ext cx="6365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8213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508125"/>
            <a:ext cx="6365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8215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1501427"/>
            <a:ext cx="10318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8216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46050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8217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3988"/>
            <a:ext cx="146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8218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19063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8219" name="Picture 2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3988"/>
            <a:ext cx="119063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8220" name="Picture 2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46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8221" name="Picture 2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3988"/>
            <a:ext cx="146050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8212" name="Picture 2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2092325"/>
            <a:ext cx="6365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8214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495599"/>
            <a:ext cx="81915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8222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38941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8223" name="Picture 3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93963"/>
            <a:ext cx="29114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4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64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8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64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3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500"/>
                                        <p:tgtEl>
                                          <p:spTgt spid="64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64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500"/>
                                        <p:tgtEl>
                                          <p:spTgt spid="64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8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9" dur="500"/>
                                        <p:tgtEl>
                                          <p:spTgt spid="64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4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4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64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500"/>
                                        <p:tgtEl>
                                          <p:spTgt spid="64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4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4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4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4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4" grpId="0" animBg="1"/>
      <p:bldP spid="648194" grpId="1" animBg="1"/>
      <p:bldP spid="648194" grpId="2" animBg="1"/>
      <p:bldP spid="648195" grpId="0" animBg="1"/>
      <p:bldP spid="648195" grpId="1" animBg="1"/>
      <p:bldP spid="648195" grpId="2" animBg="1"/>
      <p:bldP spid="648198" grpId="0" animBg="1"/>
      <p:bldP spid="648200" grpId="0" animBg="1"/>
      <p:bldP spid="648200" grpId="1" animBg="1"/>
      <p:bldP spid="648201" grpId="0" animBg="1"/>
      <p:bldP spid="648201" grpId="1" animBg="1"/>
      <p:bldP spid="648202" grpId="0" animBg="1"/>
      <p:bldP spid="648202" grpId="1" animBg="1"/>
      <p:bldP spid="648203" grpId="0" animBg="1"/>
      <p:bldP spid="64820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52" y="2092325"/>
            <a:ext cx="3937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7C6E-92E4-4E39-B6FA-76329C5C9777}" type="slidenum">
              <a:rPr lang="en-US"/>
              <a:pPr/>
              <a:t>14</a:t>
            </a:fld>
            <a:endParaRPr lang="en-US"/>
          </a:p>
        </p:txBody>
      </p:sp>
      <p:sp>
        <p:nvSpPr>
          <p:cNvPr id="649220" name="Line 4"/>
          <p:cNvSpPr>
            <a:spLocks noChangeShapeType="1"/>
          </p:cNvSpPr>
          <p:nvPr/>
        </p:nvSpPr>
        <p:spPr bwMode="auto">
          <a:xfrm>
            <a:off x="3669952" y="7620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922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757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2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52" y="895350"/>
            <a:ext cx="16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2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52" y="1508125"/>
            <a:ext cx="1666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25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77" y="1498600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2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02" y="895350"/>
            <a:ext cx="6365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2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77" y="2101850"/>
            <a:ext cx="6365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9228" name="Line 12"/>
          <p:cNvSpPr>
            <a:spLocks noChangeShapeType="1"/>
          </p:cNvSpPr>
          <p:nvPr/>
        </p:nvSpPr>
        <p:spPr bwMode="auto">
          <a:xfrm>
            <a:off x="3506440" y="101441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229" name="Line 13"/>
          <p:cNvSpPr>
            <a:spLocks noChangeShapeType="1"/>
          </p:cNvSpPr>
          <p:nvPr/>
        </p:nvSpPr>
        <p:spPr bwMode="auto">
          <a:xfrm>
            <a:off x="3506440" y="161766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230" name="Line 14"/>
          <p:cNvSpPr>
            <a:spLocks noChangeShapeType="1"/>
          </p:cNvSpPr>
          <p:nvPr/>
        </p:nvSpPr>
        <p:spPr bwMode="auto">
          <a:xfrm>
            <a:off x="3506440" y="22288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9231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46425"/>
            <a:ext cx="38528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33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127" y="812800"/>
            <a:ext cx="3032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3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52" y="1420813"/>
            <a:ext cx="3016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3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52" y="1508125"/>
            <a:ext cx="52863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36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640" y="2001838"/>
            <a:ext cx="5000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37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37025"/>
            <a:ext cx="43053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40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15303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41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3582988"/>
            <a:ext cx="22479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42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3673475"/>
            <a:ext cx="9826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9244" name="Line 28"/>
          <p:cNvSpPr>
            <a:spLocks noChangeShapeType="1"/>
          </p:cNvSpPr>
          <p:nvPr/>
        </p:nvSpPr>
        <p:spPr bwMode="auto">
          <a:xfrm>
            <a:off x="2185640" y="990600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245" name="Line 29"/>
          <p:cNvSpPr>
            <a:spLocks noChangeShapeType="1"/>
          </p:cNvSpPr>
          <p:nvPr/>
        </p:nvSpPr>
        <p:spPr bwMode="auto">
          <a:xfrm flipH="1">
            <a:off x="5225702" y="1008063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246" name="Line 30"/>
          <p:cNvSpPr>
            <a:spLocks noChangeShapeType="1"/>
          </p:cNvSpPr>
          <p:nvPr/>
        </p:nvSpPr>
        <p:spPr bwMode="auto">
          <a:xfrm>
            <a:off x="2180877" y="1598613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247" name="Line 31"/>
          <p:cNvSpPr>
            <a:spLocks noChangeShapeType="1"/>
          </p:cNvSpPr>
          <p:nvPr/>
        </p:nvSpPr>
        <p:spPr bwMode="auto">
          <a:xfrm flipH="1">
            <a:off x="5874990" y="1600200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248" name="Line 32"/>
          <p:cNvSpPr>
            <a:spLocks noChangeShapeType="1"/>
          </p:cNvSpPr>
          <p:nvPr/>
        </p:nvSpPr>
        <p:spPr bwMode="auto">
          <a:xfrm>
            <a:off x="2180877" y="2211388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249" name="Line 33"/>
          <p:cNvSpPr>
            <a:spLocks noChangeShapeType="1"/>
          </p:cNvSpPr>
          <p:nvPr/>
        </p:nvSpPr>
        <p:spPr bwMode="auto">
          <a:xfrm flipH="1">
            <a:off x="5481290" y="2209800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9250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38941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9251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93963"/>
            <a:ext cx="29114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9252" name="Group 36"/>
          <p:cNvGrpSpPr>
            <a:grpSpLocks/>
          </p:cNvGrpSpPr>
          <p:nvPr/>
        </p:nvGrpSpPr>
        <p:grpSpPr bwMode="auto">
          <a:xfrm>
            <a:off x="39688" y="4724400"/>
            <a:ext cx="3698875" cy="901700"/>
            <a:chOff x="25" y="2976"/>
            <a:chExt cx="2330" cy="568"/>
          </a:xfrm>
        </p:grpSpPr>
        <p:pic>
          <p:nvPicPr>
            <p:cNvPr id="649253" name="Picture 3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" y="2976"/>
              <a:ext cx="2330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9254" name="Picture 3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3165"/>
              <a:ext cx="17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9255" name="Picture 3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" y="3357"/>
              <a:ext cx="531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3245186"/>
            <a:ext cx="4846320" cy="201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72000" y="5029200"/>
            <a:ext cx="3276600" cy="923925"/>
            <a:chOff x="4572000" y="5029200"/>
            <a:chExt cx="3276600" cy="923925"/>
          </a:xfrm>
        </p:grpSpPr>
        <p:pic>
          <p:nvPicPr>
            <p:cNvPr id="649219" name="Picture 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029200"/>
              <a:ext cx="16049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9218" name="Picture 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625" y="5537200"/>
              <a:ext cx="3228975" cy="415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49232" name="Picture 1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13463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38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42025"/>
            <a:ext cx="14160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39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51550"/>
            <a:ext cx="14906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9243" name="Line 27"/>
          <p:cNvSpPr>
            <a:spLocks noChangeShapeType="1"/>
          </p:cNvSpPr>
          <p:nvPr/>
        </p:nvSpPr>
        <p:spPr bwMode="auto">
          <a:xfrm flipV="1">
            <a:off x="2209800" y="4587875"/>
            <a:ext cx="322738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256" name="Line 40"/>
          <p:cNvSpPr>
            <a:spLocks noChangeShapeType="1"/>
          </p:cNvSpPr>
          <p:nvPr/>
        </p:nvSpPr>
        <p:spPr bwMode="auto">
          <a:xfrm>
            <a:off x="3886200" y="4572000"/>
            <a:ext cx="10668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257" name="Line 41"/>
          <p:cNvSpPr>
            <a:spLocks noChangeShapeType="1"/>
          </p:cNvSpPr>
          <p:nvPr/>
        </p:nvSpPr>
        <p:spPr bwMode="auto">
          <a:xfrm>
            <a:off x="5740052" y="4355926"/>
            <a:ext cx="146304" cy="167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4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4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4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4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4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4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500"/>
                                        <p:tgtEl>
                                          <p:spTgt spid="64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6" dur="500"/>
                                        <p:tgtEl>
                                          <p:spTgt spid="64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4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4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44" grpId="0" animBg="1"/>
      <p:bldP spid="649244" grpId="1" animBg="1"/>
      <p:bldP spid="649245" grpId="0" animBg="1"/>
      <p:bldP spid="649245" grpId="1" animBg="1"/>
      <p:bldP spid="649246" grpId="0" animBg="1"/>
      <p:bldP spid="649246" grpId="1" animBg="1"/>
      <p:bldP spid="649247" grpId="0" animBg="1"/>
      <p:bldP spid="649247" grpId="1" animBg="1"/>
      <p:bldP spid="649248" grpId="0" animBg="1"/>
      <p:bldP spid="649248" grpId="1" animBg="1"/>
      <p:bldP spid="649249" grpId="0" animBg="1"/>
      <p:bldP spid="649249" grpId="1" animBg="1"/>
      <p:bldP spid="649243" grpId="0" animBg="1"/>
      <p:bldP spid="649243" grpId="1" animBg="1"/>
      <p:bldP spid="649243" grpId="2" animBg="1"/>
      <p:bldP spid="649256" grpId="0" animBg="1"/>
      <p:bldP spid="649256" grpId="1" animBg="1"/>
      <p:bldP spid="649257" grpId="0" animBg="1"/>
      <p:bldP spid="64925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AA42-853B-4DE5-8B53-023B8D277FAC}" type="slidenum">
              <a:rPr lang="en-US"/>
              <a:pPr/>
              <a:t>15</a:t>
            </a:fld>
            <a:endParaRPr lang="en-US"/>
          </a:p>
        </p:txBody>
      </p:sp>
      <p:pic>
        <p:nvPicPr>
          <p:cNvPr id="6502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0591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024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3038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024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6042025"/>
            <a:ext cx="11128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024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38528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024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13463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024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19827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024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44196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024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42025"/>
            <a:ext cx="15303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025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5475"/>
            <a:ext cx="3016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025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1650"/>
            <a:ext cx="42116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025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993775"/>
            <a:ext cx="36258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0253" name="Rectangle 13"/>
          <p:cNvSpPr>
            <a:spLocks noChangeArrowheads="1"/>
          </p:cNvSpPr>
          <p:nvPr/>
        </p:nvSpPr>
        <p:spPr bwMode="auto">
          <a:xfrm>
            <a:off x="6526213" y="6003925"/>
            <a:ext cx="1196975" cy="4381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0254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5537200"/>
            <a:ext cx="32289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0255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1604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0256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193675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0257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282276">
            <a:off x="7010400" y="401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0258" name="Line 18"/>
          <p:cNvSpPr>
            <a:spLocks noChangeShapeType="1"/>
          </p:cNvSpPr>
          <p:nvPr/>
        </p:nvSpPr>
        <p:spPr bwMode="auto">
          <a:xfrm flipV="1">
            <a:off x="2209800" y="4343400"/>
            <a:ext cx="322738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0259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245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0260" name="Group 20"/>
          <p:cNvGrpSpPr>
            <a:grpSpLocks/>
          </p:cNvGrpSpPr>
          <p:nvPr/>
        </p:nvGrpSpPr>
        <p:grpSpPr bwMode="auto">
          <a:xfrm>
            <a:off x="39688" y="4724400"/>
            <a:ext cx="3698875" cy="901700"/>
            <a:chOff x="25" y="2976"/>
            <a:chExt cx="2330" cy="568"/>
          </a:xfrm>
        </p:grpSpPr>
        <p:pic>
          <p:nvPicPr>
            <p:cNvPr id="650261" name="Picture 2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" y="2976"/>
              <a:ext cx="2330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0262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3165"/>
              <a:ext cx="177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0263" name="Picture 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" y="3357"/>
              <a:ext cx="531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50264" name="Line 24"/>
          <p:cNvSpPr>
            <a:spLocks noChangeShapeType="1"/>
          </p:cNvSpPr>
          <p:nvPr/>
        </p:nvSpPr>
        <p:spPr bwMode="auto">
          <a:xfrm>
            <a:off x="3886200" y="4343400"/>
            <a:ext cx="1066800" cy="1752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0265" name="Line 25"/>
          <p:cNvSpPr>
            <a:spLocks noChangeShapeType="1"/>
          </p:cNvSpPr>
          <p:nvPr/>
        </p:nvSpPr>
        <p:spPr bwMode="auto">
          <a:xfrm>
            <a:off x="5779914" y="4114800"/>
            <a:ext cx="182562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50266" name="Group 26"/>
          <p:cNvGrpSpPr>
            <a:grpSpLocks/>
          </p:cNvGrpSpPr>
          <p:nvPr/>
        </p:nvGrpSpPr>
        <p:grpSpPr bwMode="auto">
          <a:xfrm>
            <a:off x="76200" y="762000"/>
            <a:ext cx="2074863" cy="631825"/>
            <a:chOff x="240" y="480"/>
            <a:chExt cx="1307" cy="398"/>
          </a:xfrm>
        </p:grpSpPr>
        <p:pic>
          <p:nvPicPr>
            <p:cNvPr id="650267" name="Picture 2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72"/>
              <a:ext cx="1307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0268" name="Line 28"/>
            <p:cNvSpPr>
              <a:spLocks noChangeShapeType="1"/>
            </p:cNvSpPr>
            <p:nvPr/>
          </p:nvSpPr>
          <p:spPr bwMode="auto">
            <a:xfrm flipH="1" flipV="1">
              <a:off x="624" y="480"/>
              <a:ext cx="192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0269" name="Group 29"/>
          <p:cNvGrpSpPr>
            <a:grpSpLocks/>
          </p:cNvGrpSpPr>
          <p:nvPr/>
        </p:nvGrpSpPr>
        <p:grpSpPr bwMode="auto">
          <a:xfrm>
            <a:off x="1562100" y="365125"/>
            <a:ext cx="1700213" cy="401638"/>
            <a:chOff x="984" y="230"/>
            <a:chExt cx="1071" cy="253"/>
          </a:xfrm>
        </p:grpSpPr>
        <p:sp>
          <p:nvSpPr>
            <p:cNvPr id="650270" name="Rectangle 30"/>
            <p:cNvSpPr>
              <a:spLocks noChangeArrowheads="1"/>
            </p:cNvSpPr>
            <p:nvPr/>
          </p:nvSpPr>
          <p:spPr bwMode="auto">
            <a:xfrm>
              <a:off x="984" y="230"/>
              <a:ext cx="1071" cy="253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271" name="Line 31"/>
            <p:cNvSpPr>
              <a:spLocks noChangeShapeType="1"/>
            </p:cNvSpPr>
            <p:nvPr/>
          </p:nvSpPr>
          <p:spPr bwMode="auto">
            <a:xfrm>
              <a:off x="984" y="230"/>
              <a:ext cx="1071" cy="25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272" name="Line 32"/>
            <p:cNvSpPr>
              <a:spLocks noChangeShapeType="1"/>
            </p:cNvSpPr>
            <p:nvPr/>
          </p:nvSpPr>
          <p:spPr bwMode="auto">
            <a:xfrm flipV="1">
              <a:off x="984" y="230"/>
              <a:ext cx="1071" cy="25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5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65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5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5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5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5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5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5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5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5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5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5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5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5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5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5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5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53" grpId="0" animBg="1"/>
      <p:bldP spid="650258" grpId="0" animBg="1"/>
      <p:bldP spid="650258" grpId="1" animBg="1"/>
      <p:bldP spid="650264" grpId="0" animBg="1"/>
      <p:bldP spid="650264" grpId="1" animBg="1"/>
      <p:bldP spid="650265" grpId="0" animBg="1"/>
      <p:bldP spid="65026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B618-F9E8-4D95-B03C-1F0E475CC940}" type="slidenum">
              <a:rPr lang="en-US"/>
              <a:pPr/>
              <a:t>16</a:t>
            </a:fld>
            <a:endParaRPr lang="en-US"/>
          </a:p>
        </p:txBody>
      </p:sp>
      <p:pic>
        <p:nvPicPr>
          <p:cNvPr id="6512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5475"/>
            <a:ext cx="3016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126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6042025"/>
            <a:ext cx="22812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126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15050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126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17192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127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1650"/>
            <a:ext cx="42116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127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993775"/>
            <a:ext cx="36258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127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182563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127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282276">
            <a:off x="7010400" y="401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127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4556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127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1638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127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3038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ED10-A30A-488E-BF3C-5ABB14053044}" type="slidenum">
              <a:rPr lang="en-US"/>
              <a:pPr/>
              <a:t>17</a:t>
            </a:fld>
            <a:endParaRPr lang="en-US"/>
          </a:p>
        </p:txBody>
      </p:sp>
      <p:pic>
        <p:nvPicPr>
          <p:cNvPr id="65229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17192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229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4556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229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1638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229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00600"/>
            <a:ext cx="22812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229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2038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229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6042025"/>
            <a:ext cx="22812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229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15050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229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5475"/>
            <a:ext cx="3016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2298" name="Group 10"/>
          <p:cNvGrpSpPr>
            <a:grpSpLocks/>
          </p:cNvGrpSpPr>
          <p:nvPr/>
        </p:nvGrpSpPr>
        <p:grpSpPr bwMode="auto">
          <a:xfrm>
            <a:off x="5257800" y="152400"/>
            <a:ext cx="3581400" cy="609600"/>
            <a:chOff x="3312" y="96"/>
            <a:chExt cx="2256" cy="384"/>
          </a:xfrm>
        </p:grpSpPr>
        <p:pic>
          <p:nvPicPr>
            <p:cNvPr id="652299" name="Picture 1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96"/>
              <a:ext cx="2256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2300" name="Picture 1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18"/>
              <a:ext cx="2007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1.11111E-6 -0.17778 " pathEditMode="relative" ptsTypes="AA">
                                      <p:cBhvr>
                                        <p:cTn id="6" dur="500" fill="hold"/>
                                        <p:tgtEl>
                                          <p:spTgt spid="65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25903 -0.1819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5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1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333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35814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3335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4825"/>
            <a:ext cx="31861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3336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73125"/>
            <a:ext cx="265588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D2B3-CC85-472D-93F1-4E2979ED471B}" type="slidenum">
              <a:rPr lang="en-US"/>
              <a:pPr/>
              <a:t>18</a:t>
            </a:fld>
            <a:endParaRPr lang="en-US"/>
          </a:p>
        </p:txBody>
      </p:sp>
      <p:pic>
        <p:nvPicPr>
          <p:cNvPr id="653315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2038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332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17192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3341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590800"/>
            <a:ext cx="5548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3325" name="Line 13"/>
          <p:cNvSpPr>
            <a:spLocks noChangeShapeType="1"/>
          </p:cNvSpPr>
          <p:nvPr/>
        </p:nvSpPr>
        <p:spPr bwMode="auto">
          <a:xfrm>
            <a:off x="0" y="20605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3326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22653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3327" name="Line 15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3340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25288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3329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4556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3330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1638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3332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25475"/>
            <a:ext cx="3016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3334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03325"/>
            <a:ext cx="26384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3337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1673225"/>
            <a:ext cx="1216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3314" name="Picture 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00600"/>
            <a:ext cx="22812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3316" name="Picture 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567363"/>
            <a:ext cx="36210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3317" name="Picture 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5434013"/>
            <a:ext cx="160178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181600" y="5813425"/>
            <a:ext cx="3089275" cy="968375"/>
            <a:chOff x="5181600" y="5813425"/>
            <a:chExt cx="3089275" cy="968375"/>
          </a:xfrm>
        </p:grpSpPr>
        <p:pic>
          <p:nvPicPr>
            <p:cNvPr id="653318" name="Picture 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875" y="6397625"/>
              <a:ext cx="299878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3319" name="Rectangle 7"/>
            <p:cNvSpPr>
              <a:spLocks noChangeArrowheads="1"/>
            </p:cNvSpPr>
            <p:nvPr/>
          </p:nvSpPr>
          <p:spPr bwMode="auto">
            <a:xfrm>
              <a:off x="5181600" y="6351588"/>
              <a:ext cx="3089275" cy="43021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320" name="Line 8"/>
            <p:cNvSpPr>
              <a:spLocks noChangeShapeType="1"/>
            </p:cNvSpPr>
            <p:nvPr/>
          </p:nvSpPr>
          <p:spPr bwMode="auto">
            <a:xfrm flipV="1">
              <a:off x="6745288" y="5813425"/>
              <a:ext cx="0" cy="53022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53321" name="Picture 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3814763"/>
            <a:ext cx="330041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3322" name="Picture 1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3681413"/>
            <a:ext cx="16779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3331" name="Rectangle 19"/>
          <p:cNvSpPr>
            <a:spLocks noChangeArrowheads="1"/>
          </p:cNvSpPr>
          <p:nvPr/>
        </p:nvSpPr>
        <p:spPr bwMode="auto">
          <a:xfrm>
            <a:off x="4149725" y="4770438"/>
            <a:ext cx="2339975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3338" name="Picture 2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32225"/>
            <a:ext cx="1622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5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5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5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5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25" grpId="0" animBg="1"/>
      <p:bldP spid="653327" grpId="0" animBg="1"/>
      <p:bldP spid="653331" grpId="0" animBg="1"/>
      <p:bldP spid="65333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6E44-447E-4799-8A61-D433B130C324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654338" name="Group 2"/>
          <p:cNvGrpSpPr>
            <a:grpSpLocks/>
          </p:cNvGrpSpPr>
          <p:nvPr/>
        </p:nvGrpSpPr>
        <p:grpSpPr bwMode="auto">
          <a:xfrm>
            <a:off x="381000" y="304800"/>
            <a:ext cx="2709863" cy="454025"/>
            <a:chOff x="240" y="192"/>
            <a:chExt cx="1707" cy="286"/>
          </a:xfrm>
        </p:grpSpPr>
        <p:pic>
          <p:nvPicPr>
            <p:cNvPr id="654339" name="Picture 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92"/>
              <a:ext cx="108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4340" name="Picture 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" y="28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4341" name="Picture 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53"/>
              <a:ext cx="21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54342" name="Group 6"/>
          <p:cNvGrpSpPr>
            <a:grpSpLocks/>
          </p:cNvGrpSpPr>
          <p:nvPr/>
        </p:nvGrpSpPr>
        <p:grpSpPr bwMode="auto">
          <a:xfrm>
            <a:off x="228600" y="887260"/>
            <a:ext cx="7939088" cy="1277938"/>
            <a:chOff x="144" y="480"/>
            <a:chExt cx="5001" cy="805"/>
          </a:xfrm>
        </p:grpSpPr>
        <p:pic>
          <p:nvPicPr>
            <p:cNvPr id="654343" name="Picture 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480"/>
              <a:ext cx="1437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4344" name="Picture 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25"/>
              <a:ext cx="215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4345" name="Picture 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" y="952"/>
              <a:ext cx="2281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4346" name="Picture 1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" y="871"/>
              <a:ext cx="1009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54347" name="Group 11"/>
          <p:cNvGrpSpPr>
            <a:grpSpLocks/>
          </p:cNvGrpSpPr>
          <p:nvPr/>
        </p:nvGrpSpPr>
        <p:grpSpPr bwMode="auto">
          <a:xfrm>
            <a:off x="228600" y="4800600"/>
            <a:ext cx="7939088" cy="1295400"/>
            <a:chOff x="144" y="3024"/>
            <a:chExt cx="5001" cy="816"/>
          </a:xfrm>
        </p:grpSpPr>
        <p:pic>
          <p:nvPicPr>
            <p:cNvPr id="654348" name="Picture 12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024"/>
              <a:ext cx="1437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4349" name="Picture 1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069"/>
              <a:ext cx="215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4350" name="Picture 1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" y="3507"/>
              <a:ext cx="2281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4351" name="Picture 1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" y="3423"/>
              <a:ext cx="1009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54352" name="Line 16"/>
          <p:cNvSpPr>
            <a:spLocks noChangeShapeType="1"/>
          </p:cNvSpPr>
          <p:nvPr/>
        </p:nvSpPr>
        <p:spPr bwMode="auto">
          <a:xfrm>
            <a:off x="6735763" y="762565"/>
            <a:ext cx="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71785E-7 L -0.0007 -0.571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5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85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FEE1-BDF0-4949-B808-2647CBFD629F}" type="slidenum">
              <a:rPr lang="en-US"/>
              <a:pPr/>
              <a:t>2</a:t>
            </a:fld>
            <a:endParaRPr lang="en-US"/>
          </a:p>
        </p:txBody>
      </p:sp>
      <p:pic>
        <p:nvPicPr>
          <p:cNvPr id="663642" name="Picture 9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68425"/>
            <a:ext cx="23971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3632" name="Picture 8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6200"/>
            <a:ext cx="4094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3709" name="Picture 15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3375"/>
            <a:ext cx="4000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3677" name="Picture 1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362200"/>
            <a:ext cx="7493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3643" name="Line 91"/>
          <p:cNvSpPr>
            <a:spLocks noChangeShapeType="1"/>
          </p:cNvSpPr>
          <p:nvPr/>
        </p:nvSpPr>
        <p:spPr bwMode="auto">
          <a:xfrm>
            <a:off x="0" y="12652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3645" name="Picture 9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860"/>
            <a:ext cx="22653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3704" name="Picture 1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3094038"/>
            <a:ext cx="5888038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3705" name="Picture 15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4160838"/>
            <a:ext cx="3208337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3706" name="Picture 15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5913438"/>
            <a:ext cx="294322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3688" name="Line 136"/>
          <p:cNvSpPr>
            <a:spLocks noChangeShapeType="1"/>
          </p:cNvSpPr>
          <p:nvPr/>
        </p:nvSpPr>
        <p:spPr bwMode="auto">
          <a:xfrm flipH="1" flipV="1">
            <a:off x="5257800" y="2057400"/>
            <a:ext cx="3048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3692" name="Line 140"/>
          <p:cNvSpPr>
            <a:spLocks noChangeShapeType="1"/>
          </p:cNvSpPr>
          <p:nvPr/>
        </p:nvSpPr>
        <p:spPr bwMode="auto">
          <a:xfrm flipH="1">
            <a:off x="2895600" y="3302000"/>
            <a:ext cx="457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3694" name="Line 142"/>
          <p:cNvSpPr>
            <a:spLocks noChangeShapeType="1"/>
          </p:cNvSpPr>
          <p:nvPr/>
        </p:nvSpPr>
        <p:spPr bwMode="auto">
          <a:xfrm flipH="1">
            <a:off x="7559675" y="3302000"/>
            <a:ext cx="457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3695" name="Line 143"/>
          <p:cNvSpPr>
            <a:spLocks noChangeShapeType="1"/>
          </p:cNvSpPr>
          <p:nvPr/>
        </p:nvSpPr>
        <p:spPr bwMode="auto">
          <a:xfrm flipH="1">
            <a:off x="4614863" y="3302000"/>
            <a:ext cx="457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3708" name="Picture 15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5319713"/>
            <a:ext cx="223996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3711" name="Picture 15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92150"/>
            <a:ext cx="21891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3716" name="Group 164"/>
          <p:cNvGrpSpPr>
            <a:grpSpLocks/>
          </p:cNvGrpSpPr>
          <p:nvPr/>
        </p:nvGrpSpPr>
        <p:grpSpPr bwMode="auto">
          <a:xfrm>
            <a:off x="6732588" y="579438"/>
            <a:ext cx="1566862" cy="609600"/>
            <a:chOff x="4241" y="288"/>
            <a:chExt cx="987" cy="384"/>
          </a:xfrm>
        </p:grpSpPr>
        <p:pic>
          <p:nvPicPr>
            <p:cNvPr id="663713" name="Picture 16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288"/>
              <a:ext cx="98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3715" name="Picture 16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494"/>
              <a:ext cx="77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3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3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3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3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3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3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3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63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63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3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3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643" grpId="0" animBg="1"/>
      <p:bldP spid="663688" grpId="0" animBg="1"/>
      <p:bldP spid="663688" grpId="2" animBg="1"/>
      <p:bldP spid="663692" grpId="0" animBg="1"/>
      <p:bldP spid="663694" grpId="0" animBg="1"/>
      <p:bldP spid="6636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636560"/>
            <a:ext cx="3621088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507973"/>
            <a:ext cx="160178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2"/>
          <p:cNvGrpSpPr>
            <a:grpSpLocks/>
          </p:cNvGrpSpPr>
          <p:nvPr/>
        </p:nvGrpSpPr>
        <p:grpSpPr bwMode="auto">
          <a:xfrm>
            <a:off x="381000" y="304800"/>
            <a:ext cx="2709863" cy="454025"/>
            <a:chOff x="240" y="192"/>
            <a:chExt cx="1707" cy="286"/>
          </a:xfrm>
        </p:grpSpPr>
        <p:pic>
          <p:nvPicPr>
            <p:cNvPr id="37" name="Picture 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92"/>
              <a:ext cx="108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" y="28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53"/>
              <a:ext cx="21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6900" y="6245225"/>
            <a:ext cx="469900" cy="476250"/>
          </a:xfrm>
        </p:spPr>
        <p:txBody>
          <a:bodyPr/>
          <a:lstStyle/>
          <a:p>
            <a:fld id="{B56E0AFB-CAF0-4885-BC33-7B841ED62812}" type="slidenum">
              <a:rPr lang="en-US"/>
              <a:pPr/>
              <a:t>20</a:t>
            </a:fld>
            <a:endParaRPr lang="en-US"/>
          </a:p>
        </p:txBody>
      </p:sp>
      <p:pic>
        <p:nvPicPr>
          <p:cNvPr id="65536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87260"/>
            <a:ext cx="22812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6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8698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369" name="Line 9"/>
          <p:cNvSpPr>
            <a:spLocks noChangeShapeType="1"/>
          </p:cNvSpPr>
          <p:nvPr/>
        </p:nvSpPr>
        <p:spPr bwMode="auto">
          <a:xfrm>
            <a:off x="0" y="229643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5375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43163"/>
            <a:ext cx="68357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376" name="Line 16"/>
          <p:cNvSpPr>
            <a:spLocks noChangeShapeType="1"/>
          </p:cNvSpPr>
          <p:nvPr/>
        </p:nvSpPr>
        <p:spPr bwMode="auto">
          <a:xfrm>
            <a:off x="6735763" y="762565"/>
            <a:ext cx="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5400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801938"/>
            <a:ext cx="84597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379" name="Rectangle 19"/>
          <p:cNvSpPr>
            <a:spLocks noChangeArrowheads="1"/>
          </p:cNvSpPr>
          <p:nvPr/>
        </p:nvSpPr>
        <p:spPr bwMode="auto">
          <a:xfrm>
            <a:off x="7073900" y="1467415"/>
            <a:ext cx="1143000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80" name="Rectangle 20"/>
          <p:cNvSpPr>
            <a:spLocks noChangeArrowheads="1"/>
          </p:cNvSpPr>
          <p:nvPr/>
        </p:nvSpPr>
        <p:spPr bwMode="auto">
          <a:xfrm>
            <a:off x="2667000" y="1696015"/>
            <a:ext cx="365125" cy="3016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81" name="Rectangle 21"/>
          <p:cNvSpPr>
            <a:spLocks noChangeArrowheads="1"/>
          </p:cNvSpPr>
          <p:nvPr/>
        </p:nvSpPr>
        <p:spPr bwMode="auto">
          <a:xfrm>
            <a:off x="4149725" y="865035"/>
            <a:ext cx="2339975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87" name="Rectangle 27"/>
          <p:cNvSpPr>
            <a:spLocks noChangeArrowheads="1"/>
          </p:cNvSpPr>
          <p:nvPr/>
        </p:nvSpPr>
        <p:spPr bwMode="auto">
          <a:xfrm>
            <a:off x="355600" y="351207"/>
            <a:ext cx="411163" cy="34766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88" name="Rectangle 28"/>
          <p:cNvSpPr>
            <a:spLocks noChangeArrowheads="1"/>
          </p:cNvSpPr>
          <p:nvPr/>
        </p:nvSpPr>
        <p:spPr bwMode="auto">
          <a:xfrm>
            <a:off x="1223963" y="2924175"/>
            <a:ext cx="357187" cy="33813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89" name="Line 29"/>
          <p:cNvSpPr>
            <a:spLocks noChangeShapeType="1"/>
          </p:cNvSpPr>
          <p:nvPr/>
        </p:nvSpPr>
        <p:spPr bwMode="auto">
          <a:xfrm>
            <a:off x="762000" y="532356"/>
            <a:ext cx="3364992" cy="58521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390" name="Line 30"/>
          <p:cNvSpPr>
            <a:spLocks noChangeShapeType="1"/>
          </p:cNvSpPr>
          <p:nvPr/>
        </p:nvSpPr>
        <p:spPr bwMode="auto">
          <a:xfrm flipV="1">
            <a:off x="1587674" y="1726504"/>
            <a:ext cx="5468112" cy="136245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391" name="Line 31"/>
          <p:cNvSpPr>
            <a:spLocks noChangeShapeType="1"/>
          </p:cNvSpPr>
          <p:nvPr/>
        </p:nvSpPr>
        <p:spPr bwMode="auto">
          <a:xfrm flipH="1" flipV="1">
            <a:off x="7620000" y="1940490"/>
            <a:ext cx="533400" cy="932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5401" name="Picture 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433763"/>
            <a:ext cx="46069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5382" name="Group 22"/>
          <p:cNvGrpSpPr>
            <a:grpSpLocks/>
          </p:cNvGrpSpPr>
          <p:nvPr/>
        </p:nvGrpSpPr>
        <p:grpSpPr bwMode="auto">
          <a:xfrm>
            <a:off x="4989513" y="3317875"/>
            <a:ext cx="2916237" cy="355600"/>
            <a:chOff x="3172" y="2090"/>
            <a:chExt cx="1837" cy="224"/>
          </a:xfrm>
        </p:grpSpPr>
        <p:pic>
          <p:nvPicPr>
            <p:cNvPr id="655383" name="Picture 2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" y="2101"/>
              <a:ext cx="1198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5384" name="Rectangle 24"/>
            <p:cNvSpPr>
              <a:spLocks noChangeArrowheads="1"/>
            </p:cNvSpPr>
            <p:nvPr/>
          </p:nvSpPr>
          <p:spPr bwMode="auto">
            <a:xfrm>
              <a:off x="3777" y="2090"/>
              <a:ext cx="1232" cy="16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385" name="Line 25"/>
            <p:cNvSpPr>
              <a:spLocks noChangeShapeType="1"/>
            </p:cNvSpPr>
            <p:nvPr/>
          </p:nvSpPr>
          <p:spPr bwMode="auto">
            <a:xfrm flipH="1">
              <a:off x="3293" y="2170"/>
              <a:ext cx="48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386" name="Line 26"/>
            <p:cNvSpPr>
              <a:spLocks noChangeShapeType="1"/>
            </p:cNvSpPr>
            <p:nvPr/>
          </p:nvSpPr>
          <p:spPr bwMode="auto">
            <a:xfrm flipH="1">
              <a:off x="3172" y="2170"/>
              <a:ext cx="119" cy="14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370" name="Line 10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371" name="Line 11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5396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5946775"/>
            <a:ext cx="82661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7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6324600"/>
            <a:ext cx="21891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5399" name="Group 39"/>
          <p:cNvGrpSpPr>
            <a:grpSpLocks/>
          </p:cNvGrpSpPr>
          <p:nvPr/>
        </p:nvGrpSpPr>
        <p:grpSpPr bwMode="auto">
          <a:xfrm>
            <a:off x="227013" y="4343400"/>
            <a:ext cx="6249987" cy="1216025"/>
            <a:chOff x="143" y="2736"/>
            <a:chExt cx="3937" cy="766"/>
          </a:xfrm>
        </p:grpSpPr>
        <p:pic>
          <p:nvPicPr>
            <p:cNvPr id="655397" name="Picture 3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" y="3024"/>
              <a:ext cx="349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5368" name="Picture 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312"/>
              <a:ext cx="142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5394" name="Picture 3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2736"/>
              <a:ext cx="159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55392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3352800"/>
            <a:ext cx="2217737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393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378301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65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65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55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55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5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5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5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76" grpId="0" animBg="1"/>
      <p:bldP spid="655379" grpId="0" animBg="1"/>
      <p:bldP spid="655379" grpId="1" animBg="1"/>
      <p:bldP spid="655380" grpId="0" animBg="1"/>
      <p:bldP spid="655380" grpId="1" animBg="1"/>
      <p:bldP spid="655381" grpId="0" animBg="1"/>
      <p:bldP spid="655381" grpId="1" animBg="1"/>
      <p:bldP spid="655387" grpId="0" animBg="1"/>
      <p:bldP spid="655387" grpId="1" animBg="1"/>
      <p:bldP spid="655388" grpId="0" animBg="1"/>
      <p:bldP spid="655388" grpId="1" animBg="1"/>
      <p:bldP spid="655389" grpId="0" animBg="1"/>
      <p:bldP spid="655389" grpId="1" animBg="1"/>
      <p:bldP spid="655390" grpId="0" animBg="1"/>
      <p:bldP spid="655390" grpId="1" animBg="1"/>
      <p:bldP spid="655391" grpId="0" animBg="1"/>
      <p:bldP spid="655391" grpId="1" animBg="1"/>
      <p:bldP spid="655370" grpId="0" animBg="1"/>
      <p:bldP spid="6553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02BB-B5A9-490A-9176-FE89E7E841EB}" type="slidenum">
              <a:rPr lang="en-US"/>
              <a:pPr/>
              <a:t>21</a:t>
            </a:fld>
            <a:endParaRPr lang="en-US"/>
          </a:p>
        </p:txBody>
      </p:sp>
      <p:sp>
        <p:nvSpPr>
          <p:cNvPr id="656386" name="Line 2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638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15097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6388" name="Line 4"/>
          <p:cNvSpPr>
            <a:spLocks noChangeShapeType="1"/>
          </p:cNvSpPr>
          <p:nvPr/>
        </p:nvSpPr>
        <p:spPr bwMode="auto">
          <a:xfrm>
            <a:off x="3960813" y="1524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389" name="Line 5"/>
          <p:cNvSpPr>
            <a:spLocks noChangeShapeType="1"/>
          </p:cNvSpPr>
          <p:nvPr/>
        </p:nvSpPr>
        <p:spPr bwMode="auto">
          <a:xfrm>
            <a:off x="3808413" y="10223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639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25"/>
            <a:ext cx="379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639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9144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639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36925"/>
            <a:ext cx="1284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639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68580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639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3222625"/>
            <a:ext cx="16668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639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3186113"/>
            <a:ext cx="757237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639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146175"/>
            <a:ext cx="1547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639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15287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6419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612775"/>
            <a:ext cx="2058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6400" name="Line 16"/>
          <p:cNvSpPr>
            <a:spLocks noChangeShapeType="1"/>
          </p:cNvSpPr>
          <p:nvPr/>
        </p:nvSpPr>
        <p:spPr bwMode="auto">
          <a:xfrm>
            <a:off x="6013450" y="1471613"/>
            <a:ext cx="153511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401" name="Line 17"/>
          <p:cNvSpPr>
            <a:spLocks noChangeShapeType="1"/>
          </p:cNvSpPr>
          <p:nvPr/>
        </p:nvSpPr>
        <p:spPr bwMode="auto">
          <a:xfrm flipH="1">
            <a:off x="1919288" y="2751138"/>
            <a:ext cx="16002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402" name="Line 18"/>
          <p:cNvSpPr>
            <a:spLocks noChangeShapeType="1"/>
          </p:cNvSpPr>
          <p:nvPr/>
        </p:nvSpPr>
        <p:spPr bwMode="auto">
          <a:xfrm flipH="1" flipV="1">
            <a:off x="2028825" y="3902075"/>
            <a:ext cx="16002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403" name="Rectangle 19"/>
          <p:cNvSpPr>
            <a:spLocks noChangeArrowheads="1"/>
          </p:cNvSpPr>
          <p:nvPr/>
        </p:nvSpPr>
        <p:spPr bwMode="auto">
          <a:xfrm>
            <a:off x="1141413" y="76200"/>
            <a:ext cx="6946900" cy="19050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6404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27550"/>
            <a:ext cx="1933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6405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14950"/>
            <a:ext cx="6064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6406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492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6407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5329238"/>
            <a:ext cx="5049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6408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4962525"/>
            <a:ext cx="6704013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6409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5791200"/>
            <a:ext cx="68421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6410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2200"/>
            <a:ext cx="59023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6411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241425"/>
            <a:ext cx="1608137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6412" name="Rectangle 28"/>
          <p:cNvSpPr>
            <a:spLocks noChangeArrowheads="1"/>
          </p:cNvSpPr>
          <p:nvPr/>
        </p:nvSpPr>
        <p:spPr bwMode="auto">
          <a:xfrm>
            <a:off x="3276600" y="812800"/>
            <a:ext cx="466725" cy="3476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6413" name="Group 29"/>
          <p:cNvGrpSpPr>
            <a:grpSpLocks/>
          </p:cNvGrpSpPr>
          <p:nvPr/>
        </p:nvGrpSpPr>
        <p:grpSpPr bwMode="auto">
          <a:xfrm>
            <a:off x="8162925" y="339725"/>
            <a:ext cx="887413" cy="1008063"/>
            <a:chOff x="5179" y="214"/>
            <a:chExt cx="559" cy="635"/>
          </a:xfrm>
        </p:grpSpPr>
        <p:pic>
          <p:nvPicPr>
            <p:cNvPr id="656414" name="Picture 3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" y="214"/>
              <a:ext cx="437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6415" name="Picture 3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" y="378"/>
              <a:ext cx="559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6416" name="Picture 3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" y="543"/>
              <a:ext cx="317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6417" name="Picture 3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3" y="720"/>
              <a:ext cx="35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56418" name="Picture 3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6477000"/>
            <a:ext cx="5065712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6396" name="Picture 1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28663"/>
            <a:ext cx="70008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656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5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5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5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5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5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5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5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5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5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5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65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4" dur="500"/>
                                        <p:tgtEl>
                                          <p:spTgt spid="65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65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65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65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5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5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6" grpId="0" animBg="1"/>
      <p:bldP spid="656388" grpId="0" animBg="1"/>
      <p:bldP spid="656389" grpId="0" animBg="1"/>
      <p:bldP spid="656400" grpId="0" animBg="1"/>
      <p:bldP spid="656400" grpId="1" animBg="1"/>
      <p:bldP spid="656401" grpId="0" animBg="1"/>
      <p:bldP spid="656401" grpId="1" animBg="1"/>
      <p:bldP spid="656402" grpId="0" animBg="1"/>
      <p:bldP spid="656402" grpId="1" animBg="1"/>
      <p:bldP spid="656403" grpId="0" animBg="1"/>
      <p:bldP spid="656412" grpId="0" animBg="1"/>
      <p:bldP spid="656412" grpId="1" animBg="1"/>
      <p:bldP spid="656412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A770-57F5-40DD-8CED-5A25F136B76C}" type="slidenum">
              <a:rPr lang="en-US"/>
              <a:pPr/>
              <a:t>22</a:t>
            </a:fld>
            <a:endParaRPr lang="en-US"/>
          </a:p>
        </p:txBody>
      </p:sp>
      <p:sp>
        <p:nvSpPr>
          <p:cNvPr id="657410" name="Line 2"/>
          <p:cNvSpPr>
            <a:spLocks noChangeShapeType="1"/>
          </p:cNvSpPr>
          <p:nvPr/>
        </p:nvSpPr>
        <p:spPr bwMode="auto">
          <a:xfrm>
            <a:off x="3960813" y="1524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1" name="Line 3"/>
          <p:cNvSpPr>
            <a:spLocks noChangeShapeType="1"/>
          </p:cNvSpPr>
          <p:nvPr/>
        </p:nvSpPr>
        <p:spPr bwMode="auto">
          <a:xfrm>
            <a:off x="3808413" y="10223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74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25"/>
            <a:ext cx="379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741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9144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7414" name="Line 6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741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28663"/>
            <a:ext cx="70008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741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68580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741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16605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741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0413"/>
            <a:ext cx="1660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741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460875"/>
            <a:ext cx="7000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742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18013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742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4332288"/>
            <a:ext cx="509588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715000" y="4614863"/>
            <a:ext cx="741363" cy="284162"/>
            <a:chOff x="5715000" y="4614863"/>
            <a:chExt cx="741363" cy="284162"/>
          </a:xfrm>
        </p:grpSpPr>
        <p:pic>
          <p:nvPicPr>
            <p:cNvPr id="657422" name="Picture 1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4687888"/>
              <a:ext cx="339725" cy="131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7423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614863"/>
              <a:ext cx="207963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57430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5563"/>
            <a:ext cx="55514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7425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3165475"/>
            <a:ext cx="10953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7431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612775"/>
            <a:ext cx="2058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7427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146175"/>
            <a:ext cx="1547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7428" name="Line 20"/>
          <p:cNvSpPr>
            <a:spLocks noChangeShapeType="1"/>
          </p:cNvSpPr>
          <p:nvPr/>
        </p:nvSpPr>
        <p:spPr bwMode="auto">
          <a:xfrm flipH="1">
            <a:off x="2722563" y="3962400"/>
            <a:ext cx="16002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29" name="Line 21"/>
          <p:cNvSpPr>
            <a:spLocks noChangeShapeType="1"/>
          </p:cNvSpPr>
          <p:nvPr/>
        </p:nvSpPr>
        <p:spPr bwMode="auto">
          <a:xfrm flipH="1" flipV="1">
            <a:off x="2540000" y="5100638"/>
            <a:ext cx="16002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5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65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28" grpId="0" animBg="1"/>
      <p:bldP spid="6574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63B9-AF0D-40AE-B455-BFAD86C709D0}" type="slidenum">
              <a:rPr lang="en-US"/>
              <a:pPr/>
              <a:t>23</a:t>
            </a:fld>
            <a:endParaRPr lang="en-US"/>
          </a:p>
        </p:txBody>
      </p:sp>
      <p:sp>
        <p:nvSpPr>
          <p:cNvPr id="658434" name="Line 2"/>
          <p:cNvSpPr>
            <a:spLocks noChangeShapeType="1"/>
          </p:cNvSpPr>
          <p:nvPr/>
        </p:nvSpPr>
        <p:spPr bwMode="auto">
          <a:xfrm>
            <a:off x="3960813" y="1524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435" name="Line 3"/>
          <p:cNvSpPr>
            <a:spLocks noChangeShapeType="1"/>
          </p:cNvSpPr>
          <p:nvPr/>
        </p:nvSpPr>
        <p:spPr bwMode="auto">
          <a:xfrm>
            <a:off x="3808413" y="10223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843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25"/>
            <a:ext cx="379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843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9144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8438" name="Line 6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843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28663"/>
            <a:ext cx="70008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844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68580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844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478338"/>
            <a:ext cx="70008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844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16605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844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97400"/>
            <a:ext cx="1660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844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18013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8445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069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8463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5563"/>
            <a:ext cx="55514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8447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65475"/>
            <a:ext cx="17922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8448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4332288"/>
            <a:ext cx="509588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8449" name="Group 17"/>
          <p:cNvGrpSpPr>
            <a:grpSpLocks/>
          </p:cNvGrpSpPr>
          <p:nvPr/>
        </p:nvGrpSpPr>
        <p:grpSpPr bwMode="auto">
          <a:xfrm>
            <a:off x="3124200" y="5410200"/>
            <a:ext cx="2860675" cy="377825"/>
            <a:chOff x="1968" y="3408"/>
            <a:chExt cx="1802" cy="238"/>
          </a:xfrm>
        </p:grpSpPr>
        <p:pic>
          <p:nvPicPr>
            <p:cNvPr id="658450" name="Picture 1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48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8451" name="Picture 1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408"/>
              <a:ext cx="146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58452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4524375"/>
            <a:ext cx="8143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8453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578350"/>
            <a:ext cx="889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8454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8350"/>
            <a:ext cx="7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8464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612775"/>
            <a:ext cx="2058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8456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146175"/>
            <a:ext cx="1547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8457" name="Group 25"/>
          <p:cNvGrpSpPr>
            <a:grpSpLocks/>
          </p:cNvGrpSpPr>
          <p:nvPr/>
        </p:nvGrpSpPr>
        <p:grpSpPr bwMode="auto">
          <a:xfrm>
            <a:off x="6172200" y="6132513"/>
            <a:ext cx="1703388" cy="320675"/>
            <a:chOff x="3888" y="3863"/>
            <a:chExt cx="1073" cy="202"/>
          </a:xfrm>
        </p:grpSpPr>
        <p:pic>
          <p:nvPicPr>
            <p:cNvPr id="658458" name="Picture 2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94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8459" name="Picture 2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863"/>
              <a:ext cx="73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58460" name="Group 28"/>
          <p:cNvGrpSpPr>
            <a:grpSpLocks/>
          </p:cNvGrpSpPr>
          <p:nvPr/>
        </p:nvGrpSpPr>
        <p:grpSpPr bwMode="auto">
          <a:xfrm>
            <a:off x="6172200" y="5464175"/>
            <a:ext cx="1797050" cy="282575"/>
            <a:chOff x="3888" y="3442"/>
            <a:chExt cx="1132" cy="178"/>
          </a:xfrm>
        </p:grpSpPr>
        <p:pic>
          <p:nvPicPr>
            <p:cNvPr id="658461" name="Picture 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442"/>
              <a:ext cx="79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8462" name="Picture 3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48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499" name="Group 43"/>
          <p:cNvGrpSpPr>
            <a:grpSpLocks/>
          </p:cNvGrpSpPr>
          <p:nvPr/>
        </p:nvGrpSpPr>
        <p:grpSpPr bwMode="auto">
          <a:xfrm>
            <a:off x="304800" y="5508625"/>
            <a:ext cx="8640763" cy="1273175"/>
            <a:chOff x="192" y="3470"/>
            <a:chExt cx="5443" cy="802"/>
          </a:xfrm>
        </p:grpSpPr>
        <p:pic>
          <p:nvPicPr>
            <p:cNvPr id="659460" name="Picture 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470"/>
              <a:ext cx="430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9494" name="Picture 3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" y="3696"/>
              <a:ext cx="532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9497" name="Picture 4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4094"/>
              <a:ext cx="290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5389-D428-4511-B513-C525123B29A0}" type="slidenum">
              <a:rPr lang="en-US"/>
              <a:pPr/>
              <a:t>24</a:t>
            </a:fld>
            <a:endParaRPr lang="en-US"/>
          </a:p>
        </p:txBody>
      </p:sp>
      <p:sp>
        <p:nvSpPr>
          <p:cNvPr id="659462" name="Line 6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463" name="Line 7"/>
          <p:cNvSpPr>
            <a:spLocks noChangeShapeType="1"/>
          </p:cNvSpPr>
          <p:nvPr/>
        </p:nvSpPr>
        <p:spPr bwMode="auto">
          <a:xfrm>
            <a:off x="3960813" y="1524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464" name="Line 8"/>
          <p:cNvSpPr>
            <a:spLocks noChangeShapeType="1"/>
          </p:cNvSpPr>
          <p:nvPr/>
        </p:nvSpPr>
        <p:spPr bwMode="auto">
          <a:xfrm>
            <a:off x="3808413" y="10223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9465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25"/>
            <a:ext cx="379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946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9144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9467" name="Line 11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9468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9469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38528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947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25674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9472" name="Line 16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9473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28663"/>
            <a:ext cx="70008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9474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68580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9475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4230688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9476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2789238"/>
            <a:ext cx="249237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9477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21013"/>
            <a:ext cx="377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9478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865438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9500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612775"/>
            <a:ext cx="2058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9483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146175"/>
            <a:ext cx="1547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9484" name="Line 28"/>
          <p:cNvSpPr>
            <a:spLocks noChangeShapeType="1"/>
          </p:cNvSpPr>
          <p:nvPr/>
        </p:nvSpPr>
        <p:spPr bwMode="auto">
          <a:xfrm flipH="1">
            <a:off x="5154613" y="1001887"/>
            <a:ext cx="68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485" name="Line 29"/>
          <p:cNvSpPr>
            <a:spLocks noChangeShapeType="1"/>
          </p:cNvSpPr>
          <p:nvPr/>
        </p:nvSpPr>
        <p:spPr bwMode="auto">
          <a:xfrm flipH="1">
            <a:off x="511175" y="1014413"/>
            <a:ext cx="685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486" name="Rectangle 30"/>
          <p:cNvSpPr>
            <a:spLocks noChangeArrowheads="1"/>
          </p:cNvSpPr>
          <p:nvPr/>
        </p:nvSpPr>
        <p:spPr bwMode="auto">
          <a:xfrm>
            <a:off x="2943225" y="3106738"/>
            <a:ext cx="228600" cy="246062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9487" name="Line 31"/>
          <p:cNvSpPr>
            <a:spLocks noChangeShapeType="1"/>
          </p:cNvSpPr>
          <p:nvPr/>
        </p:nvSpPr>
        <p:spPr bwMode="auto">
          <a:xfrm>
            <a:off x="6013450" y="1462088"/>
            <a:ext cx="1535113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9488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3033713"/>
            <a:ext cx="20542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9490" name="Line 34"/>
          <p:cNvSpPr>
            <a:spLocks noChangeShapeType="1"/>
          </p:cNvSpPr>
          <p:nvPr/>
        </p:nvSpPr>
        <p:spPr bwMode="auto">
          <a:xfrm flipH="1">
            <a:off x="2768600" y="2759075"/>
            <a:ext cx="91440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491" name="Line 35"/>
          <p:cNvSpPr>
            <a:spLocks noChangeShapeType="1"/>
          </p:cNvSpPr>
          <p:nvPr/>
        </p:nvSpPr>
        <p:spPr bwMode="auto">
          <a:xfrm flipH="1" flipV="1">
            <a:off x="2878138" y="3590925"/>
            <a:ext cx="91440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9492" name="Rectangle 36"/>
          <p:cNvSpPr>
            <a:spLocks noChangeArrowheads="1"/>
          </p:cNvSpPr>
          <p:nvPr/>
        </p:nvSpPr>
        <p:spPr bwMode="auto">
          <a:xfrm>
            <a:off x="2514600" y="4395788"/>
            <a:ext cx="685800" cy="42068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59471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4368800"/>
            <a:ext cx="154781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9493" name="Picture 3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3829050"/>
            <a:ext cx="3130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9480" name="Rectangle 24"/>
          <p:cNvSpPr>
            <a:spLocks noChangeArrowheads="1"/>
          </p:cNvSpPr>
          <p:nvPr/>
        </p:nvSpPr>
        <p:spPr bwMode="auto">
          <a:xfrm>
            <a:off x="4816475" y="3784600"/>
            <a:ext cx="3217863" cy="43021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9481" name="Line 25"/>
          <p:cNvSpPr>
            <a:spLocks noChangeShapeType="1"/>
          </p:cNvSpPr>
          <p:nvPr/>
        </p:nvSpPr>
        <p:spPr bwMode="auto">
          <a:xfrm>
            <a:off x="6315075" y="4203700"/>
            <a:ext cx="0" cy="4206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9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9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5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5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65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65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5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5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5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5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5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5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5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5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62" grpId="0" animBg="1"/>
      <p:bldP spid="659472" grpId="0" animBg="1"/>
      <p:bldP spid="659484" grpId="0" animBg="1"/>
      <p:bldP spid="659484" grpId="1" animBg="1"/>
      <p:bldP spid="659485" grpId="0" animBg="1"/>
      <p:bldP spid="659485" grpId="1" animBg="1"/>
      <p:bldP spid="659486" grpId="0" animBg="1"/>
      <p:bldP spid="659486" grpId="1" animBg="1"/>
      <p:bldP spid="659487" grpId="0" animBg="1"/>
      <p:bldP spid="659487" grpId="1" animBg="1"/>
      <p:bldP spid="659490" grpId="0" animBg="1"/>
      <p:bldP spid="659490" grpId="1" animBg="1"/>
      <p:bldP spid="659491" grpId="0" animBg="1"/>
      <p:bldP spid="659491" grpId="1" animBg="1"/>
      <p:bldP spid="659492" grpId="0" animBg="1"/>
      <p:bldP spid="659492" grpId="1" animBg="1"/>
      <p:bldP spid="659480" grpId="0" animBg="1"/>
      <p:bldP spid="6594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EE73-06F7-4E21-A580-978EBD722F89}" type="slidenum">
              <a:rPr lang="en-US"/>
              <a:pPr/>
              <a:t>25</a:t>
            </a:fld>
            <a:endParaRPr lang="en-US"/>
          </a:p>
        </p:txBody>
      </p:sp>
      <p:grpSp>
        <p:nvGrpSpPr>
          <p:cNvPr id="660530" name="Group 50"/>
          <p:cNvGrpSpPr>
            <a:grpSpLocks/>
          </p:cNvGrpSpPr>
          <p:nvPr/>
        </p:nvGrpSpPr>
        <p:grpSpPr bwMode="auto">
          <a:xfrm>
            <a:off x="304800" y="5508625"/>
            <a:ext cx="8640763" cy="1273175"/>
            <a:chOff x="192" y="3470"/>
            <a:chExt cx="5443" cy="802"/>
          </a:xfrm>
        </p:grpSpPr>
        <p:pic>
          <p:nvPicPr>
            <p:cNvPr id="660531" name="Picture 5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470"/>
              <a:ext cx="430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532" name="Picture 5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" y="3696"/>
              <a:ext cx="532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533" name="Picture 5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4094"/>
              <a:ext cx="2902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60482" name="Line 2"/>
          <p:cNvSpPr>
            <a:spLocks noChangeShapeType="1"/>
          </p:cNvSpPr>
          <p:nvPr/>
        </p:nvSpPr>
        <p:spPr bwMode="auto">
          <a:xfrm>
            <a:off x="3960813" y="1524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483" name="Line 3"/>
          <p:cNvSpPr>
            <a:spLocks noChangeShapeType="1"/>
          </p:cNvSpPr>
          <p:nvPr/>
        </p:nvSpPr>
        <p:spPr bwMode="auto">
          <a:xfrm>
            <a:off x="3808413" y="10223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048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25"/>
            <a:ext cx="379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048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9144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0486" name="Line 6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048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3417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048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048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4368800"/>
            <a:ext cx="154781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0490" name="Line 10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0491" name="Line 11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049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28663"/>
            <a:ext cx="70008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049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68580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0494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4230688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0534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612775"/>
            <a:ext cx="2058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0503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146175"/>
            <a:ext cx="1547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0504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743200"/>
            <a:ext cx="16208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0509" name="Line 29"/>
          <p:cNvSpPr>
            <a:spLocks noChangeShapeType="1"/>
          </p:cNvSpPr>
          <p:nvPr/>
        </p:nvSpPr>
        <p:spPr bwMode="auto">
          <a:xfrm>
            <a:off x="2605088" y="6818313"/>
            <a:ext cx="23495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0510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8685">
            <a:off x="304800" y="703263"/>
            <a:ext cx="1889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0511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30288"/>
            <a:ext cx="3413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0512" name="Line 32"/>
          <p:cNvSpPr>
            <a:spLocks noChangeShapeType="1"/>
          </p:cNvSpPr>
          <p:nvPr/>
        </p:nvSpPr>
        <p:spPr bwMode="auto">
          <a:xfrm flipH="1" flipV="1">
            <a:off x="7010400" y="4876800"/>
            <a:ext cx="7620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0516" name="Group 36"/>
          <p:cNvGrpSpPr>
            <a:grpSpLocks/>
          </p:cNvGrpSpPr>
          <p:nvPr/>
        </p:nvGrpSpPr>
        <p:grpSpPr bwMode="auto">
          <a:xfrm>
            <a:off x="4816475" y="3784600"/>
            <a:ext cx="3217863" cy="839788"/>
            <a:chOff x="3034" y="2384"/>
            <a:chExt cx="2027" cy="529"/>
          </a:xfrm>
        </p:grpSpPr>
        <p:pic>
          <p:nvPicPr>
            <p:cNvPr id="660513" name="Picture 3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" y="2412"/>
              <a:ext cx="197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60514" name="Rectangle 34"/>
            <p:cNvSpPr>
              <a:spLocks noChangeArrowheads="1"/>
            </p:cNvSpPr>
            <p:nvPr/>
          </p:nvSpPr>
          <p:spPr bwMode="auto">
            <a:xfrm>
              <a:off x="3034" y="2384"/>
              <a:ext cx="2027" cy="27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515" name="Line 35"/>
            <p:cNvSpPr>
              <a:spLocks noChangeShapeType="1"/>
            </p:cNvSpPr>
            <p:nvPr/>
          </p:nvSpPr>
          <p:spPr bwMode="auto">
            <a:xfrm>
              <a:off x="3978" y="2648"/>
              <a:ext cx="0" cy="26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0529" name="Group 49"/>
          <p:cNvGrpSpPr>
            <a:grpSpLocks/>
          </p:cNvGrpSpPr>
          <p:nvPr/>
        </p:nvGrpSpPr>
        <p:grpSpPr bwMode="auto">
          <a:xfrm>
            <a:off x="1979613" y="2484438"/>
            <a:ext cx="5613400" cy="868362"/>
            <a:chOff x="1247" y="1565"/>
            <a:chExt cx="3536" cy="547"/>
          </a:xfrm>
        </p:grpSpPr>
        <p:pic>
          <p:nvPicPr>
            <p:cNvPr id="660517" name="Picture 3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565"/>
              <a:ext cx="2474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526" name="Picture 4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" y="178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0525" name="Picture 4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623"/>
              <a:ext cx="55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0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0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09" grpId="0" animBg="1"/>
      <p:bldP spid="660512" grpId="0" animBg="1"/>
      <p:bldP spid="6605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1947-EBF6-4908-816D-9AA2D36BE95E}" type="slidenum">
              <a:rPr lang="en-US"/>
              <a:pPr/>
              <a:t>26</a:t>
            </a:fld>
            <a:endParaRPr lang="en-US"/>
          </a:p>
        </p:txBody>
      </p:sp>
      <p:sp>
        <p:nvSpPr>
          <p:cNvPr id="661506" name="Line 2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508" name="Line 4"/>
          <p:cNvSpPr>
            <a:spLocks noChangeShapeType="1"/>
          </p:cNvSpPr>
          <p:nvPr/>
        </p:nvSpPr>
        <p:spPr bwMode="auto">
          <a:xfrm>
            <a:off x="3960813" y="1524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509" name="Line 5"/>
          <p:cNvSpPr>
            <a:spLocks noChangeShapeType="1"/>
          </p:cNvSpPr>
          <p:nvPr/>
        </p:nvSpPr>
        <p:spPr bwMode="auto">
          <a:xfrm>
            <a:off x="3808413" y="10223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151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25"/>
            <a:ext cx="379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151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9144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1512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1513" name="Line 9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514" name="Line 10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151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28663"/>
            <a:ext cx="70008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151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68580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1521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5767388"/>
            <a:ext cx="889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1522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5767388"/>
            <a:ext cx="76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152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89597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152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711825"/>
            <a:ext cx="10604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1547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612775"/>
            <a:ext cx="2058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1526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146175"/>
            <a:ext cx="1547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1550" name="Group 46"/>
          <p:cNvGrpSpPr>
            <a:grpSpLocks/>
          </p:cNvGrpSpPr>
          <p:nvPr/>
        </p:nvGrpSpPr>
        <p:grpSpPr bwMode="auto">
          <a:xfrm>
            <a:off x="227013" y="2365375"/>
            <a:ext cx="6249987" cy="1181100"/>
            <a:chOff x="143" y="1490"/>
            <a:chExt cx="3937" cy="744"/>
          </a:xfrm>
        </p:grpSpPr>
        <p:pic>
          <p:nvPicPr>
            <p:cNvPr id="661519" name="Picture 1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044"/>
              <a:ext cx="142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1544" name="Picture 4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1490"/>
              <a:ext cx="159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1548" name="Picture 4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" y="1778"/>
              <a:ext cx="349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1527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8685">
            <a:off x="301625" y="703263"/>
            <a:ext cx="1889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1528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030288"/>
            <a:ext cx="3413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1529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4775"/>
            <a:ext cx="4132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1530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5562600"/>
            <a:ext cx="6032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1546" name="Group 42"/>
          <p:cNvGrpSpPr>
            <a:grpSpLocks/>
          </p:cNvGrpSpPr>
          <p:nvPr/>
        </p:nvGrpSpPr>
        <p:grpSpPr bwMode="auto">
          <a:xfrm>
            <a:off x="381000" y="3968750"/>
            <a:ext cx="8266113" cy="701675"/>
            <a:chOff x="240" y="2500"/>
            <a:chExt cx="5207" cy="442"/>
          </a:xfrm>
        </p:grpSpPr>
        <p:pic>
          <p:nvPicPr>
            <p:cNvPr id="661507" name="Picture 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752"/>
              <a:ext cx="137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1531" name="Picture 2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500"/>
              <a:ext cx="520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61532" name="Rectangle 28"/>
          <p:cNvSpPr>
            <a:spLocks noChangeArrowheads="1"/>
          </p:cNvSpPr>
          <p:nvPr/>
        </p:nvSpPr>
        <p:spPr bwMode="auto">
          <a:xfrm>
            <a:off x="1177925" y="647700"/>
            <a:ext cx="2578100" cy="7588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1533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5691188"/>
            <a:ext cx="70008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1534" name="Picture 3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648325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1536" name="Line 32"/>
          <p:cNvSpPr>
            <a:spLocks noChangeShapeType="1"/>
          </p:cNvSpPr>
          <p:nvPr/>
        </p:nvSpPr>
        <p:spPr bwMode="auto">
          <a:xfrm>
            <a:off x="4953000" y="4953000"/>
            <a:ext cx="0" cy="547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1537" name="Line 33"/>
          <p:cNvSpPr>
            <a:spLocks noChangeShapeType="1"/>
          </p:cNvSpPr>
          <p:nvPr/>
        </p:nvSpPr>
        <p:spPr bwMode="auto">
          <a:xfrm>
            <a:off x="4945063" y="5486400"/>
            <a:ext cx="4195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1538" name="Picture 3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64262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1539" name="Picture 3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34125"/>
            <a:ext cx="14144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1540" name="Line 36"/>
          <p:cNvSpPr>
            <a:spLocks noChangeShapeType="1"/>
          </p:cNvSpPr>
          <p:nvPr/>
        </p:nvSpPr>
        <p:spPr bwMode="auto">
          <a:xfrm>
            <a:off x="3590925" y="3189288"/>
            <a:ext cx="19383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1535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5105400"/>
            <a:ext cx="36464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1541" name="Group 37"/>
          <p:cNvGrpSpPr>
            <a:grpSpLocks/>
          </p:cNvGrpSpPr>
          <p:nvPr/>
        </p:nvGrpSpPr>
        <p:grpSpPr bwMode="auto">
          <a:xfrm>
            <a:off x="5029200" y="76200"/>
            <a:ext cx="4038600" cy="457200"/>
            <a:chOff x="3168" y="48"/>
            <a:chExt cx="2544" cy="288"/>
          </a:xfrm>
        </p:grpSpPr>
        <p:pic>
          <p:nvPicPr>
            <p:cNvPr id="661542" name="Picture 3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48"/>
              <a:ext cx="172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1543" name="Picture 3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3"/>
              <a:ext cx="2510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6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6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6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6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6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6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6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6" grpId="0" animBg="1"/>
      <p:bldP spid="661514" grpId="0" animBg="1"/>
      <p:bldP spid="661532" grpId="0" animBg="1"/>
      <p:bldP spid="661532" grpId="1" animBg="1"/>
      <p:bldP spid="661536" grpId="0" animBg="1"/>
      <p:bldP spid="661537" grpId="0" animBg="1"/>
      <p:bldP spid="6615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0885-EDCE-4070-AF9E-E47FA4B34678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669729" name="Group 33"/>
          <p:cNvGrpSpPr>
            <a:grpSpLocks/>
          </p:cNvGrpSpPr>
          <p:nvPr/>
        </p:nvGrpSpPr>
        <p:grpSpPr bwMode="auto">
          <a:xfrm>
            <a:off x="228600" y="3248025"/>
            <a:ext cx="8475663" cy="1565275"/>
            <a:chOff x="144" y="2046"/>
            <a:chExt cx="5339" cy="986"/>
          </a:xfrm>
        </p:grpSpPr>
        <p:pic>
          <p:nvPicPr>
            <p:cNvPr id="669728" name="Picture 3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" y="2328"/>
              <a:ext cx="272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9724" name="Picture 2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" y="2536"/>
              <a:ext cx="2044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9701" name="Picture 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" y="2818"/>
              <a:ext cx="22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9706" name="Picture 1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46"/>
              <a:ext cx="230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9727" name="Picture 3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" y="2064"/>
              <a:ext cx="287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9730" name="Picture 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8136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9717" name="Group 21"/>
          <p:cNvGrpSpPr>
            <a:grpSpLocks/>
          </p:cNvGrpSpPr>
          <p:nvPr/>
        </p:nvGrpSpPr>
        <p:grpSpPr bwMode="auto">
          <a:xfrm>
            <a:off x="5029200" y="76200"/>
            <a:ext cx="4038600" cy="457200"/>
            <a:chOff x="3168" y="48"/>
            <a:chExt cx="2544" cy="288"/>
          </a:xfrm>
        </p:grpSpPr>
        <p:pic>
          <p:nvPicPr>
            <p:cNvPr id="669718" name="Picture 2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48"/>
              <a:ext cx="172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9719" name="Picture 2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3"/>
              <a:ext cx="2510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69720" name="Line 24"/>
          <p:cNvSpPr>
            <a:spLocks noChangeShapeType="1"/>
          </p:cNvSpPr>
          <p:nvPr/>
        </p:nvSpPr>
        <p:spPr bwMode="auto">
          <a:xfrm>
            <a:off x="3563938" y="1489075"/>
            <a:ext cx="279717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3" name="Line 27"/>
          <p:cNvSpPr>
            <a:spLocks noChangeShapeType="1"/>
          </p:cNvSpPr>
          <p:nvPr/>
        </p:nvSpPr>
        <p:spPr bwMode="auto">
          <a:xfrm flipV="1">
            <a:off x="6781800" y="1447800"/>
            <a:ext cx="990600" cy="26654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9726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5205413"/>
            <a:ext cx="30003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9711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7460000">
            <a:off x="6920570" y="2287587"/>
            <a:ext cx="679653" cy="2262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9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9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20" grpId="0" animBg="1"/>
      <p:bldP spid="6697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0862" y="6245225"/>
            <a:ext cx="515937" cy="476250"/>
          </a:xfrm>
        </p:spPr>
        <p:txBody>
          <a:bodyPr/>
          <a:lstStyle/>
          <a:p>
            <a:fld id="{55D383E7-40DD-490D-96B7-646A087D5A33}" type="slidenum">
              <a:rPr lang="en-US"/>
              <a:pPr/>
              <a:t>28</a:t>
            </a:fld>
            <a:endParaRPr lang="en-US"/>
          </a:p>
        </p:txBody>
      </p:sp>
      <p:sp>
        <p:nvSpPr>
          <p:cNvPr id="670723" name="Line 3"/>
          <p:cNvSpPr>
            <a:spLocks noChangeShapeType="1"/>
          </p:cNvSpPr>
          <p:nvPr/>
        </p:nvSpPr>
        <p:spPr bwMode="auto">
          <a:xfrm>
            <a:off x="3644900" y="3352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072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2757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072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3486150"/>
            <a:ext cx="16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072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4085605"/>
            <a:ext cx="166688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072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83125"/>
            <a:ext cx="3937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072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4085605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072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3486150"/>
            <a:ext cx="6365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073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692650"/>
            <a:ext cx="6365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0731" name="Line 11"/>
          <p:cNvSpPr>
            <a:spLocks noChangeShapeType="1"/>
          </p:cNvSpPr>
          <p:nvPr/>
        </p:nvSpPr>
        <p:spPr bwMode="auto">
          <a:xfrm>
            <a:off x="3481388" y="360521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32" name="Line 12"/>
          <p:cNvSpPr>
            <a:spLocks noChangeShapeType="1"/>
          </p:cNvSpPr>
          <p:nvPr/>
        </p:nvSpPr>
        <p:spPr bwMode="auto">
          <a:xfrm>
            <a:off x="3481388" y="420846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33" name="Line 13"/>
          <p:cNvSpPr>
            <a:spLocks noChangeShapeType="1"/>
          </p:cNvSpPr>
          <p:nvPr/>
        </p:nvSpPr>
        <p:spPr bwMode="auto">
          <a:xfrm>
            <a:off x="3481388" y="48196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0734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0736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3463925"/>
            <a:ext cx="6365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0737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067175"/>
            <a:ext cx="6334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0738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4649788"/>
            <a:ext cx="8794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0755" name="Line 35"/>
          <p:cNvSpPr>
            <a:spLocks noChangeShapeType="1"/>
          </p:cNvSpPr>
          <p:nvPr/>
        </p:nvSpPr>
        <p:spPr bwMode="auto">
          <a:xfrm>
            <a:off x="3732039" y="3733800"/>
            <a:ext cx="15557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56" name="Line 36"/>
          <p:cNvSpPr>
            <a:spLocks noChangeShapeType="1"/>
          </p:cNvSpPr>
          <p:nvPr/>
        </p:nvSpPr>
        <p:spPr bwMode="auto">
          <a:xfrm>
            <a:off x="3719513" y="4349750"/>
            <a:ext cx="1651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57" name="Line 37"/>
          <p:cNvSpPr>
            <a:spLocks noChangeShapeType="1"/>
          </p:cNvSpPr>
          <p:nvPr/>
        </p:nvSpPr>
        <p:spPr bwMode="auto">
          <a:xfrm>
            <a:off x="3730752" y="4935538"/>
            <a:ext cx="402336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58" name="Line 38"/>
          <p:cNvSpPr>
            <a:spLocks noChangeShapeType="1"/>
          </p:cNvSpPr>
          <p:nvPr/>
        </p:nvSpPr>
        <p:spPr bwMode="auto">
          <a:xfrm>
            <a:off x="2778125" y="3733800"/>
            <a:ext cx="6397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59" name="Line 39"/>
          <p:cNvSpPr>
            <a:spLocks noChangeShapeType="1"/>
          </p:cNvSpPr>
          <p:nvPr/>
        </p:nvSpPr>
        <p:spPr bwMode="auto">
          <a:xfrm>
            <a:off x="2787650" y="4349750"/>
            <a:ext cx="43021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60" name="Line 40"/>
          <p:cNvSpPr>
            <a:spLocks noChangeShapeType="1"/>
          </p:cNvSpPr>
          <p:nvPr/>
        </p:nvSpPr>
        <p:spPr bwMode="auto">
          <a:xfrm>
            <a:off x="2787650" y="4935538"/>
            <a:ext cx="6302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0780" name="Picture 6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28600"/>
            <a:ext cx="30003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0781" name="Picture 6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8136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0765" name="Picture 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7400"/>
            <a:ext cx="1208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0782" name="Picture 6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57400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0767" name="Picture 4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0768" name="Line 48"/>
          <p:cNvSpPr>
            <a:spLocks noChangeShapeType="1"/>
          </p:cNvSpPr>
          <p:nvPr/>
        </p:nvSpPr>
        <p:spPr bwMode="auto">
          <a:xfrm>
            <a:off x="3581400" y="2457450"/>
            <a:ext cx="45894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69" name="Line 49"/>
          <p:cNvSpPr>
            <a:spLocks noChangeShapeType="1"/>
          </p:cNvSpPr>
          <p:nvPr/>
        </p:nvSpPr>
        <p:spPr bwMode="auto">
          <a:xfrm flipH="1" flipV="1">
            <a:off x="7239000" y="2438400"/>
            <a:ext cx="533400" cy="990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70" name="Line 50"/>
          <p:cNvSpPr>
            <a:spLocks noChangeShapeType="1"/>
          </p:cNvSpPr>
          <p:nvPr/>
        </p:nvSpPr>
        <p:spPr bwMode="auto">
          <a:xfrm>
            <a:off x="4343400" y="3124200"/>
            <a:ext cx="609600" cy="381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71" name="Line 51"/>
          <p:cNvSpPr>
            <a:spLocks noChangeShapeType="1"/>
          </p:cNvSpPr>
          <p:nvPr/>
        </p:nvSpPr>
        <p:spPr bwMode="auto">
          <a:xfrm>
            <a:off x="4343400" y="3733800"/>
            <a:ext cx="609600" cy="381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72" name="Line 52"/>
          <p:cNvSpPr>
            <a:spLocks noChangeShapeType="1"/>
          </p:cNvSpPr>
          <p:nvPr/>
        </p:nvSpPr>
        <p:spPr bwMode="auto">
          <a:xfrm>
            <a:off x="4343400" y="4343400"/>
            <a:ext cx="609600" cy="381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70776" name="Group 56"/>
          <p:cNvGrpSpPr>
            <a:grpSpLocks/>
          </p:cNvGrpSpPr>
          <p:nvPr/>
        </p:nvGrpSpPr>
        <p:grpSpPr bwMode="auto">
          <a:xfrm>
            <a:off x="7061200" y="4265613"/>
            <a:ext cx="1930400" cy="611187"/>
            <a:chOff x="4360" y="2480"/>
            <a:chExt cx="1216" cy="385"/>
          </a:xfrm>
        </p:grpSpPr>
        <p:pic>
          <p:nvPicPr>
            <p:cNvPr id="670777" name="Picture 5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480"/>
              <a:ext cx="91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0778" name="Picture 5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2688"/>
              <a:ext cx="1216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70779" name="Picture 5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33800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0761" name="Line 41"/>
          <p:cNvSpPr>
            <a:spLocks noChangeShapeType="1"/>
          </p:cNvSpPr>
          <p:nvPr/>
        </p:nvSpPr>
        <p:spPr bwMode="auto">
          <a:xfrm>
            <a:off x="2768600" y="684213"/>
            <a:ext cx="29892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44" name="Line 24"/>
          <p:cNvSpPr>
            <a:spLocks noChangeShapeType="1"/>
          </p:cNvSpPr>
          <p:nvPr/>
        </p:nvSpPr>
        <p:spPr bwMode="auto">
          <a:xfrm>
            <a:off x="2119313" y="3600450"/>
            <a:ext cx="6588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45" name="Line 25"/>
          <p:cNvSpPr>
            <a:spLocks noChangeShapeType="1"/>
          </p:cNvSpPr>
          <p:nvPr/>
        </p:nvSpPr>
        <p:spPr bwMode="auto">
          <a:xfrm flipH="1">
            <a:off x="5562600" y="3600450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46" name="Line 26"/>
          <p:cNvSpPr>
            <a:spLocks noChangeShapeType="1"/>
          </p:cNvSpPr>
          <p:nvPr/>
        </p:nvSpPr>
        <p:spPr bwMode="auto">
          <a:xfrm>
            <a:off x="2119313" y="4203700"/>
            <a:ext cx="6588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47" name="Line 27"/>
          <p:cNvSpPr>
            <a:spLocks noChangeShapeType="1"/>
          </p:cNvSpPr>
          <p:nvPr/>
        </p:nvSpPr>
        <p:spPr bwMode="auto">
          <a:xfrm flipH="1">
            <a:off x="5556250" y="4203700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48" name="Line 28"/>
          <p:cNvSpPr>
            <a:spLocks noChangeShapeType="1"/>
          </p:cNvSpPr>
          <p:nvPr/>
        </p:nvSpPr>
        <p:spPr bwMode="auto">
          <a:xfrm>
            <a:off x="2119313" y="4800600"/>
            <a:ext cx="6588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49" name="Line 29"/>
          <p:cNvSpPr>
            <a:spLocks noChangeShapeType="1"/>
          </p:cNvSpPr>
          <p:nvPr/>
        </p:nvSpPr>
        <p:spPr bwMode="auto">
          <a:xfrm flipH="1">
            <a:off x="5840413" y="4797425"/>
            <a:ext cx="609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0739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84850"/>
            <a:ext cx="10620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0740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5803900"/>
            <a:ext cx="2730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0741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84850"/>
            <a:ext cx="8032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0742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803900"/>
            <a:ext cx="27146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0743" name="Picture 2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94375"/>
            <a:ext cx="8001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0750" name="Picture 3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84850"/>
            <a:ext cx="787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0751" name="Picture 3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5784850"/>
            <a:ext cx="6064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0752" name="Picture 3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84850"/>
            <a:ext cx="787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0753" name="Picture 3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895975"/>
            <a:ext cx="2730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9497" y="5833889"/>
            <a:ext cx="636338" cy="227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0762" name="Line 42"/>
          <p:cNvSpPr>
            <a:spLocks noChangeShapeType="1"/>
          </p:cNvSpPr>
          <p:nvPr/>
        </p:nvSpPr>
        <p:spPr bwMode="auto">
          <a:xfrm>
            <a:off x="1479550" y="5029200"/>
            <a:ext cx="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63" name="Line 43"/>
          <p:cNvSpPr>
            <a:spLocks noChangeShapeType="1"/>
          </p:cNvSpPr>
          <p:nvPr/>
        </p:nvSpPr>
        <p:spPr bwMode="auto">
          <a:xfrm>
            <a:off x="3838575" y="5035550"/>
            <a:ext cx="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64" name="Line 44"/>
          <p:cNvSpPr>
            <a:spLocks noChangeShapeType="1"/>
          </p:cNvSpPr>
          <p:nvPr/>
        </p:nvSpPr>
        <p:spPr bwMode="auto">
          <a:xfrm>
            <a:off x="6400800" y="5035550"/>
            <a:ext cx="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73" name="Line 53"/>
          <p:cNvSpPr>
            <a:spLocks noChangeShapeType="1"/>
          </p:cNvSpPr>
          <p:nvPr/>
        </p:nvSpPr>
        <p:spPr bwMode="auto">
          <a:xfrm flipV="1">
            <a:off x="1143000" y="6096000"/>
            <a:ext cx="0" cy="685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74" name="Line 54"/>
          <p:cNvSpPr>
            <a:spLocks noChangeShapeType="1"/>
          </p:cNvSpPr>
          <p:nvPr/>
        </p:nvSpPr>
        <p:spPr bwMode="auto">
          <a:xfrm flipV="1">
            <a:off x="3505200" y="6096000"/>
            <a:ext cx="0" cy="685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0775" name="Line 55"/>
          <p:cNvSpPr>
            <a:spLocks noChangeShapeType="1"/>
          </p:cNvSpPr>
          <p:nvPr/>
        </p:nvSpPr>
        <p:spPr bwMode="auto">
          <a:xfrm flipV="1">
            <a:off x="5943600" y="6096000"/>
            <a:ext cx="0" cy="685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0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0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0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0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7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7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7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7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7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7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7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7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7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7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7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70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70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7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7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7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7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7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7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70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70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7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7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7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7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70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7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7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7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7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7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7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7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7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7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7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7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2" dur="500"/>
                                        <p:tgtEl>
                                          <p:spTgt spid="67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5" dur="500"/>
                                        <p:tgtEl>
                                          <p:spTgt spid="67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8" dur="500"/>
                                        <p:tgtEl>
                                          <p:spTgt spid="67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7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7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7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7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670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670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8" dur="500"/>
                                        <p:tgtEl>
                                          <p:spTgt spid="67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1" dur="500"/>
                                        <p:tgtEl>
                                          <p:spTgt spid="67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4" dur="500"/>
                                        <p:tgtEl>
                                          <p:spTgt spid="67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7" dur="500"/>
                                        <p:tgtEl>
                                          <p:spTgt spid="67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0" dur="500"/>
                                        <p:tgtEl>
                                          <p:spTgt spid="67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3" dur="500"/>
                                        <p:tgtEl>
                                          <p:spTgt spid="67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6" dur="500"/>
                                        <p:tgtEl>
                                          <p:spTgt spid="67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670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670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1" dur="500" fill="hold"/>
                                        <p:tgtEl>
                                          <p:spTgt spid="6707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3" grpId="0" animBg="1"/>
      <p:bldP spid="670731" grpId="0" animBg="1"/>
      <p:bldP spid="670732" grpId="0" animBg="1"/>
      <p:bldP spid="670733" grpId="0" animBg="1"/>
      <p:bldP spid="670755" grpId="0" animBg="1"/>
      <p:bldP spid="670755" grpId="1" animBg="1"/>
      <p:bldP spid="670756" grpId="0" animBg="1"/>
      <p:bldP spid="670756" grpId="1" animBg="1"/>
      <p:bldP spid="670757" grpId="0" animBg="1"/>
      <p:bldP spid="670757" grpId="1" animBg="1"/>
      <p:bldP spid="670758" grpId="0" animBg="1"/>
      <p:bldP spid="670758" grpId="1" animBg="1"/>
      <p:bldP spid="670759" grpId="0" animBg="1"/>
      <p:bldP spid="670759" grpId="1" animBg="1"/>
      <p:bldP spid="670760" grpId="0" animBg="1"/>
      <p:bldP spid="670760" grpId="1" animBg="1"/>
      <p:bldP spid="670768" grpId="0" animBg="1"/>
      <p:bldP spid="670768" grpId="1" animBg="1"/>
      <p:bldP spid="670769" grpId="0" animBg="1"/>
      <p:bldP spid="670770" grpId="0" animBg="1"/>
      <p:bldP spid="670771" grpId="0" animBg="1"/>
      <p:bldP spid="670772" grpId="0" animBg="1"/>
      <p:bldP spid="670761" grpId="0" animBg="1"/>
      <p:bldP spid="670761" grpId="1" animBg="1"/>
      <p:bldP spid="670744" grpId="0" animBg="1"/>
      <p:bldP spid="670744" grpId="1" animBg="1"/>
      <p:bldP spid="670745" grpId="0" animBg="1"/>
      <p:bldP spid="670745" grpId="1" animBg="1"/>
      <p:bldP spid="670746" grpId="0" animBg="1"/>
      <p:bldP spid="670746" grpId="1" animBg="1"/>
      <p:bldP spid="670747" grpId="0" animBg="1"/>
      <p:bldP spid="670747" grpId="1" animBg="1"/>
      <p:bldP spid="670748" grpId="0" animBg="1"/>
      <p:bldP spid="670748" grpId="1" animBg="1"/>
      <p:bldP spid="670749" grpId="0" animBg="1"/>
      <p:bldP spid="670749" grpId="1" animBg="1"/>
      <p:bldP spid="670762" grpId="0" animBg="1"/>
      <p:bldP spid="670762" grpId="1" animBg="1"/>
      <p:bldP spid="670763" grpId="0" animBg="1"/>
      <p:bldP spid="670763" grpId="1" animBg="1"/>
      <p:bldP spid="670764" grpId="0" animBg="1"/>
      <p:bldP spid="670764" grpId="1" animBg="1"/>
      <p:bldP spid="670773" grpId="0" animBg="1"/>
      <p:bldP spid="670774" grpId="0" animBg="1"/>
      <p:bldP spid="67077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4085605"/>
            <a:ext cx="166688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4085605"/>
            <a:ext cx="43973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038D-D280-4766-8288-CEA08E3ABE14}" type="slidenum">
              <a:rPr lang="en-US"/>
              <a:pPr/>
              <a:t>29</a:t>
            </a:fld>
            <a:endParaRPr lang="en-US"/>
          </a:p>
        </p:txBody>
      </p:sp>
      <p:sp>
        <p:nvSpPr>
          <p:cNvPr id="671746" name="Line 2"/>
          <p:cNvSpPr>
            <a:spLocks noChangeShapeType="1"/>
          </p:cNvSpPr>
          <p:nvPr/>
        </p:nvSpPr>
        <p:spPr bwMode="auto">
          <a:xfrm>
            <a:off x="3644900" y="3352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174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2757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174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3486150"/>
            <a:ext cx="16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175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83125"/>
            <a:ext cx="3937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175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3486150"/>
            <a:ext cx="6365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175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692650"/>
            <a:ext cx="6365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1754" name="Line 10"/>
          <p:cNvSpPr>
            <a:spLocks noChangeShapeType="1"/>
          </p:cNvSpPr>
          <p:nvPr/>
        </p:nvSpPr>
        <p:spPr bwMode="auto">
          <a:xfrm>
            <a:off x="3481388" y="360521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1755" name="Line 11"/>
          <p:cNvSpPr>
            <a:spLocks noChangeShapeType="1"/>
          </p:cNvSpPr>
          <p:nvPr/>
        </p:nvSpPr>
        <p:spPr bwMode="auto">
          <a:xfrm>
            <a:off x="3481388" y="420846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1756" name="Line 12"/>
          <p:cNvSpPr>
            <a:spLocks noChangeShapeType="1"/>
          </p:cNvSpPr>
          <p:nvPr/>
        </p:nvSpPr>
        <p:spPr bwMode="auto">
          <a:xfrm>
            <a:off x="3481388" y="48196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175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5803900"/>
            <a:ext cx="2730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175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803900"/>
            <a:ext cx="27146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1759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84850"/>
            <a:ext cx="787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1760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5784850"/>
            <a:ext cx="6064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1761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84850"/>
            <a:ext cx="787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1781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58814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779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90500"/>
            <a:ext cx="1244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764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7400"/>
            <a:ext cx="11890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1765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3463925"/>
            <a:ext cx="6207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1766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067175"/>
            <a:ext cx="6191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1767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4649788"/>
            <a:ext cx="8794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1768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84850"/>
            <a:ext cx="7874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1769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94375"/>
            <a:ext cx="785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1770" name="Picture 2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84850"/>
            <a:ext cx="10318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1771" name="Picture 2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2827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1772" name="Picture 2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895975"/>
            <a:ext cx="273050" cy="10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1773" name="Picture 2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21363"/>
            <a:ext cx="1227138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774" name="Picture 3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1778" name="Picture 3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36525"/>
            <a:ext cx="154622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1776" name="Picture 3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1780" name="Picture 3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8136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860"/>
            <a:ext cx="22653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EF97-F7F6-4541-8CBA-AFA36EC8F4EA}" type="slidenum">
              <a:rPr lang="en-US"/>
              <a:pPr/>
              <a:t>3</a:t>
            </a:fld>
            <a:endParaRPr lang="en-US"/>
          </a:p>
        </p:txBody>
      </p:sp>
      <p:pic>
        <p:nvPicPr>
          <p:cNvPr id="666653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92150"/>
            <a:ext cx="21891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6654" name="Group 30"/>
          <p:cNvGrpSpPr>
            <a:grpSpLocks/>
          </p:cNvGrpSpPr>
          <p:nvPr/>
        </p:nvGrpSpPr>
        <p:grpSpPr bwMode="auto">
          <a:xfrm>
            <a:off x="6732588" y="579438"/>
            <a:ext cx="1566862" cy="609600"/>
            <a:chOff x="4241" y="288"/>
            <a:chExt cx="987" cy="384"/>
          </a:xfrm>
        </p:grpSpPr>
        <p:pic>
          <p:nvPicPr>
            <p:cNvPr id="666655" name="Picture 3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288"/>
              <a:ext cx="98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6656" name="Picture 3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494"/>
              <a:ext cx="77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6657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68425"/>
            <a:ext cx="23971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58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3375"/>
            <a:ext cx="4000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59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362200"/>
            <a:ext cx="7493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6660" name="Line 36"/>
          <p:cNvSpPr>
            <a:spLocks noChangeShapeType="1"/>
          </p:cNvSpPr>
          <p:nvPr/>
        </p:nvSpPr>
        <p:spPr bwMode="auto">
          <a:xfrm>
            <a:off x="0" y="12652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6627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6200"/>
            <a:ext cx="4094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46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29432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6647" name="Group 23"/>
          <p:cNvGrpSpPr>
            <a:grpSpLocks/>
          </p:cNvGrpSpPr>
          <p:nvPr/>
        </p:nvGrpSpPr>
        <p:grpSpPr bwMode="auto">
          <a:xfrm>
            <a:off x="676275" y="3128963"/>
            <a:ext cx="6599238" cy="339725"/>
            <a:chOff x="426" y="1946"/>
            <a:chExt cx="4157" cy="214"/>
          </a:xfrm>
        </p:grpSpPr>
        <p:pic>
          <p:nvPicPr>
            <p:cNvPr id="666648" name="Picture 2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" y="1958"/>
              <a:ext cx="192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6649" name="Picture 2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946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6650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5913438"/>
            <a:ext cx="294322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37 L -0.02084 -0.433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66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214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</p:spPr>
        <p:txBody>
          <a:bodyPr/>
          <a:lstStyle/>
          <a:p>
            <a:fld id="{756F0CA7-537F-4934-8639-EFA127854CED}" type="slidenum">
              <a:rPr lang="en-US"/>
              <a:pPr/>
              <a:t>30</a:t>
            </a:fld>
            <a:endParaRPr lang="en-US" dirty="0"/>
          </a:p>
        </p:txBody>
      </p:sp>
      <p:pic>
        <p:nvPicPr>
          <p:cNvPr id="6727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27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2080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27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2774" name="Line 6"/>
          <p:cNvSpPr>
            <a:spLocks noChangeShapeType="1"/>
          </p:cNvSpPr>
          <p:nvPr/>
        </p:nvSpPr>
        <p:spPr bwMode="auto">
          <a:xfrm>
            <a:off x="3960813" y="2590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2775" name="Line 7"/>
          <p:cNvSpPr>
            <a:spLocks noChangeShapeType="1"/>
          </p:cNvSpPr>
          <p:nvPr/>
        </p:nvSpPr>
        <p:spPr bwMode="auto">
          <a:xfrm>
            <a:off x="3808413" y="34607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277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03525"/>
            <a:ext cx="379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277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3528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277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67063"/>
            <a:ext cx="70008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277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312420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278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44850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2791" name="Line 23"/>
          <p:cNvSpPr>
            <a:spLocks noChangeShapeType="1"/>
          </p:cNvSpPr>
          <p:nvPr/>
        </p:nvSpPr>
        <p:spPr bwMode="auto">
          <a:xfrm>
            <a:off x="1233488" y="3829050"/>
            <a:ext cx="24765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2792" name="Line 24"/>
          <p:cNvSpPr>
            <a:spLocks noChangeShapeType="1"/>
          </p:cNvSpPr>
          <p:nvPr/>
        </p:nvSpPr>
        <p:spPr bwMode="auto">
          <a:xfrm>
            <a:off x="4048125" y="3581400"/>
            <a:ext cx="20161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2793" name="Line 25"/>
          <p:cNvSpPr>
            <a:spLocks noChangeShapeType="1"/>
          </p:cNvSpPr>
          <p:nvPr/>
        </p:nvSpPr>
        <p:spPr bwMode="auto">
          <a:xfrm>
            <a:off x="6013450" y="3911600"/>
            <a:ext cx="156368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2794" name="Line 26"/>
          <p:cNvSpPr>
            <a:spLocks noChangeShapeType="1"/>
          </p:cNvSpPr>
          <p:nvPr/>
        </p:nvSpPr>
        <p:spPr bwMode="auto">
          <a:xfrm>
            <a:off x="547688" y="3454400"/>
            <a:ext cx="65881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2817" name="Picture 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8136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2795" name="Line 27"/>
          <p:cNvSpPr>
            <a:spLocks noChangeShapeType="1"/>
          </p:cNvSpPr>
          <p:nvPr/>
        </p:nvSpPr>
        <p:spPr bwMode="auto">
          <a:xfrm>
            <a:off x="5429250" y="3429000"/>
            <a:ext cx="6588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2797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3051175"/>
            <a:ext cx="2058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798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3584575"/>
            <a:ext cx="1547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815" name="Picture 4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82563"/>
            <a:ext cx="30003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2799" name="Line 31"/>
          <p:cNvSpPr>
            <a:spLocks noChangeShapeType="1"/>
          </p:cNvSpPr>
          <p:nvPr/>
        </p:nvSpPr>
        <p:spPr bwMode="auto">
          <a:xfrm>
            <a:off x="2303463" y="647700"/>
            <a:ext cx="30162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2818" name="Picture 5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57400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807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2812" name="Line 44"/>
          <p:cNvSpPr>
            <a:spLocks noChangeShapeType="1"/>
          </p:cNvSpPr>
          <p:nvPr/>
        </p:nvSpPr>
        <p:spPr bwMode="auto">
          <a:xfrm>
            <a:off x="3581400" y="2438400"/>
            <a:ext cx="43513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54438" y="4770438"/>
            <a:ext cx="2493962" cy="679450"/>
            <a:chOff x="3754438" y="4770438"/>
            <a:chExt cx="2493962" cy="679450"/>
          </a:xfrm>
        </p:grpSpPr>
        <p:pic>
          <p:nvPicPr>
            <p:cNvPr id="672781" name="Picture 1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438" y="4806950"/>
              <a:ext cx="700087" cy="64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2782" name="Picture 1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575" y="4770438"/>
              <a:ext cx="1647825" cy="43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72783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2784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6081713"/>
            <a:ext cx="8032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2785" name="Picture 1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5943600"/>
            <a:ext cx="7000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2786" name="Picture 1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5907088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2787" name="Picture 1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5867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2788" name="Picture 2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85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2789" name="Line 21"/>
          <p:cNvSpPr>
            <a:spLocks noChangeShapeType="1"/>
          </p:cNvSpPr>
          <p:nvPr/>
        </p:nvSpPr>
        <p:spPr bwMode="auto">
          <a:xfrm flipH="1">
            <a:off x="2514600" y="5257800"/>
            <a:ext cx="121920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2790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938713"/>
            <a:ext cx="8032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656013" y="5876925"/>
            <a:ext cx="1243012" cy="549275"/>
            <a:chOff x="3656013" y="5876925"/>
            <a:chExt cx="1243012" cy="549275"/>
          </a:xfrm>
        </p:grpSpPr>
        <p:sp>
          <p:nvSpPr>
            <p:cNvPr id="672800" name="Rectangle 32"/>
            <p:cNvSpPr>
              <a:spLocks noChangeArrowheads="1"/>
            </p:cNvSpPr>
            <p:nvPr/>
          </p:nvSpPr>
          <p:spPr bwMode="auto">
            <a:xfrm>
              <a:off x="3656013" y="6032500"/>
              <a:ext cx="858837" cy="3937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801" name="Line 33"/>
            <p:cNvSpPr>
              <a:spLocks noChangeShapeType="1"/>
            </p:cNvSpPr>
            <p:nvPr/>
          </p:nvSpPr>
          <p:spPr bwMode="auto">
            <a:xfrm flipH="1">
              <a:off x="4533900" y="5876925"/>
              <a:ext cx="365125" cy="14605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2802" name="Line 34"/>
          <p:cNvSpPr>
            <a:spLocks noChangeShapeType="1"/>
          </p:cNvSpPr>
          <p:nvPr/>
        </p:nvSpPr>
        <p:spPr bwMode="auto">
          <a:xfrm flipH="1">
            <a:off x="2522538" y="4191000"/>
            <a:ext cx="8382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2803" name="Line 35"/>
          <p:cNvSpPr>
            <a:spLocks noChangeShapeType="1"/>
          </p:cNvSpPr>
          <p:nvPr/>
        </p:nvSpPr>
        <p:spPr bwMode="auto">
          <a:xfrm flipH="1" flipV="1">
            <a:off x="2641600" y="5465763"/>
            <a:ext cx="8382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876800" y="5446713"/>
            <a:ext cx="2578100" cy="438150"/>
            <a:chOff x="4876800" y="5446713"/>
            <a:chExt cx="2578100" cy="438150"/>
          </a:xfrm>
        </p:grpSpPr>
        <p:pic>
          <p:nvPicPr>
            <p:cNvPr id="672816" name="Picture 4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550" y="5486400"/>
              <a:ext cx="25288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2805" name="Rectangle 37"/>
            <p:cNvSpPr>
              <a:spLocks noChangeArrowheads="1"/>
            </p:cNvSpPr>
            <p:nvPr/>
          </p:nvSpPr>
          <p:spPr bwMode="auto">
            <a:xfrm>
              <a:off x="4876800" y="5446713"/>
              <a:ext cx="2578100" cy="43815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72813" name="Picture 4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69013"/>
            <a:ext cx="19812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2814" name="Picture 4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38350"/>
            <a:ext cx="849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2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2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7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7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7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7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7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7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7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67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9" dur="500"/>
                                        <p:tgtEl>
                                          <p:spTgt spid="67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67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7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7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72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72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67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67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67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67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4" grpId="0" animBg="1"/>
      <p:bldP spid="672775" grpId="0" animBg="1"/>
      <p:bldP spid="672791" grpId="0" animBg="1"/>
      <p:bldP spid="672791" grpId="1" animBg="1"/>
      <p:bldP spid="672792" grpId="0" animBg="1"/>
      <p:bldP spid="672792" grpId="1" animBg="1"/>
      <p:bldP spid="672793" grpId="0" animBg="1"/>
      <p:bldP spid="672793" grpId="1" animBg="1"/>
      <p:bldP spid="672794" grpId="0" animBg="1"/>
      <p:bldP spid="672794" grpId="1" animBg="1"/>
      <p:bldP spid="672795" grpId="0" animBg="1"/>
      <p:bldP spid="672795" grpId="1" animBg="1"/>
      <p:bldP spid="672799" grpId="0" animBg="1"/>
      <p:bldP spid="672799" grpId="1" animBg="1"/>
      <p:bldP spid="672812" grpId="0" animBg="1"/>
      <p:bldP spid="672812" grpId="1" animBg="1"/>
      <p:bldP spid="672789" grpId="0" animBg="1"/>
      <p:bldP spid="672789" grpId="1" animBg="1"/>
      <p:bldP spid="672802" grpId="0" animBg="1"/>
      <p:bldP spid="672802" grpId="1" animBg="1"/>
      <p:bldP spid="672803" grpId="0" animBg="1"/>
      <p:bldP spid="67280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57400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69013"/>
            <a:ext cx="19812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6482-556E-4952-9DC2-50A2C608EE9C}" type="slidenum">
              <a:rPr lang="en-US"/>
              <a:pPr/>
              <a:t>31</a:t>
            </a:fld>
            <a:endParaRPr lang="en-US"/>
          </a:p>
        </p:txBody>
      </p:sp>
      <p:pic>
        <p:nvPicPr>
          <p:cNvPr id="673831" name="Picture 3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82563"/>
            <a:ext cx="30003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3795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3796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2080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3797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3799" name="Line 7"/>
          <p:cNvSpPr>
            <a:spLocks noChangeShapeType="1"/>
          </p:cNvSpPr>
          <p:nvPr/>
        </p:nvSpPr>
        <p:spPr bwMode="auto">
          <a:xfrm>
            <a:off x="3960813" y="2590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3800" name="Line 8"/>
          <p:cNvSpPr>
            <a:spLocks noChangeShapeType="1"/>
          </p:cNvSpPr>
          <p:nvPr/>
        </p:nvSpPr>
        <p:spPr bwMode="auto">
          <a:xfrm>
            <a:off x="3808413" y="346075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380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352800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380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67063"/>
            <a:ext cx="70008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380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312420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380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44850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380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4806950"/>
            <a:ext cx="7000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380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4770438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380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380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938713"/>
            <a:ext cx="8032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3809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6081713"/>
            <a:ext cx="8032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3810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5943600"/>
            <a:ext cx="7000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3811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5907088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3812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5867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3813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85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3832" name="Picture 4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8136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3815" name="Picture 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3584575"/>
            <a:ext cx="15478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3816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3051175"/>
            <a:ext cx="2058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3818" name="Picture 2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8685">
            <a:off x="292100" y="3124200"/>
            <a:ext cx="1889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3819" name="Picture 2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468688"/>
            <a:ext cx="3413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3820" name="Rectangle 28"/>
          <p:cNvSpPr>
            <a:spLocks noChangeArrowheads="1"/>
          </p:cNvSpPr>
          <p:nvPr/>
        </p:nvSpPr>
        <p:spPr bwMode="auto">
          <a:xfrm>
            <a:off x="1946275" y="5813425"/>
            <a:ext cx="4332288" cy="85883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21" name="Rectangle 29"/>
          <p:cNvSpPr>
            <a:spLocks noChangeArrowheads="1"/>
          </p:cNvSpPr>
          <p:nvPr/>
        </p:nvSpPr>
        <p:spPr bwMode="auto">
          <a:xfrm>
            <a:off x="3656013" y="6032500"/>
            <a:ext cx="858837" cy="3937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22" name="Line 30"/>
          <p:cNvSpPr>
            <a:spLocks noChangeShapeType="1"/>
          </p:cNvSpPr>
          <p:nvPr/>
        </p:nvSpPr>
        <p:spPr bwMode="auto">
          <a:xfrm flipH="1">
            <a:off x="4533900" y="5876925"/>
            <a:ext cx="365125" cy="14605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3825" name="Picture 3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3826" name="Picture 3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38350"/>
            <a:ext cx="906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3827" name="Picture 3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70575"/>
            <a:ext cx="1416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3828" name="Picture 3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5375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3829" name="Picture 3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2851150"/>
            <a:ext cx="57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3830" name="Picture 3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03525"/>
            <a:ext cx="2841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8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5486400"/>
            <a:ext cx="2528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" name="Rectangle 37"/>
          <p:cNvSpPr>
            <a:spLocks noChangeArrowheads="1"/>
          </p:cNvSpPr>
          <p:nvPr/>
        </p:nvSpPr>
        <p:spPr bwMode="auto">
          <a:xfrm>
            <a:off x="4876800" y="5446713"/>
            <a:ext cx="2578100" cy="4381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3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7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9" grpId="0" animBg="1"/>
      <p:bldP spid="673800" grpId="0" animBg="1"/>
      <p:bldP spid="673820" grpId="0" animBg="1"/>
      <p:bldP spid="673820" grpId="1" animBg="1"/>
      <p:bldP spid="673821" grpId="0" animBg="1"/>
      <p:bldP spid="673822" grpId="0" animBg="1"/>
      <p:bldP spid="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236D-C560-4FE9-BD14-F84D646F27F1}" type="slidenum">
              <a:rPr lang="en-US"/>
              <a:pPr/>
              <a:t>32</a:t>
            </a:fld>
            <a:endParaRPr lang="en-US"/>
          </a:p>
        </p:txBody>
      </p:sp>
      <p:pic>
        <p:nvPicPr>
          <p:cNvPr id="674841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82563"/>
            <a:ext cx="30003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481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481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2080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482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4842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8136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482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5943600"/>
            <a:ext cx="7000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482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5907088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482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5867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4825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6081713"/>
            <a:ext cx="7731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4843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4827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4828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38350"/>
            <a:ext cx="906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4829" name="Rectangle 13"/>
          <p:cNvSpPr>
            <a:spLocks noChangeArrowheads="1"/>
          </p:cNvSpPr>
          <p:nvPr/>
        </p:nvSpPr>
        <p:spPr bwMode="auto">
          <a:xfrm>
            <a:off x="7037388" y="1004888"/>
            <a:ext cx="1608137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4830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70575"/>
            <a:ext cx="1416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4831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5375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4833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1589088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4834" name="Rectangle 18"/>
          <p:cNvSpPr>
            <a:spLocks noChangeArrowheads="1"/>
          </p:cNvSpPr>
          <p:nvPr/>
        </p:nvSpPr>
        <p:spPr bwMode="auto">
          <a:xfrm>
            <a:off x="7056438" y="2001838"/>
            <a:ext cx="950912" cy="438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4835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1617663"/>
            <a:ext cx="1889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4836" name="Line 20"/>
          <p:cNvSpPr>
            <a:spLocks noChangeShapeType="1"/>
          </p:cNvSpPr>
          <p:nvPr/>
        </p:nvSpPr>
        <p:spPr bwMode="auto">
          <a:xfrm>
            <a:off x="7878763" y="574675"/>
            <a:ext cx="0" cy="4746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4837" name="Line 21"/>
          <p:cNvSpPr>
            <a:spLocks noChangeShapeType="1"/>
          </p:cNvSpPr>
          <p:nvPr/>
        </p:nvSpPr>
        <p:spPr bwMode="auto">
          <a:xfrm>
            <a:off x="8345488" y="574675"/>
            <a:ext cx="0" cy="4746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74838" name="Group 22"/>
          <p:cNvGrpSpPr>
            <a:grpSpLocks/>
          </p:cNvGrpSpPr>
          <p:nvPr/>
        </p:nvGrpSpPr>
        <p:grpSpPr bwMode="auto">
          <a:xfrm>
            <a:off x="6997700" y="63500"/>
            <a:ext cx="2014538" cy="496888"/>
            <a:chOff x="4408" y="40"/>
            <a:chExt cx="1269" cy="313"/>
          </a:xfrm>
        </p:grpSpPr>
        <p:pic>
          <p:nvPicPr>
            <p:cNvPr id="674839" name="Picture 2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0"/>
              <a:ext cx="965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4840" name="Picture 2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92"/>
              <a:ext cx="1269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74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74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748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748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7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7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67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29" grpId="0" animBg="1"/>
      <p:bldP spid="674834" grpId="0" animBg="1"/>
      <p:bldP spid="674834" grpId="1" animBg="1"/>
      <p:bldP spid="674836" grpId="0" animBg="1"/>
      <p:bldP spid="6748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4" name="Picture 5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72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79CD-A606-4A96-85D2-7459E89B4B3A}" type="slidenum">
              <a:rPr lang="en-US"/>
              <a:pPr/>
              <a:t>33</a:t>
            </a:fld>
            <a:endParaRPr lang="en-US"/>
          </a:p>
        </p:txBody>
      </p:sp>
      <p:pic>
        <p:nvPicPr>
          <p:cNvPr id="675892" name="Picture 5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82563"/>
            <a:ext cx="30003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42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70575"/>
            <a:ext cx="1416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43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5375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44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2080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45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47" name="Line 7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48" name="Line 8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584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5943600"/>
            <a:ext cx="7000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5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5907088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5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5867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5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6081713"/>
            <a:ext cx="7731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54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55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38350"/>
            <a:ext cx="906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56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2819400"/>
            <a:ext cx="2906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57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743200"/>
            <a:ext cx="333851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58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546475"/>
            <a:ext cx="21129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59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551238"/>
            <a:ext cx="21129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60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48113"/>
            <a:ext cx="341312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1" name="Rectangle 21"/>
          <p:cNvSpPr>
            <a:spLocks noChangeArrowheads="1"/>
          </p:cNvSpPr>
          <p:nvPr/>
        </p:nvSpPr>
        <p:spPr bwMode="auto">
          <a:xfrm>
            <a:off x="4733925" y="3505200"/>
            <a:ext cx="3492500" cy="85883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5862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624388"/>
            <a:ext cx="24336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63" name="Picture 2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710113"/>
            <a:ext cx="5699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64" name="Picture 2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4706938"/>
            <a:ext cx="5127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65" name="Picture 2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4633913"/>
            <a:ext cx="2376487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66" name="Picture 2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938588"/>
            <a:ext cx="1055687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67" name="Picture 2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409416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68" name="Picture 2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011613"/>
            <a:ext cx="11128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9" name="Rectangle 29"/>
          <p:cNvSpPr>
            <a:spLocks noChangeArrowheads="1"/>
          </p:cNvSpPr>
          <p:nvPr/>
        </p:nvSpPr>
        <p:spPr bwMode="auto">
          <a:xfrm>
            <a:off x="71438" y="3490913"/>
            <a:ext cx="2852737" cy="87788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5893" name="Picture 5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8136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871" name="Rectangle 31"/>
          <p:cNvSpPr>
            <a:spLocks noChangeArrowheads="1"/>
          </p:cNvSpPr>
          <p:nvPr/>
        </p:nvSpPr>
        <p:spPr bwMode="auto">
          <a:xfrm>
            <a:off x="76200" y="3500438"/>
            <a:ext cx="2193925" cy="3841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3" name="Rectangle 33"/>
          <p:cNvSpPr>
            <a:spLocks noChangeArrowheads="1"/>
          </p:cNvSpPr>
          <p:nvPr/>
        </p:nvSpPr>
        <p:spPr bwMode="auto">
          <a:xfrm>
            <a:off x="127000" y="3892550"/>
            <a:ext cx="2787650" cy="4667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4" name="Line 34"/>
          <p:cNvSpPr>
            <a:spLocks noChangeShapeType="1"/>
          </p:cNvSpPr>
          <p:nvPr/>
        </p:nvSpPr>
        <p:spPr bwMode="auto">
          <a:xfrm flipV="1">
            <a:off x="574675" y="3554413"/>
            <a:ext cx="762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75" name="Line 35"/>
          <p:cNvSpPr>
            <a:spLocks noChangeShapeType="1"/>
          </p:cNvSpPr>
          <p:nvPr/>
        </p:nvSpPr>
        <p:spPr bwMode="auto">
          <a:xfrm flipV="1">
            <a:off x="5037138" y="3546475"/>
            <a:ext cx="384175" cy="284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76" name="Line 36"/>
          <p:cNvSpPr>
            <a:spLocks noChangeShapeType="1"/>
          </p:cNvSpPr>
          <p:nvPr/>
        </p:nvSpPr>
        <p:spPr bwMode="auto">
          <a:xfrm flipV="1">
            <a:off x="566738" y="4021138"/>
            <a:ext cx="731837" cy="238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77" name="Line 37"/>
          <p:cNvSpPr>
            <a:spLocks noChangeShapeType="1"/>
          </p:cNvSpPr>
          <p:nvPr/>
        </p:nvSpPr>
        <p:spPr bwMode="auto">
          <a:xfrm flipV="1">
            <a:off x="4762500" y="3994150"/>
            <a:ext cx="685800" cy="265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78" name="Rectangle 38"/>
          <p:cNvSpPr>
            <a:spLocks noChangeAspect="1" noChangeArrowheads="1"/>
          </p:cNvSpPr>
          <p:nvPr/>
        </p:nvSpPr>
        <p:spPr bwMode="auto">
          <a:xfrm>
            <a:off x="1165225" y="2695575"/>
            <a:ext cx="2568575" cy="5302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9" name="Rectangle 39"/>
          <p:cNvSpPr>
            <a:spLocks noChangeArrowheads="1"/>
          </p:cNvSpPr>
          <p:nvPr/>
        </p:nvSpPr>
        <p:spPr bwMode="auto">
          <a:xfrm>
            <a:off x="196850" y="2778125"/>
            <a:ext cx="411163" cy="3571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5880" name="Picture 4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57538"/>
            <a:ext cx="6905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81" name="Picture 4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6905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82" name="Picture 42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827463"/>
            <a:ext cx="6762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83" name="Picture 43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3827463"/>
            <a:ext cx="6762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884" name="Picture 44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51300"/>
            <a:ext cx="12573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885" name="Line 45"/>
          <p:cNvSpPr>
            <a:spLocks noChangeShapeType="1"/>
          </p:cNvSpPr>
          <p:nvPr/>
        </p:nvSpPr>
        <p:spPr bwMode="auto">
          <a:xfrm>
            <a:off x="2273474" y="3692525"/>
            <a:ext cx="2667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75886" name="Group 46"/>
          <p:cNvGrpSpPr>
            <a:grpSpLocks/>
          </p:cNvGrpSpPr>
          <p:nvPr/>
        </p:nvGrpSpPr>
        <p:grpSpPr bwMode="auto">
          <a:xfrm>
            <a:off x="6997700" y="63500"/>
            <a:ext cx="2014538" cy="985838"/>
            <a:chOff x="4408" y="40"/>
            <a:chExt cx="1269" cy="621"/>
          </a:xfrm>
        </p:grpSpPr>
        <p:sp>
          <p:nvSpPr>
            <p:cNvPr id="675887" name="Line 47"/>
            <p:cNvSpPr>
              <a:spLocks noChangeShapeType="1"/>
            </p:cNvSpPr>
            <p:nvPr/>
          </p:nvSpPr>
          <p:spPr bwMode="auto">
            <a:xfrm>
              <a:off x="4963" y="362"/>
              <a:ext cx="0" cy="2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888" name="Line 48"/>
            <p:cNvSpPr>
              <a:spLocks noChangeShapeType="1"/>
            </p:cNvSpPr>
            <p:nvPr/>
          </p:nvSpPr>
          <p:spPr bwMode="auto">
            <a:xfrm>
              <a:off x="5257" y="362"/>
              <a:ext cx="0" cy="2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5889" name="Group 49"/>
            <p:cNvGrpSpPr>
              <a:grpSpLocks/>
            </p:cNvGrpSpPr>
            <p:nvPr/>
          </p:nvGrpSpPr>
          <p:grpSpPr bwMode="auto">
            <a:xfrm>
              <a:off x="4408" y="40"/>
              <a:ext cx="1269" cy="313"/>
              <a:chOff x="4408" y="40"/>
              <a:chExt cx="1269" cy="313"/>
            </a:xfrm>
          </p:grpSpPr>
          <p:pic>
            <p:nvPicPr>
              <p:cNvPr id="675890" name="Picture 50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" y="40"/>
                <a:ext cx="965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75891" name="Picture 51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8" y="192"/>
                <a:ext cx="1269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6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67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67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7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7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7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75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75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7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7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75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7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67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67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1" grpId="0" animBg="1"/>
      <p:bldP spid="675869" grpId="0" animBg="1"/>
      <p:bldP spid="675869" grpId="1" animBg="1"/>
      <p:bldP spid="675871" grpId="0" animBg="1"/>
      <p:bldP spid="675871" grpId="1" animBg="1"/>
      <p:bldP spid="675873" grpId="0" animBg="1"/>
      <p:bldP spid="675873" grpId="1" animBg="1"/>
      <p:bldP spid="675874" grpId="0" animBg="1"/>
      <p:bldP spid="675874" grpId="1" animBg="1"/>
      <p:bldP spid="675875" grpId="0" animBg="1"/>
      <p:bldP spid="675876" grpId="0" animBg="1"/>
      <p:bldP spid="675876" grpId="1" animBg="1"/>
      <p:bldP spid="675877" grpId="0" animBg="1"/>
      <p:bldP spid="675878" grpId="0" animBg="1"/>
      <p:bldP spid="675878" grpId="1" animBg="1"/>
      <p:bldP spid="675879" grpId="0" animBg="1"/>
      <p:bldP spid="675879" grpId="1" animBg="1"/>
      <p:bldP spid="675885" grpId="0" animBg="1"/>
      <p:bldP spid="67588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624388"/>
            <a:ext cx="24336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6AE2-34B2-4DAF-B717-B6B3D443C274}" type="slidenum">
              <a:rPr lang="en-US"/>
              <a:pPr/>
              <a:t>34</a:t>
            </a:fld>
            <a:endParaRPr lang="en-US"/>
          </a:p>
        </p:txBody>
      </p:sp>
      <p:pic>
        <p:nvPicPr>
          <p:cNvPr id="676927" name="Picture 6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82563"/>
            <a:ext cx="30003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866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67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2080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68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6870" name="Line 6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871" name="Line 7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687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5943600"/>
            <a:ext cx="7000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7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5907088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7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5867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7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6081713"/>
            <a:ext cx="7731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7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78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38350"/>
            <a:ext cx="906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79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70575"/>
            <a:ext cx="1416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80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5375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710113"/>
            <a:ext cx="5699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83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4706938"/>
            <a:ext cx="5127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84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4633913"/>
            <a:ext cx="23764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85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910013"/>
            <a:ext cx="16589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86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3910013"/>
            <a:ext cx="14525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87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3962400"/>
            <a:ext cx="811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88" name="Picture 2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849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89" name="Picture 2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3352800"/>
            <a:ext cx="433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90" name="Picture 2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75025"/>
            <a:ext cx="528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91" name="Picture 2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3276600"/>
            <a:ext cx="27717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92" name="Picture 2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3276600"/>
            <a:ext cx="297973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93" name="Picture 2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820988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94" name="Picture 3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2817813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95" name="Picture 3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743200"/>
            <a:ext cx="322421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96" name="Picture 3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2744788"/>
            <a:ext cx="31686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98" name="Picture 3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1497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899" name="Picture 35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9810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928" name="Picture 64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8136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6929" name="Picture 65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6901" name="Rectangle 37"/>
          <p:cNvSpPr>
            <a:spLocks noChangeArrowheads="1"/>
          </p:cNvSpPr>
          <p:nvPr/>
        </p:nvSpPr>
        <p:spPr bwMode="auto">
          <a:xfrm>
            <a:off x="152400" y="4587875"/>
            <a:ext cx="3748088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902" name="Rectangle 38"/>
          <p:cNvSpPr>
            <a:spLocks noChangeArrowheads="1"/>
          </p:cNvSpPr>
          <p:nvPr/>
        </p:nvSpPr>
        <p:spPr bwMode="auto">
          <a:xfrm>
            <a:off x="5740400" y="4587875"/>
            <a:ext cx="3062288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903" name="Rectangle 39"/>
          <p:cNvSpPr>
            <a:spLocks noChangeArrowheads="1"/>
          </p:cNvSpPr>
          <p:nvPr/>
        </p:nvSpPr>
        <p:spPr bwMode="auto">
          <a:xfrm>
            <a:off x="401638" y="2705100"/>
            <a:ext cx="8712200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904" name="Line 40"/>
          <p:cNvSpPr>
            <a:spLocks noChangeShapeType="1"/>
          </p:cNvSpPr>
          <p:nvPr/>
        </p:nvSpPr>
        <p:spPr bwMode="auto">
          <a:xfrm>
            <a:off x="5105400" y="2714625"/>
            <a:ext cx="0" cy="5111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05" name="Line 41"/>
          <p:cNvSpPr>
            <a:spLocks noChangeShapeType="1"/>
          </p:cNvSpPr>
          <p:nvPr/>
        </p:nvSpPr>
        <p:spPr bwMode="auto">
          <a:xfrm>
            <a:off x="7878763" y="209550"/>
            <a:ext cx="0" cy="838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06" name="Line 42"/>
          <p:cNvSpPr>
            <a:spLocks noChangeShapeType="1"/>
          </p:cNvSpPr>
          <p:nvPr/>
        </p:nvSpPr>
        <p:spPr bwMode="auto">
          <a:xfrm>
            <a:off x="8345488" y="209550"/>
            <a:ext cx="0" cy="838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07" name="Line 43"/>
          <p:cNvSpPr>
            <a:spLocks noChangeShapeType="1"/>
          </p:cNvSpPr>
          <p:nvPr/>
        </p:nvSpPr>
        <p:spPr bwMode="auto">
          <a:xfrm flipV="1">
            <a:off x="2057400" y="3070225"/>
            <a:ext cx="0" cy="838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08" name="Line 44"/>
          <p:cNvSpPr>
            <a:spLocks noChangeShapeType="1"/>
          </p:cNvSpPr>
          <p:nvPr/>
        </p:nvSpPr>
        <p:spPr bwMode="auto">
          <a:xfrm flipV="1">
            <a:off x="4038600" y="3070225"/>
            <a:ext cx="0" cy="838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09" name="Line 45"/>
          <p:cNvSpPr>
            <a:spLocks noChangeShapeType="1"/>
          </p:cNvSpPr>
          <p:nvPr/>
        </p:nvSpPr>
        <p:spPr bwMode="auto">
          <a:xfrm flipV="1">
            <a:off x="6553200" y="3070225"/>
            <a:ext cx="0" cy="838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10" name="Line 46"/>
          <p:cNvSpPr>
            <a:spLocks noChangeShapeType="1"/>
          </p:cNvSpPr>
          <p:nvPr/>
        </p:nvSpPr>
        <p:spPr bwMode="auto">
          <a:xfrm flipV="1">
            <a:off x="8482013" y="3070225"/>
            <a:ext cx="0" cy="838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11" name="Rectangle 47"/>
          <p:cNvSpPr>
            <a:spLocks noChangeArrowheads="1"/>
          </p:cNvSpPr>
          <p:nvPr/>
        </p:nvSpPr>
        <p:spPr bwMode="auto">
          <a:xfrm>
            <a:off x="7056438" y="2001838"/>
            <a:ext cx="950912" cy="43815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6912" name="Group 48"/>
          <p:cNvGrpSpPr>
            <a:grpSpLocks/>
          </p:cNvGrpSpPr>
          <p:nvPr/>
        </p:nvGrpSpPr>
        <p:grpSpPr bwMode="auto">
          <a:xfrm>
            <a:off x="1755775" y="3962400"/>
            <a:ext cx="7007225" cy="358775"/>
            <a:chOff x="192" y="4094"/>
            <a:chExt cx="4414" cy="226"/>
          </a:xfrm>
        </p:grpSpPr>
        <p:pic>
          <p:nvPicPr>
            <p:cNvPr id="676913" name="Picture 4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" y="4108"/>
              <a:ext cx="208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6914" name="Picture 5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4094"/>
              <a:ext cx="153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6915" name="Picture 5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108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6916" name="Group 52"/>
          <p:cNvGrpSpPr>
            <a:grpSpLocks/>
          </p:cNvGrpSpPr>
          <p:nvPr/>
        </p:nvGrpSpPr>
        <p:grpSpPr bwMode="auto">
          <a:xfrm>
            <a:off x="7535863" y="1589088"/>
            <a:ext cx="322262" cy="339725"/>
            <a:chOff x="4747" y="1001"/>
            <a:chExt cx="203" cy="214"/>
          </a:xfrm>
        </p:grpSpPr>
        <p:pic>
          <p:nvPicPr>
            <p:cNvPr id="676917" name="Picture 5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" y="1001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6918" name="Picture 5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1" y="1019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6919" name="Group 55"/>
          <p:cNvGrpSpPr>
            <a:grpSpLocks/>
          </p:cNvGrpSpPr>
          <p:nvPr/>
        </p:nvGrpSpPr>
        <p:grpSpPr bwMode="auto">
          <a:xfrm>
            <a:off x="6997700" y="63500"/>
            <a:ext cx="2014538" cy="985838"/>
            <a:chOff x="4408" y="40"/>
            <a:chExt cx="1269" cy="621"/>
          </a:xfrm>
        </p:grpSpPr>
        <p:sp>
          <p:nvSpPr>
            <p:cNvPr id="676920" name="Line 56"/>
            <p:cNvSpPr>
              <a:spLocks noChangeShapeType="1"/>
            </p:cNvSpPr>
            <p:nvPr/>
          </p:nvSpPr>
          <p:spPr bwMode="auto">
            <a:xfrm>
              <a:off x="4963" y="362"/>
              <a:ext cx="0" cy="2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921" name="Line 57"/>
            <p:cNvSpPr>
              <a:spLocks noChangeShapeType="1"/>
            </p:cNvSpPr>
            <p:nvPr/>
          </p:nvSpPr>
          <p:spPr bwMode="auto">
            <a:xfrm>
              <a:off x="5257" y="362"/>
              <a:ext cx="0" cy="2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76922" name="Group 58"/>
            <p:cNvGrpSpPr>
              <a:grpSpLocks/>
            </p:cNvGrpSpPr>
            <p:nvPr/>
          </p:nvGrpSpPr>
          <p:grpSpPr bwMode="auto">
            <a:xfrm>
              <a:off x="4408" y="40"/>
              <a:ext cx="1269" cy="313"/>
              <a:chOff x="4408" y="40"/>
              <a:chExt cx="1269" cy="313"/>
            </a:xfrm>
          </p:grpSpPr>
          <p:pic>
            <p:nvPicPr>
              <p:cNvPr id="676923" name="Picture 59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" y="40"/>
                <a:ext cx="965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76924" name="Picture 60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8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8" y="192"/>
                <a:ext cx="1269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676925" name="Line 61"/>
          <p:cNvSpPr>
            <a:spLocks noChangeShapeType="1"/>
          </p:cNvSpPr>
          <p:nvPr/>
        </p:nvSpPr>
        <p:spPr bwMode="auto">
          <a:xfrm flipV="1">
            <a:off x="785813" y="200025"/>
            <a:ext cx="7304087" cy="25955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26" name="Line 62"/>
          <p:cNvSpPr>
            <a:spLocks noChangeShapeType="1"/>
          </p:cNvSpPr>
          <p:nvPr/>
        </p:nvSpPr>
        <p:spPr bwMode="auto">
          <a:xfrm flipV="1">
            <a:off x="5821363" y="263525"/>
            <a:ext cx="2743200" cy="25320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900" name="Rectangle 36"/>
          <p:cNvSpPr>
            <a:spLocks noChangeArrowheads="1"/>
          </p:cNvSpPr>
          <p:nvPr/>
        </p:nvSpPr>
        <p:spPr bwMode="auto">
          <a:xfrm>
            <a:off x="7037388" y="1004888"/>
            <a:ext cx="1608137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6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6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67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67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67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67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6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6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67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67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6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6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76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6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7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7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7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7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76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76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7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7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7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7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7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7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7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7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7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768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768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7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7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7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7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6768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6768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7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7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7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7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7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7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901" grpId="0" animBg="1"/>
      <p:bldP spid="676901" grpId="1" animBg="1"/>
      <p:bldP spid="676902" grpId="0" animBg="1"/>
      <p:bldP spid="676902" grpId="1" animBg="1"/>
      <p:bldP spid="676903" grpId="0" animBg="1"/>
      <p:bldP spid="676904" grpId="0" animBg="1"/>
      <p:bldP spid="676905" grpId="0" animBg="1"/>
      <p:bldP spid="676906" grpId="0" animBg="1"/>
      <p:bldP spid="676907" grpId="0" animBg="1"/>
      <p:bldP spid="676907" grpId="1" animBg="1"/>
      <p:bldP spid="676908" grpId="0" animBg="1"/>
      <p:bldP spid="676908" grpId="1" animBg="1"/>
      <p:bldP spid="676909" grpId="0" animBg="1"/>
      <p:bldP spid="676909" grpId="1" animBg="1"/>
      <p:bldP spid="676910" grpId="0" animBg="1"/>
      <p:bldP spid="676910" grpId="1" animBg="1"/>
      <p:bldP spid="676911" grpId="0" animBg="1"/>
      <p:bldP spid="676925" grpId="0" animBg="1"/>
      <p:bldP spid="676925" grpId="1" animBg="1"/>
      <p:bldP spid="676926" grpId="0" animBg="1"/>
      <p:bldP spid="676926" grpId="1" animBg="1"/>
      <p:bldP spid="67690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BAEED-B2FC-4797-BBA4-101D460900D1}" type="slidenum">
              <a:rPr lang="en-US"/>
              <a:pPr/>
              <a:t>35</a:t>
            </a:fld>
            <a:endParaRPr lang="en-US"/>
          </a:p>
        </p:txBody>
      </p:sp>
      <p:pic>
        <p:nvPicPr>
          <p:cNvPr id="677962" name="Picture 7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82563"/>
            <a:ext cx="30003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789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89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2080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89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7894" name="Line 6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789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5943600"/>
            <a:ext cx="7000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89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5907088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89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5867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898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6081713"/>
            <a:ext cx="7731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90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90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38350"/>
            <a:ext cx="906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90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70575"/>
            <a:ext cx="1416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903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3910013"/>
            <a:ext cx="165893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904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3910013"/>
            <a:ext cx="14525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905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962400"/>
            <a:ext cx="811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906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962400"/>
            <a:ext cx="849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907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46878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908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4481513"/>
            <a:ext cx="13779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910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5184775"/>
            <a:ext cx="301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911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05313"/>
            <a:ext cx="243046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7912" name="Line 24"/>
          <p:cNvSpPr>
            <a:spLocks noChangeShapeType="1"/>
          </p:cNvSpPr>
          <p:nvPr/>
        </p:nvSpPr>
        <p:spPr bwMode="auto">
          <a:xfrm>
            <a:off x="6400800" y="4332288"/>
            <a:ext cx="0" cy="739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13" name="Line 25"/>
          <p:cNvSpPr>
            <a:spLocks noChangeShapeType="1"/>
          </p:cNvSpPr>
          <p:nvPr/>
        </p:nvSpPr>
        <p:spPr bwMode="auto">
          <a:xfrm>
            <a:off x="6380163" y="4343400"/>
            <a:ext cx="2760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14" name="Line 26"/>
          <p:cNvSpPr>
            <a:spLocks noChangeShapeType="1"/>
          </p:cNvSpPr>
          <p:nvPr/>
        </p:nvSpPr>
        <p:spPr bwMode="auto">
          <a:xfrm flipH="1">
            <a:off x="5029200" y="50546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15" name="Line 27"/>
          <p:cNvSpPr>
            <a:spLocks noChangeShapeType="1"/>
          </p:cNvSpPr>
          <p:nvPr/>
        </p:nvSpPr>
        <p:spPr bwMode="auto">
          <a:xfrm>
            <a:off x="5045075" y="5045075"/>
            <a:ext cx="0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7916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5375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7917" name="Line 29"/>
          <p:cNvSpPr>
            <a:spLocks noChangeShapeType="1"/>
          </p:cNvSpPr>
          <p:nvPr/>
        </p:nvSpPr>
        <p:spPr bwMode="auto">
          <a:xfrm>
            <a:off x="6400800" y="56388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7918" name="Picture 3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5815013"/>
            <a:ext cx="8096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919" name="Picture 3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91113"/>
            <a:ext cx="35242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7920" name="Line 32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7921" name="Picture 3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443413"/>
            <a:ext cx="218757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922" name="Picture 3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820988"/>
            <a:ext cx="339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923" name="Picture 3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2817813"/>
            <a:ext cx="301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924" name="Picture 3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2744788"/>
            <a:ext cx="31686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925" name="Picture 3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3352800"/>
            <a:ext cx="433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926" name="Picture 3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75025"/>
            <a:ext cx="528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927" name="Picture 39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3276600"/>
            <a:ext cx="297973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7928" name="Line 40"/>
          <p:cNvSpPr>
            <a:spLocks noChangeShapeType="1"/>
          </p:cNvSpPr>
          <p:nvPr/>
        </p:nvSpPr>
        <p:spPr bwMode="auto">
          <a:xfrm>
            <a:off x="1909763" y="4368800"/>
            <a:ext cx="181927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29" name="Line 41"/>
          <p:cNvSpPr>
            <a:spLocks noChangeShapeType="1"/>
          </p:cNvSpPr>
          <p:nvPr/>
        </p:nvSpPr>
        <p:spPr bwMode="auto">
          <a:xfrm flipV="1">
            <a:off x="3967163" y="4368800"/>
            <a:ext cx="328136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30" name="Line 42"/>
          <p:cNvSpPr>
            <a:spLocks noChangeShapeType="1"/>
          </p:cNvSpPr>
          <p:nvPr/>
        </p:nvSpPr>
        <p:spPr bwMode="auto">
          <a:xfrm>
            <a:off x="2339975" y="4981575"/>
            <a:ext cx="13795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7932" name="Picture 4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3276600"/>
            <a:ext cx="27717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933" name="Picture 45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743200"/>
            <a:ext cx="322421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934" name="Picture 46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1497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935" name="Picture 47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9810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7936" name="Line 48"/>
          <p:cNvSpPr>
            <a:spLocks noChangeShapeType="1"/>
          </p:cNvSpPr>
          <p:nvPr/>
        </p:nvSpPr>
        <p:spPr bwMode="auto">
          <a:xfrm>
            <a:off x="5895975" y="3629025"/>
            <a:ext cx="0" cy="4746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37" name="Line 49"/>
          <p:cNvSpPr>
            <a:spLocks noChangeShapeType="1"/>
          </p:cNvSpPr>
          <p:nvPr/>
        </p:nvSpPr>
        <p:spPr bwMode="auto">
          <a:xfrm flipV="1">
            <a:off x="6681788" y="4806950"/>
            <a:ext cx="0" cy="609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38" name="Line 50"/>
          <p:cNvSpPr>
            <a:spLocks noChangeShapeType="1"/>
          </p:cNvSpPr>
          <p:nvPr/>
        </p:nvSpPr>
        <p:spPr bwMode="auto">
          <a:xfrm flipV="1">
            <a:off x="7861300" y="4800600"/>
            <a:ext cx="0" cy="609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39" name="Line 51"/>
          <p:cNvSpPr>
            <a:spLocks noChangeShapeType="1"/>
          </p:cNvSpPr>
          <p:nvPr/>
        </p:nvSpPr>
        <p:spPr bwMode="auto">
          <a:xfrm flipV="1">
            <a:off x="8077200" y="4800600"/>
            <a:ext cx="0" cy="609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40" name="Line 52"/>
          <p:cNvSpPr>
            <a:spLocks noChangeShapeType="1"/>
          </p:cNvSpPr>
          <p:nvPr/>
        </p:nvSpPr>
        <p:spPr bwMode="auto">
          <a:xfrm flipV="1">
            <a:off x="8501063" y="4648200"/>
            <a:ext cx="0" cy="609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41" name="Line 53"/>
          <p:cNvSpPr>
            <a:spLocks noChangeShapeType="1"/>
          </p:cNvSpPr>
          <p:nvPr/>
        </p:nvSpPr>
        <p:spPr bwMode="auto">
          <a:xfrm flipV="1">
            <a:off x="5334000" y="5486400"/>
            <a:ext cx="0" cy="4206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42" name="Line 54"/>
          <p:cNvSpPr>
            <a:spLocks noChangeShapeType="1"/>
          </p:cNvSpPr>
          <p:nvPr/>
        </p:nvSpPr>
        <p:spPr bwMode="auto">
          <a:xfrm flipV="1">
            <a:off x="6992938" y="5502275"/>
            <a:ext cx="0" cy="609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43" name="Line 55"/>
          <p:cNvSpPr>
            <a:spLocks noChangeShapeType="1"/>
          </p:cNvSpPr>
          <p:nvPr/>
        </p:nvSpPr>
        <p:spPr bwMode="auto">
          <a:xfrm flipV="1">
            <a:off x="7404100" y="5502275"/>
            <a:ext cx="0" cy="609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7963" name="Picture 75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8136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7964" name="Picture 76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6288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7944" name="Line 56"/>
          <p:cNvSpPr>
            <a:spLocks noChangeShapeType="1"/>
          </p:cNvSpPr>
          <p:nvPr/>
        </p:nvSpPr>
        <p:spPr bwMode="auto">
          <a:xfrm flipH="1" flipV="1">
            <a:off x="8107363" y="5365750"/>
            <a:ext cx="0" cy="6461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45" name="Rectangle 57"/>
          <p:cNvSpPr>
            <a:spLocks noChangeArrowheads="1"/>
          </p:cNvSpPr>
          <p:nvPr/>
        </p:nvSpPr>
        <p:spPr bwMode="auto">
          <a:xfrm>
            <a:off x="401638" y="2705100"/>
            <a:ext cx="8712200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46" name="Line 58"/>
          <p:cNvSpPr>
            <a:spLocks noChangeShapeType="1"/>
          </p:cNvSpPr>
          <p:nvPr/>
        </p:nvSpPr>
        <p:spPr bwMode="auto">
          <a:xfrm>
            <a:off x="5105400" y="2714625"/>
            <a:ext cx="0" cy="5111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47" name="Line 59"/>
          <p:cNvSpPr>
            <a:spLocks noChangeShapeType="1"/>
          </p:cNvSpPr>
          <p:nvPr/>
        </p:nvSpPr>
        <p:spPr bwMode="auto">
          <a:xfrm>
            <a:off x="7878763" y="209550"/>
            <a:ext cx="0" cy="838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48" name="Line 60"/>
          <p:cNvSpPr>
            <a:spLocks noChangeShapeType="1"/>
          </p:cNvSpPr>
          <p:nvPr/>
        </p:nvSpPr>
        <p:spPr bwMode="auto">
          <a:xfrm>
            <a:off x="8345488" y="209550"/>
            <a:ext cx="0" cy="838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7949" name="Rectangle 61"/>
          <p:cNvSpPr>
            <a:spLocks noChangeArrowheads="1"/>
          </p:cNvSpPr>
          <p:nvPr/>
        </p:nvSpPr>
        <p:spPr bwMode="auto">
          <a:xfrm>
            <a:off x="6161088" y="5200650"/>
            <a:ext cx="357187" cy="33813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51" name="Rectangle 63"/>
          <p:cNvSpPr>
            <a:spLocks noChangeArrowheads="1"/>
          </p:cNvSpPr>
          <p:nvPr/>
        </p:nvSpPr>
        <p:spPr bwMode="auto">
          <a:xfrm>
            <a:off x="4341813" y="4551363"/>
            <a:ext cx="192087" cy="43021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7952" name="Picture 64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5105400"/>
            <a:ext cx="3016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953" name="Picture 65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5108575"/>
            <a:ext cx="339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7954" name="Rectangle 66"/>
          <p:cNvSpPr>
            <a:spLocks noChangeArrowheads="1"/>
          </p:cNvSpPr>
          <p:nvPr/>
        </p:nvSpPr>
        <p:spPr bwMode="auto">
          <a:xfrm>
            <a:off x="7037388" y="995363"/>
            <a:ext cx="1608137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7955" name="Picture 67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254750"/>
            <a:ext cx="1884363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7956" name="Rectangle 68"/>
          <p:cNvSpPr>
            <a:spLocks noChangeArrowheads="1"/>
          </p:cNvSpPr>
          <p:nvPr/>
        </p:nvSpPr>
        <p:spPr bwMode="auto">
          <a:xfrm>
            <a:off x="6745288" y="6215063"/>
            <a:ext cx="1955800" cy="57626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57" name="Rectangle 69"/>
          <p:cNvSpPr>
            <a:spLocks noChangeArrowheads="1"/>
          </p:cNvSpPr>
          <p:nvPr/>
        </p:nvSpPr>
        <p:spPr bwMode="auto">
          <a:xfrm>
            <a:off x="4916488" y="4468813"/>
            <a:ext cx="304800" cy="3048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7958" name="Rectangle 70"/>
          <p:cNvSpPr>
            <a:spLocks noChangeArrowheads="1"/>
          </p:cNvSpPr>
          <p:nvPr/>
        </p:nvSpPr>
        <p:spPr bwMode="auto">
          <a:xfrm>
            <a:off x="7056438" y="2001838"/>
            <a:ext cx="950912" cy="43815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7959" name="Group 71"/>
          <p:cNvGrpSpPr>
            <a:grpSpLocks/>
          </p:cNvGrpSpPr>
          <p:nvPr/>
        </p:nvGrpSpPr>
        <p:grpSpPr bwMode="auto">
          <a:xfrm>
            <a:off x="7535863" y="1589088"/>
            <a:ext cx="322262" cy="339725"/>
            <a:chOff x="4747" y="1001"/>
            <a:chExt cx="203" cy="214"/>
          </a:xfrm>
        </p:grpSpPr>
        <p:pic>
          <p:nvPicPr>
            <p:cNvPr id="677960" name="Picture 7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" y="1001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7961" name="Picture 7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1" y="1019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77950" name="Line 62"/>
          <p:cNvSpPr>
            <a:spLocks noChangeShapeType="1"/>
          </p:cNvSpPr>
          <p:nvPr/>
        </p:nvSpPr>
        <p:spPr bwMode="auto">
          <a:xfrm>
            <a:off x="3957638" y="4981575"/>
            <a:ext cx="217487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7909" name="Picture 21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52641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7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7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7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7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7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67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67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500"/>
                                        <p:tgtEl>
                                          <p:spTgt spid="67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7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7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77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77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7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77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0" dur="500"/>
                                        <p:tgtEl>
                                          <p:spTgt spid="67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3" dur="500"/>
                                        <p:tgtEl>
                                          <p:spTgt spid="67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6" dur="500"/>
                                        <p:tgtEl>
                                          <p:spTgt spid="67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7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7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77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77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77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77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77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77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77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77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77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77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77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77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7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7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77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77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912" grpId="0" animBg="1"/>
      <p:bldP spid="677913" grpId="0" animBg="1"/>
      <p:bldP spid="677914" grpId="0" animBg="1"/>
      <p:bldP spid="677915" grpId="0" animBg="1"/>
      <p:bldP spid="677917" grpId="0" animBg="1"/>
      <p:bldP spid="677928" grpId="0" animBg="1"/>
      <p:bldP spid="677928" grpId="1" animBg="1"/>
      <p:bldP spid="677929" grpId="0" animBg="1"/>
      <p:bldP spid="677929" grpId="1" animBg="1"/>
      <p:bldP spid="677930" grpId="0" animBg="1"/>
      <p:bldP spid="677930" grpId="1" animBg="1"/>
      <p:bldP spid="677936" grpId="0" animBg="1"/>
      <p:bldP spid="677936" grpId="1" animBg="1"/>
      <p:bldP spid="677937" grpId="0" animBg="1"/>
      <p:bldP spid="677937" grpId="1" animBg="1"/>
      <p:bldP spid="677938" grpId="0" animBg="1"/>
      <p:bldP spid="677938" grpId="1" animBg="1"/>
      <p:bldP spid="677939" grpId="0" animBg="1"/>
      <p:bldP spid="677939" grpId="1" animBg="1"/>
      <p:bldP spid="677940" grpId="0" animBg="1"/>
      <p:bldP spid="677940" grpId="1" animBg="1"/>
      <p:bldP spid="677941" grpId="0" animBg="1"/>
      <p:bldP spid="677941" grpId="1" animBg="1"/>
      <p:bldP spid="677942" grpId="0" animBg="1"/>
      <p:bldP spid="677942" grpId="1" animBg="1"/>
      <p:bldP spid="677943" grpId="0" animBg="1"/>
      <p:bldP spid="677943" grpId="1" animBg="1"/>
      <p:bldP spid="677944" grpId="0" animBg="1"/>
      <p:bldP spid="677944" grpId="1" animBg="1"/>
      <p:bldP spid="677949" grpId="0" animBg="1"/>
      <p:bldP spid="677949" grpId="1" animBg="1"/>
      <p:bldP spid="677951" grpId="0" animBg="1"/>
      <p:bldP spid="677951" grpId="1" animBg="1"/>
      <p:bldP spid="677954" grpId="0" animBg="1"/>
      <p:bldP spid="677954" grpId="1" animBg="1"/>
      <p:bldP spid="677956" grpId="0" animBg="1"/>
      <p:bldP spid="677956" grpId="1" animBg="1"/>
      <p:bldP spid="677957" grpId="0" animBg="1"/>
      <p:bldP spid="677957" grpId="1" animBg="1"/>
      <p:bldP spid="677950" grpId="0" animBg="1"/>
      <p:bldP spid="677950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9B21-198F-4C1D-93DB-9F0467384F0B}" type="slidenum">
              <a:rPr lang="en-US"/>
              <a:pPr/>
              <a:t>36</a:t>
            </a:fld>
            <a:endParaRPr lang="en-US"/>
          </a:p>
        </p:txBody>
      </p:sp>
      <p:pic>
        <p:nvPicPr>
          <p:cNvPr id="678967" name="Picture 5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82563"/>
            <a:ext cx="30003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1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2080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1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8917" name="Line 5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918" name="Line 6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891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5943600"/>
            <a:ext cx="7000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2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5907088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2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5867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2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6081713"/>
            <a:ext cx="7731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2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25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38350"/>
            <a:ext cx="906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26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70575"/>
            <a:ext cx="1416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27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1800"/>
            <a:ext cx="20367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8928" name="Line 16"/>
          <p:cNvSpPr>
            <a:spLocks noChangeShapeType="1"/>
          </p:cNvSpPr>
          <p:nvPr/>
        </p:nvSpPr>
        <p:spPr bwMode="auto">
          <a:xfrm>
            <a:off x="6096000" y="2590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929" name="Line 17"/>
          <p:cNvSpPr>
            <a:spLocks noChangeShapeType="1"/>
          </p:cNvSpPr>
          <p:nvPr/>
        </p:nvSpPr>
        <p:spPr bwMode="auto">
          <a:xfrm>
            <a:off x="6096000" y="33528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893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05313"/>
            <a:ext cx="243046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8931" name="Line 19"/>
          <p:cNvSpPr>
            <a:spLocks noChangeShapeType="1"/>
          </p:cNvSpPr>
          <p:nvPr/>
        </p:nvSpPr>
        <p:spPr bwMode="auto">
          <a:xfrm>
            <a:off x="228600" y="4359275"/>
            <a:ext cx="990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8933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1577975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35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5375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36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91113"/>
            <a:ext cx="35242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37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14625"/>
            <a:ext cx="29400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39" name="Picture 2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3910013"/>
            <a:ext cx="165893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40" name="Picture 2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3910013"/>
            <a:ext cx="14525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41" name="Picture 2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962400"/>
            <a:ext cx="811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42" name="Picture 3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962400"/>
            <a:ext cx="849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43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46878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44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4481513"/>
            <a:ext cx="13779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45" name="Picture 3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52546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46" name="Picture 3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5184775"/>
            <a:ext cx="301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8947" name="Line 35"/>
          <p:cNvSpPr>
            <a:spLocks noChangeShapeType="1"/>
          </p:cNvSpPr>
          <p:nvPr/>
        </p:nvSpPr>
        <p:spPr bwMode="auto">
          <a:xfrm>
            <a:off x="6400800" y="4332288"/>
            <a:ext cx="0" cy="739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948" name="Line 36"/>
          <p:cNvSpPr>
            <a:spLocks noChangeShapeType="1"/>
          </p:cNvSpPr>
          <p:nvPr/>
        </p:nvSpPr>
        <p:spPr bwMode="auto">
          <a:xfrm flipH="1">
            <a:off x="5029200" y="50546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949" name="Line 37"/>
          <p:cNvSpPr>
            <a:spLocks noChangeShapeType="1"/>
          </p:cNvSpPr>
          <p:nvPr/>
        </p:nvSpPr>
        <p:spPr bwMode="auto">
          <a:xfrm>
            <a:off x="5045075" y="5045075"/>
            <a:ext cx="0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8950" name="Picture 3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443413"/>
            <a:ext cx="218757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68" name="Picture 5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8136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69" name="Picture 5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4874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8951" name="Picture 3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1497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52" name="Picture 4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9810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8953" name="Line 41"/>
          <p:cNvSpPr>
            <a:spLocks noChangeShapeType="1"/>
          </p:cNvSpPr>
          <p:nvPr/>
        </p:nvSpPr>
        <p:spPr bwMode="auto">
          <a:xfrm>
            <a:off x="6388100" y="4343400"/>
            <a:ext cx="2751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8954" name="Picture 42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1527175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8956" name="Line 44"/>
          <p:cNvSpPr>
            <a:spLocks noChangeShapeType="1"/>
          </p:cNvSpPr>
          <p:nvPr/>
        </p:nvSpPr>
        <p:spPr bwMode="auto">
          <a:xfrm>
            <a:off x="80963" y="3429000"/>
            <a:ext cx="15351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957" name="Line 45"/>
          <p:cNvSpPr>
            <a:spLocks noChangeShapeType="1"/>
          </p:cNvSpPr>
          <p:nvPr/>
        </p:nvSpPr>
        <p:spPr bwMode="auto">
          <a:xfrm>
            <a:off x="4419600" y="3429000"/>
            <a:ext cx="88741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958" name="Line 46"/>
          <p:cNvSpPr>
            <a:spLocks noChangeShapeType="1"/>
          </p:cNvSpPr>
          <p:nvPr/>
        </p:nvSpPr>
        <p:spPr bwMode="auto">
          <a:xfrm>
            <a:off x="7878763" y="209550"/>
            <a:ext cx="0" cy="838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959" name="Line 47"/>
          <p:cNvSpPr>
            <a:spLocks noChangeShapeType="1"/>
          </p:cNvSpPr>
          <p:nvPr/>
        </p:nvSpPr>
        <p:spPr bwMode="auto">
          <a:xfrm>
            <a:off x="8345488" y="209550"/>
            <a:ext cx="0" cy="838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8960" name="Picture 48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5105400"/>
            <a:ext cx="3016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61" name="Picture 49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5108575"/>
            <a:ext cx="339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8962" name="Line 50"/>
          <p:cNvSpPr>
            <a:spLocks noChangeShapeType="1"/>
          </p:cNvSpPr>
          <p:nvPr/>
        </p:nvSpPr>
        <p:spPr bwMode="auto">
          <a:xfrm flipV="1">
            <a:off x="6653213" y="3089275"/>
            <a:ext cx="0" cy="6397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8963" name="Line 51"/>
          <p:cNvSpPr>
            <a:spLocks noChangeShapeType="1"/>
          </p:cNvSpPr>
          <p:nvPr/>
        </p:nvSpPr>
        <p:spPr bwMode="auto">
          <a:xfrm flipV="1">
            <a:off x="8847138" y="2960688"/>
            <a:ext cx="0" cy="6397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8964" name="Picture 52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792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8965" name="Rectangle 53"/>
          <p:cNvSpPr>
            <a:spLocks noChangeArrowheads="1"/>
          </p:cNvSpPr>
          <p:nvPr/>
        </p:nvSpPr>
        <p:spPr bwMode="auto">
          <a:xfrm>
            <a:off x="7056438" y="2001838"/>
            <a:ext cx="950912" cy="430212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8966" name="Picture 54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3033713"/>
            <a:ext cx="1357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8934" name="Rectangle 22"/>
          <p:cNvSpPr>
            <a:spLocks noChangeArrowheads="1"/>
          </p:cNvSpPr>
          <p:nvPr/>
        </p:nvSpPr>
        <p:spPr bwMode="auto">
          <a:xfrm>
            <a:off x="7037388" y="995363"/>
            <a:ext cx="1608137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8932" name="Line 20"/>
          <p:cNvSpPr>
            <a:spLocks noChangeShapeType="1"/>
          </p:cNvSpPr>
          <p:nvPr/>
        </p:nvSpPr>
        <p:spPr bwMode="auto">
          <a:xfrm>
            <a:off x="3417888" y="5511800"/>
            <a:ext cx="11144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8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8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7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8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8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78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8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7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7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7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7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7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789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789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7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7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28" grpId="0" animBg="1"/>
      <p:bldP spid="678929" grpId="0" animBg="1"/>
      <p:bldP spid="678931" grpId="0" animBg="1"/>
      <p:bldP spid="678931" grpId="1" animBg="1"/>
      <p:bldP spid="678956" grpId="0" animBg="1"/>
      <p:bldP spid="678956" grpId="1" animBg="1"/>
      <p:bldP spid="678957" grpId="0" animBg="1"/>
      <p:bldP spid="678957" grpId="1" animBg="1"/>
      <p:bldP spid="678958" grpId="0" animBg="1"/>
      <p:bldP spid="678959" grpId="0" animBg="1"/>
      <p:bldP spid="678962" grpId="0" animBg="1"/>
      <p:bldP spid="678962" grpId="1" animBg="1"/>
      <p:bldP spid="678963" grpId="0" animBg="1"/>
      <p:bldP spid="678963" grpId="1" animBg="1"/>
      <p:bldP spid="678965" grpId="0" animBg="1"/>
      <p:bldP spid="678934" grpId="0" animBg="1"/>
      <p:bldP spid="678934" grpId="1" animBg="1"/>
      <p:bldP spid="678932" grpId="0" animBg="1"/>
      <p:bldP spid="67893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DE00-4DEC-45C0-8AA1-186518C6DFDC}" type="slidenum">
              <a:rPr lang="en-US"/>
              <a:pPr/>
              <a:t>37</a:t>
            </a:fld>
            <a:endParaRPr lang="en-US"/>
          </a:p>
        </p:txBody>
      </p:sp>
      <p:pic>
        <p:nvPicPr>
          <p:cNvPr id="679986" name="Picture 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82563"/>
            <a:ext cx="30003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993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9575"/>
            <a:ext cx="398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3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2080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40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925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9942" name="Line 6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994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5943600"/>
            <a:ext cx="7000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4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5907088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4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5867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4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6081713"/>
            <a:ext cx="7731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4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284413"/>
            <a:ext cx="571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4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38350"/>
            <a:ext cx="906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50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70575"/>
            <a:ext cx="1416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51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1800"/>
            <a:ext cx="20367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5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2971800"/>
            <a:ext cx="1527175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5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3033713"/>
            <a:ext cx="1357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54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1577975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55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5375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9956" name="Line 20"/>
          <p:cNvSpPr>
            <a:spLocks noChangeShapeType="1"/>
          </p:cNvSpPr>
          <p:nvPr/>
        </p:nvSpPr>
        <p:spPr bwMode="auto">
          <a:xfrm>
            <a:off x="6096000" y="2590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957" name="Line 21"/>
          <p:cNvSpPr>
            <a:spLocks noChangeShapeType="1"/>
          </p:cNvSpPr>
          <p:nvPr/>
        </p:nvSpPr>
        <p:spPr bwMode="auto">
          <a:xfrm>
            <a:off x="6096000" y="33528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9958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14625"/>
            <a:ext cx="29400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9960" name="Line 24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9961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05313"/>
            <a:ext cx="243046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62" name="Picture 2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91113"/>
            <a:ext cx="35242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63" name="Picture 2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3910013"/>
            <a:ext cx="165893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64" name="Picture 2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3910013"/>
            <a:ext cx="14525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65" name="Picture 2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962400"/>
            <a:ext cx="811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66" name="Picture 3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962400"/>
            <a:ext cx="849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67" name="Picture 3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46878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68" name="Picture 3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4481513"/>
            <a:ext cx="13779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69" name="Picture 3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52546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87" name="Picture 5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8136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9988" name="Picture 5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4874"/>
            <a:ext cx="6019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9970" name="Picture 3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5184775"/>
            <a:ext cx="301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9971" name="Line 35"/>
          <p:cNvSpPr>
            <a:spLocks noChangeShapeType="1"/>
          </p:cNvSpPr>
          <p:nvPr/>
        </p:nvSpPr>
        <p:spPr bwMode="auto">
          <a:xfrm>
            <a:off x="6400800" y="4332288"/>
            <a:ext cx="0" cy="739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972" name="Line 36"/>
          <p:cNvSpPr>
            <a:spLocks noChangeShapeType="1"/>
          </p:cNvSpPr>
          <p:nvPr/>
        </p:nvSpPr>
        <p:spPr bwMode="auto">
          <a:xfrm flipH="1">
            <a:off x="5029200" y="50546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973" name="Line 37"/>
          <p:cNvSpPr>
            <a:spLocks noChangeShapeType="1"/>
          </p:cNvSpPr>
          <p:nvPr/>
        </p:nvSpPr>
        <p:spPr bwMode="auto">
          <a:xfrm>
            <a:off x="5045075" y="5045075"/>
            <a:ext cx="0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9974" name="Picture 3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443413"/>
            <a:ext cx="218757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75" name="Picture 39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1497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76" name="Picture 40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9810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9977" name="Line 41"/>
          <p:cNvSpPr>
            <a:spLocks noChangeShapeType="1"/>
          </p:cNvSpPr>
          <p:nvPr/>
        </p:nvSpPr>
        <p:spPr bwMode="auto">
          <a:xfrm>
            <a:off x="6388100" y="4343400"/>
            <a:ext cx="2751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79978" name="Picture 42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5105400"/>
            <a:ext cx="3016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9979" name="Picture 43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5108575"/>
            <a:ext cx="339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9980" name="Rectangle 44"/>
          <p:cNvSpPr>
            <a:spLocks noChangeArrowheads="1"/>
          </p:cNvSpPr>
          <p:nvPr/>
        </p:nvSpPr>
        <p:spPr bwMode="auto">
          <a:xfrm>
            <a:off x="6151563" y="2695575"/>
            <a:ext cx="2970212" cy="50323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9981" name="Rectangle 45"/>
          <p:cNvSpPr>
            <a:spLocks noChangeArrowheads="1"/>
          </p:cNvSpPr>
          <p:nvPr/>
        </p:nvSpPr>
        <p:spPr bwMode="auto">
          <a:xfrm>
            <a:off x="7037388" y="995363"/>
            <a:ext cx="1608137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9982" name="Rectangle 46"/>
          <p:cNvSpPr>
            <a:spLocks noChangeArrowheads="1"/>
          </p:cNvSpPr>
          <p:nvPr/>
        </p:nvSpPr>
        <p:spPr bwMode="auto">
          <a:xfrm>
            <a:off x="7056438" y="1992313"/>
            <a:ext cx="950912" cy="430212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9985" name="Rectangle 49"/>
          <p:cNvSpPr>
            <a:spLocks noChangeArrowheads="1"/>
          </p:cNvSpPr>
          <p:nvPr/>
        </p:nvSpPr>
        <p:spPr bwMode="auto">
          <a:xfrm>
            <a:off x="1946275" y="5813425"/>
            <a:ext cx="4332288" cy="85883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9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9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9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9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80" grpId="0" animBg="1"/>
      <p:bldP spid="679981" grpId="0" animBg="1"/>
      <p:bldP spid="679982" grpId="0" animBg="1"/>
      <p:bldP spid="67998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A0E-1540-4059-8669-199DF0D0D9EA}" type="slidenum">
              <a:rPr lang="en-US"/>
              <a:pPr/>
              <a:t>38</a:t>
            </a:fld>
            <a:endParaRPr lang="en-US"/>
          </a:p>
        </p:txBody>
      </p:sp>
      <p:pic>
        <p:nvPicPr>
          <p:cNvPr id="681026" name="Picture 6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82563"/>
            <a:ext cx="30003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096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14625"/>
            <a:ext cx="29400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0963" name="Rectangle 3"/>
          <p:cNvSpPr>
            <a:spLocks noChangeArrowheads="1"/>
          </p:cNvSpPr>
          <p:nvPr/>
        </p:nvSpPr>
        <p:spPr bwMode="auto">
          <a:xfrm>
            <a:off x="6151563" y="2695575"/>
            <a:ext cx="2970212" cy="50323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0964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096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5943600"/>
            <a:ext cx="7000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096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5907088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096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58674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096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70575"/>
            <a:ext cx="1416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0969" name="Group 9"/>
          <p:cNvGrpSpPr>
            <a:grpSpLocks/>
          </p:cNvGrpSpPr>
          <p:nvPr/>
        </p:nvGrpSpPr>
        <p:grpSpPr bwMode="auto">
          <a:xfrm>
            <a:off x="2697163" y="2668588"/>
            <a:ext cx="1570037" cy="774700"/>
            <a:chOff x="1387" y="1681"/>
            <a:chExt cx="989" cy="488"/>
          </a:xfrm>
        </p:grpSpPr>
        <p:pic>
          <p:nvPicPr>
            <p:cNvPr id="680970" name="Picture 1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" y="1738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0971" name="Picture 1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" y="1681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80973" name="Line 13"/>
          <p:cNvSpPr>
            <a:spLocks noChangeShapeType="1"/>
          </p:cNvSpPr>
          <p:nvPr/>
        </p:nvSpPr>
        <p:spPr bwMode="auto">
          <a:xfrm>
            <a:off x="6400800" y="4332288"/>
            <a:ext cx="0" cy="703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974" name="Line 14"/>
          <p:cNvSpPr>
            <a:spLocks noChangeShapeType="1"/>
          </p:cNvSpPr>
          <p:nvPr/>
        </p:nvSpPr>
        <p:spPr bwMode="auto">
          <a:xfrm>
            <a:off x="6388100" y="4343400"/>
            <a:ext cx="2751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975" name="Line 15"/>
          <p:cNvSpPr>
            <a:spLocks noChangeShapeType="1"/>
          </p:cNvSpPr>
          <p:nvPr/>
        </p:nvSpPr>
        <p:spPr bwMode="auto">
          <a:xfrm flipH="1">
            <a:off x="5029200" y="5018088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976" name="Line 16"/>
          <p:cNvSpPr>
            <a:spLocks noChangeShapeType="1"/>
          </p:cNvSpPr>
          <p:nvPr/>
        </p:nvSpPr>
        <p:spPr bwMode="auto">
          <a:xfrm>
            <a:off x="5045075" y="5008563"/>
            <a:ext cx="0" cy="630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977" name="Rectangle 17"/>
          <p:cNvSpPr>
            <a:spLocks noChangeArrowheads="1"/>
          </p:cNvSpPr>
          <p:nvPr/>
        </p:nvSpPr>
        <p:spPr bwMode="auto">
          <a:xfrm>
            <a:off x="296863" y="4400550"/>
            <a:ext cx="2293937" cy="33813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0978" name="Rectangle 18"/>
          <p:cNvSpPr>
            <a:spLocks noChangeArrowheads="1"/>
          </p:cNvSpPr>
          <p:nvPr/>
        </p:nvSpPr>
        <p:spPr bwMode="auto">
          <a:xfrm>
            <a:off x="296863" y="4776788"/>
            <a:ext cx="2293937" cy="33813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0979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0000">
            <a:off x="1966913" y="4167188"/>
            <a:ext cx="3048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0980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3971925"/>
            <a:ext cx="227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0981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0">
            <a:off x="1973263" y="5222875"/>
            <a:ext cx="3048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0982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5278438"/>
            <a:ext cx="207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0983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4441825"/>
            <a:ext cx="21891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0984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822825"/>
            <a:ext cx="22082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0985" name="Line 25"/>
          <p:cNvSpPr>
            <a:spLocks noChangeShapeType="1"/>
          </p:cNvSpPr>
          <p:nvPr/>
        </p:nvSpPr>
        <p:spPr bwMode="auto">
          <a:xfrm>
            <a:off x="0" y="35814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0986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5375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0987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91113"/>
            <a:ext cx="35242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0988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05313"/>
            <a:ext cx="2430463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0989" name="Line 29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0990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3636963"/>
            <a:ext cx="18970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0991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1" y="3647010"/>
            <a:ext cx="263525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0992" name="Line 32"/>
          <p:cNvSpPr>
            <a:spLocks noChangeShapeType="1"/>
          </p:cNvSpPr>
          <p:nvPr/>
        </p:nvSpPr>
        <p:spPr bwMode="auto">
          <a:xfrm flipV="1">
            <a:off x="6543675" y="4889500"/>
            <a:ext cx="24590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993" name="Line 33"/>
          <p:cNvSpPr>
            <a:spLocks noChangeShapeType="1"/>
          </p:cNvSpPr>
          <p:nvPr/>
        </p:nvSpPr>
        <p:spPr bwMode="auto">
          <a:xfrm>
            <a:off x="5257800" y="5584825"/>
            <a:ext cx="35099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994" name="Line 34"/>
          <p:cNvSpPr>
            <a:spLocks noChangeShapeType="1"/>
          </p:cNvSpPr>
          <p:nvPr/>
        </p:nvSpPr>
        <p:spPr bwMode="auto">
          <a:xfrm flipH="1">
            <a:off x="0" y="3938588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0996" name="Line 36"/>
          <p:cNvSpPr>
            <a:spLocks noChangeShapeType="1"/>
          </p:cNvSpPr>
          <p:nvPr/>
        </p:nvSpPr>
        <p:spPr bwMode="auto">
          <a:xfrm>
            <a:off x="2895600" y="3563938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0997" name="Picture 37" descr="txp_fig"/>
          <p:cNvPicPr preferRelativeResize="0"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2632075"/>
            <a:ext cx="92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0998" name="Picture 38" descr="txp_fig"/>
          <p:cNvPicPr preferRelativeResize="0"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632075"/>
            <a:ext cx="92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0999" name="Picture 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6081713"/>
            <a:ext cx="7731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1000" name="Picture 4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471613"/>
            <a:ext cx="1376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1002" name="Picture 4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12875"/>
            <a:ext cx="13271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1003" name="Picture 4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12725"/>
            <a:ext cx="12080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1005" name="Rectangle 45"/>
          <p:cNvSpPr>
            <a:spLocks noChangeArrowheads="1"/>
          </p:cNvSpPr>
          <p:nvPr/>
        </p:nvSpPr>
        <p:spPr bwMode="auto">
          <a:xfrm>
            <a:off x="3636963" y="6022975"/>
            <a:ext cx="877887" cy="40163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1028" name="Picture 6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2873375"/>
            <a:ext cx="17748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1027" name="Picture 6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1416050"/>
            <a:ext cx="2547938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1006" name="Line 46"/>
          <p:cNvSpPr>
            <a:spLocks noChangeShapeType="1"/>
          </p:cNvSpPr>
          <p:nvPr/>
        </p:nvSpPr>
        <p:spPr bwMode="auto">
          <a:xfrm flipV="1">
            <a:off x="4114800" y="3276600"/>
            <a:ext cx="1096963" cy="2743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07" name="Rectangle 47"/>
          <p:cNvSpPr>
            <a:spLocks noChangeArrowheads="1"/>
          </p:cNvSpPr>
          <p:nvPr/>
        </p:nvSpPr>
        <p:spPr bwMode="auto">
          <a:xfrm>
            <a:off x="4989513" y="2860675"/>
            <a:ext cx="14605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008" name="Rectangle 48"/>
          <p:cNvSpPr>
            <a:spLocks noChangeArrowheads="1"/>
          </p:cNvSpPr>
          <p:nvPr/>
        </p:nvSpPr>
        <p:spPr bwMode="auto">
          <a:xfrm>
            <a:off x="603250" y="1389063"/>
            <a:ext cx="2797175" cy="484187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009" name="Rectangle 49"/>
          <p:cNvSpPr>
            <a:spLocks noChangeArrowheads="1"/>
          </p:cNvSpPr>
          <p:nvPr/>
        </p:nvSpPr>
        <p:spPr bwMode="auto">
          <a:xfrm>
            <a:off x="3886200" y="152400"/>
            <a:ext cx="274638" cy="36512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010" name="Rectangle 50"/>
          <p:cNvSpPr>
            <a:spLocks noChangeArrowheads="1"/>
          </p:cNvSpPr>
          <p:nvPr/>
        </p:nvSpPr>
        <p:spPr bwMode="auto">
          <a:xfrm>
            <a:off x="2667000" y="173038"/>
            <a:ext cx="304800" cy="338137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011" name="Line 51"/>
          <p:cNvSpPr>
            <a:spLocks noChangeShapeType="1"/>
          </p:cNvSpPr>
          <p:nvPr/>
        </p:nvSpPr>
        <p:spPr bwMode="auto">
          <a:xfrm>
            <a:off x="2819400" y="533400"/>
            <a:ext cx="30163" cy="8461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1012" name="Rectangle 52"/>
          <p:cNvSpPr>
            <a:spLocks noChangeArrowheads="1"/>
          </p:cNvSpPr>
          <p:nvPr/>
        </p:nvSpPr>
        <p:spPr bwMode="auto">
          <a:xfrm>
            <a:off x="2420938" y="1398588"/>
            <a:ext cx="822325" cy="3937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013" name="Rectangle 53"/>
          <p:cNvSpPr>
            <a:spLocks noChangeArrowheads="1"/>
          </p:cNvSpPr>
          <p:nvPr/>
        </p:nvSpPr>
        <p:spPr bwMode="auto">
          <a:xfrm>
            <a:off x="1946275" y="5813425"/>
            <a:ext cx="4332288" cy="85883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015" name="Rectangle 55"/>
          <p:cNvSpPr>
            <a:spLocks noChangeArrowheads="1"/>
          </p:cNvSpPr>
          <p:nvPr/>
        </p:nvSpPr>
        <p:spPr bwMode="auto">
          <a:xfrm>
            <a:off x="182563" y="5830888"/>
            <a:ext cx="1508125" cy="65881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016" name="Rectangle 56"/>
          <p:cNvSpPr>
            <a:spLocks noChangeArrowheads="1"/>
          </p:cNvSpPr>
          <p:nvPr/>
        </p:nvSpPr>
        <p:spPr bwMode="auto">
          <a:xfrm>
            <a:off x="4587875" y="2906713"/>
            <a:ext cx="265113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017" name="Rectangle 57"/>
          <p:cNvSpPr>
            <a:spLocks noChangeArrowheads="1"/>
          </p:cNvSpPr>
          <p:nvPr/>
        </p:nvSpPr>
        <p:spPr bwMode="auto">
          <a:xfrm>
            <a:off x="4114800" y="1389063"/>
            <a:ext cx="831850" cy="41116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1018" name="Line 58"/>
          <p:cNvSpPr>
            <a:spLocks noChangeShapeType="1"/>
          </p:cNvSpPr>
          <p:nvPr/>
        </p:nvSpPr>
        <p:spPr bwMode="auto">
          <a:xfrm>
            <a:off x="4038600" y="533400"/>
            <a:ext cx="53340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1019" name="Group 59"/>
          <p:cNvGrpSpPr>
            <a:grpSpLocks/>
          </p:cNvGrpSpPr>
          <p:nvPr/>
        </p:nvGrpSpPr>
        <p:grpSpPr bwMode="auto">
          <a:xfrm>
            <a:off x="4111625" y="2362200"/>
            <a:ext cx="1998663" cy="455613"/>
            <a:chOff x="2590" y="1488"/>
            <a:chExt cx="1259" cy="287"/>
          </a:xfrm>
        </p:grpSpPr>
        <p:pic>
          <p:nvPicPr>
            <p:cNvPr id="681020" name="Picture 6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" y="1488"/>
              <a:ext cx="125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1021" name="Picture 6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122" y="1671"/>
              <a:ext cx="150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81022" name="Group 62"/>
          <p:cNvGrpSpPr>
            <a:grpSpLocks/>
          </p:cNvGrpSpPr>
          <p:nvPr/>
        </p:nvGrpSpPr>
        <p:grpSpPr bwMode="auto">
          <a:xfrm>
            <a:off x="3854450" y="3252788"/>
            <a:ext cx="1814513" cy="460375"/>
            <a:chOff x="2428" y="2049"/>
            <a:chExt cx="1143" cy="290"/>
          </a:xfrm>
        </p:grpSpPr>
        <p:pic>
          <p:nvPicPr>
            <p:cNvPr id="681023" name="Picture 6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" y="2205"/>
              <a:ext cx="1143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1024" name="Picture 6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900" y="2095"/>
              <a:ext cx="150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81025" name="Picture 6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74320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8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68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8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68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8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8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8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80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80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80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80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80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80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6809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6809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680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680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6809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6809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809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809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6809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6809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6809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6809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6809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6809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680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680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809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809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809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809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8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8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8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8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6809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6809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680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680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6809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6809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6809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6809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6809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6809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6809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6809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6809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6809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680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680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6809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6809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6809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6809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8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68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8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8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8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8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3" grpId="0" animBg="1"/>
      <p:bldP spid="680973" grpId="0" animBg="1"/>
      <p:bldP spid="680974" grpId="0" animBg="1"/>
      <p:bldP spid="680975" grpId="0" animBg="1"/>
      <p:bldP spid="680976" grpId="0" animBg="1"/>
      <p:bldP spid="680977" grpId="0" animBg="1"/>
      <p:bldP spid="680977" grpId="1" animBg="1"/>
      <p:bldP spid="680977" grpId="2" animBg="1"/>
      <p:bldP spid="680978" grpId="0" animBg="1"/>
      <p:bldP spid="680978" grpId="1" animBg="1"/>
      <p:bldP spid="680978" grpId="2" animBg="1"/>
      <p:bldP spid="680985" grpId="0" animBg="1"/>
      <p:bldP spid="680992" grpId="0" animBg="1"/>
      <p:bldP spid="680992" grpId="1" animBg="1"/>
      <p:bldP spid="680993" grpId="0" animBg="1"/>
      <p:bldP spid="680994" grpId="0" animBg="1"/>
      <p:bldP spid="680996" grpId="0" animBg="1"/>
      <p:bldP spid="681005" grpId="0" animBg="1"/>
      <p:bldP spid="681005" grpId="1" animBg="1"/>
      <p:bldP spid="681006" grpId="0" animBg="1"/>
      <p:bldP spid="681006" grpId="1" animBg="1"/>
      <p:bldP spid="681007" grpId="0" animBg="1"/>
      <p:bldP spid="681008" grpId="0" animBg="1"/>
      <p:bldP spid="681008" grpId="1" animBg="1"/>
      <p:bldP spid="681009" grpId="0" animBg="1"/>
      <p:bldP spid="681009" grpId="1" animBg="1"/>
      <p:bldP spid="681010" grpId="0" animBg="1"/>
      <p:bldP spid="681010" grpId="1" animBg="1"/>
      <p:bldP spid="681011" grpId="0" animBg="1"/>
      <p:bldP spid="681011" grpId="1" animBg="1"/>
      <p:bldP spid="681012" grpId="0" animBg="1"/>
      <p:bldP spid="681012" grpId="1" animBg="1"/>
      <p:bldP spid="681013" grpId="0" animBg="1"/>
      <p:bldP spid="681015" grpId="0" animBg="1"/>
      <p:bldP spid="681015" grpId="1" animBg="1"/>
      <p:bldP spid="681016" grpId="0" animBg="1"/>
      <p:bldP spid="681017" grpId="0" animBg="1"/>
      <p:bldP spid="681017" grpId="1" animBg="1"/>
      <p:bldP spid="681018" grpId="0" animBg="1"/>
      <p:bldP spid="681018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AFE42-6C8C-4686-8746-4ABC3314D9F0}" type="slidenum">
              <a:rPr lang="en-US"/>
              <a:pPr/>
              <a:t>39</a:t>
            </a:fld>
            <a:endParaRPr lang="en-US"/>
          </a:p>
        </p:txBody>
      </p:sp>
      <p:grpSp>
        <p:nvGrpSpPr>
          <p:cNvPr id="682013" name="Group 29"/>
          <p:cNvGrpSpPr>
            <a:grpSpLocks/>
          </p:cNvGrpSpPr>
          <p:nvPr/>
        </p:nvGrpSpPr>
        <p:grpSpPr bwMode="auto">
          <a:xfrm>
            <a:off x="2697163" y="2668588"/>
            <a:ext cx="5380037" cy="774700"/>
            <a:chOff x="1699" y="1681"/>
            <a:chExt cx="3389" cy="488"/>
          </a:xfrm>
        </p:grpSpPr>
        <p:grpSp>
          <p:nvGrpSpPr>
            <p:cNvPr id="681996" name="Group 12"/>
            <p:cNvGrpSpPr>
              <a:grpSpLocks/>
            </p:cNvGrpSpPr>
            <p:nvPr/>
          </p:nvGrpSpPr>
          <p:grpSpPr bwMode="auto">
            <a:xfrm>
              <a:off x="1699" y="1681"/>
              <a:ext cx="989" cy="488"/>
              <a:chOff x="1387" y="1681"/>
              <a:chExt cx="989" cy="488"/>
            </a:xfrm>
          </p:grpSpPr>
          <p:pic>
            <p:nvPicPr>
              <p:cNvPr id="681997" name="Picture 13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7" y="1738"/>
                <a:ext cx="441" cy="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81998" name="Picture 14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0" y="1681"/>
                <a:ext cx="476" cy="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81999" name="Picture 1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" y="1810"/>
              <a:ext cx="1118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2000" name="Picture 1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" y="1728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2041" name="Group 57"/>
          <p:cNvGrpSpPr>
            <a:grpSpLocks/>
          </p:cNvGrpSpPr>
          <p:nvPr/>
        </p:nvGrpSpPr>
        <p:grpSpPr bwMode="auto">
          <a:xfrm>
            <a:off x="1182688" y="2197100"/>
            <a:ext cx="5446712" cy="774700"/>
            <a:chOff x="745" y="1384"/>
            <a:chExt cx="3431" cy="488"/>
          </a:xfrm>
        </p:grpSpPr>
        <p:pic>
          <p:nvPicPr>
            <p:cNvPr id="682033" name="Picture 49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" y="1384"/>
              <a:ext cx="47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2035" name="Picture 51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" y="1410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2036" name="Picture 5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" y="1404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2037" name="Picture 5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" y="1468"/>
              <a:ext cx="1300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2948E-6 L -0.15573 -0.0677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82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-3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9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860"/>
            <a:ext cx="22653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EAAE-D885-4ACB-9D76-669DB6785E94}" type="slidenum">
              <a:rPr lang="en-US"/>
              <a:pPr/>
              <a:t>4</a:t>
            </a:fld>
            <a:endParaRPr lang="en-US"/>
          </a:p>
        </p:txBody>
      </p:sp>
      <p:pic>
        <p:nvPicPr>
          <p:cNvPr id="665645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92150"/>
            <a:ext cx="21891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5646" name="Group 46"/>
          <p:cNvGrpSpPr>
            <a:grpSpLocks/>
          </p:cNvGrpSpPr>
          <p:nvPr/>
        </p:nvGrpSpPr>
        <p:grpSpPr bwMode="auto">
          <a:xfrm>
            <a:off x="6732588" y="579438"/>
            <a:ext cx="1566862" cy="609600"/>
            <a:chOff x="4241" y="288"/>
            <a:chExt cx="987" cy="384"/>
          </a:xfrm>
        </p:grpSpPr>
        <p:pic>
          <p:nvPicPr>
            <p:cNvPr id="665647" name="Picture 4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288"/>
              <a:ext cx="98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5648" name="Picture 4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494"/>
              <a:ext cx="77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5649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68425"/>
            <a:ext cx="23971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50" name="Picture 5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3375"/>
            <a:ext cx="4000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51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362200"/>
            <a:ext cx="7493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52" name="Line 52"/>
          <p:cNvSpPr>
            <a:spLocks noChangeShapeType="1"/>
          </p:cNvSpPr>
          <p:nvPr/>
        </p:nvSpPr>
        <p:spPr bwMode="auto">
          <a:xfrm>
            <a:off x="0" y="12652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5604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6200"/>
            <a:ext cx="4094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05" name="Line 5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5610" name="Group 10"/>
          <p:cNvGrpSpPr>
            <a:grpSpLocks/>
          </p:cNvGrpSpPr>
          <p:nvPr/>
        </p:nvGrpSpPr>
        <p:grpSpPr bwMode="auto">
          <a:xfrm>
            <a:off x="7543800" y="3276600"/>
            <a:ext cx="1066800" cy="533400"/>
            <a:chOff x="4752" y="1872"/>
            <a:chExt cx="917" cy="432"/>
          </a:xfrm>
        </p:grpSpPr>
        <p:pic>
          <p:nvPicPr>
            <p:cNvPr id="665611" name="Picture 1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" y="2102"/>
              <a:ext cx="82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5612" name="Picture 1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872"/>
              <a:ext cx="91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5634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75125"/>
            <a:ext cx="392588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5614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01914"/>
            <a:ext cx="283051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416" y="4876800"/>
            <a:ext cx="8718568" cy="981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416" y="5913438"/>
            <a:ext cx="7925257" cy="8683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961" y="6559589"/>
            <a:ext cx="4078469" cy="234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5620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1905000"/>
            <a:ext cx="17891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5621" name="Group 21"/>
          <p:cNvGrpSpPr>
            <a:grpSpLocks/>
          </p:cNvGrpSpPr>
          <p:nvPr/>
        </p:nvGrpSpPr>
        <p:grpSpPr bwMode="auto">
          <a:xfrm>
            <a:off x="7278688" y="4322763"/>
            <a:ext cx="1789112" cy="514350"/>
            <a:chOff x="4585" y="2723"/>
            <a:chExt cx="1127" cy="324"/>
          </a:xfrm>
        </p:grpSpPr>
        <p:pic>
          <p:nvPicPr>
            <p:cNvPr id="665622" name="Picture 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" y="2723"/>
              <a:ext cx="323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5623" name="Picture 2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" y="2880"/>
              <a:ext cx="11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5628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29432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5631" name="Group 31"/>
          <p:cNvGrpSpPr>
            <a:grpSpLocks/>
          </p:cNvGrpSpPr>
          <p:nvPr/>
        </p:nvGrpSpPr>
        <p:grpSpPr bwMode="auto">
          <a:xfrm>
            <a:off x="676275" y="3128963"/>
            <a:ext cx="6599238" cy="339725"/>
            <a:chOff x="426" y="1946"/>
            <a:chExt cx="4157" cy="214"/>
          </a:xfrm>
        </p:grpSpPr>
        <p:pic>
          <p:nvPicPr>
            <p:cNvPr id="665629" name="Picture 2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" y="1958"/>
              <a:ext cx="192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5627" name="Picture 2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946"/>
              <a:ext cx="11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65636" name="Rectangle 36"/>
          <p:cNvSpPr>
            <a:spLocks noChangeArrowheads="1"/>
          </p:cNvSpPr>
          <p:nvPr/>
        </p:nvSpPr>
        <p:spPr bwMode="auto">
          <a:xfrm>
            <a:off x="4478338" y="4852988"/>
            <a:ext cx="758825" cy="102393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7" name="Rectangle 37"/>
          <p:cNvSpPr>
            <a:spLocks noChangeArrowheads="1"/>
          </p:cNvSpPr>
          <p:nvPr/>
        </p:nvSpPr>
        <p:spPr bwMode="auto">
          <a:xfrm>
            <a:off x="7988300" y="4852988"/>
            <a:ext cx="758825" cy="102393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5641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715000"/>
            <a:ext cx="37941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42" name="Line 42"/>
          <p:cNvSpPr>
            <a:spLocks noChangeShapeType="1"/>
          </p:cNvSpPr>
          <p:nvPr/>
        </p:nvSpPr>
        <p:spPr bwMode="auto">
          <a:xfrm flipH="1" flipV="1">
            <a:off x="603504" y="987552"/>
            <a:ext cx="4314825" cy="456285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65643" name="Line 43"/>
          <p:cNvSpPr>
            <a:spLocks noChangeShapeType="1"/>
          </p:cNvSpPr>
          <p:nvPr/>
        </p:nvSpPr>
        <p:spPr bwMode="auto">
          <a:xfrm flipH="1" flipV="1">
            <a:off x="667512" y="950976"/>
            <a:ext cx="7744968" cy="457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66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66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5" grpId="0" animBg="1"/>
      <p:bldP spid="665636" grpId="0" animBg="1"/>
      <p:bldP spid="665637" grpId="0" animBg="1"/>
      <p:bldP spid="665642" grpId="0" animBg="1"/>
      <p:bldP spid="66564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884E-D1C3-4AC7-9AB3-E869C8585A63}" type="slidenum">
              <a:rPr lang="en-US"/>
              <a:pPr/>
              <a:t>40</a:t>
            </a:fld>
            <a:endParaRPr lang="en-US"/>
          </a:p>
        </p:txBody>
      </p:sp>
      <p:sp>
        <p:nvSpPr>
          <p:cNvPr id="683010" name="Oval 2"/>
          <p:cNvSpPr>
            <a:spLocks noChangeArrowheads="1"/>
          </p:cNvSpPr>
          <p:nvPr/>
        </p:nvSpPr>
        <p:spPr bwMode="auto">
          <a:xfrm>
            <a:off x="8308975" y="6169025"/>
            <a:ext cx="384175" cy="3841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3015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22885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301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330450"/>
            <a:ext cx="2063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3021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954588"/>
            <a:ext cx="13208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3022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5411788"/>
            <a:ext cx="15017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3023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915025"/>
            <a:ext cx="19415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3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6372225"/>
            <a:ext cx="20780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3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5949950"/>
            <a:ext cx="1243012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3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70288"/>
            <a:ext cx="641350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3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705225"/>
            <a:ext cx="18240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3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3030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5445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3031" name="Line 23"/>
          <p:cNvSpPr>
            <a:spLocks noChangeShapeType="1"/>
          </p:cNvSpPr>
          <p:nvPr/>
        </p:nvSpPr>
        <p:spPr bwMode="auto">
          <a:xfrm flipV="1">
            <a:off x="3505200" y="4341813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32" name="Line 24"/>
          <p:cNvSpPr>
            <a:spLocks noChangeShapeType="1"/>
          </p:cNvSpPr>
          <p:nvPr/>
        </p:nvSpPr>
        <p:spPr bwMode="auto">
          <a:xfrm flipV="1">
            <a:off x="3490913" y="4330700"/>
            <a:ext cx="5653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33" name="Line 25"/>
          <p:cNvSpPr>
            <a:spLocks noChangeShapeType="1"/>
          </p:cNvSpPr>
          <p:nvPr/>
        </p:nvSpPr>
        <p:spPr bwMode="auto">
          <a:xfrm>
            <a:off x="4048125" y="2960688"/>
            <a:ext cx="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35" name="Line 27"/>
          <p:cNvSpPr>
            <a:spLocks noChangeShapeType="1"/>
          </p:cNvSpPr>
          <p:nvPr/>
        </p:nvSpPr>
        <p:spPr bwMode="auto">
          <a:xfrm flipH="1" flipV="1">
            <a:off x="4724400" y="2714625"/>
            <a:ext cx="8382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3016" name="Picture 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21971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3060" name="Picture 5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2238375"/>
            <a:ext cx="7000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3061" name="Picture 5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3622675"/>
            <a:ext cx="7000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3036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5461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3037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4497388"/>
            <a:ext cx="124618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3038" name="Line 30"/>
          <p:cNvSpPr>
            <a:spLocks noChangeShapeType="1"/>
          </p:cNvSpPr>
          <p:nvPr/>
        </p:nvSpPr>
        <p:spPr bwMode="auto">
          <a:xfrm flipH="1">
            <a:off x="4733925" y="3563938"/>
            <a:ext cx="6096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39" name="Line 31"/>
          <p:cNvSpPr>
            <a:spLocks noChangeShapeType="1"/>
          </p:cNvSpPr>
          <p:nvPr/>
        </p:nvSpPr>
        <p:spPr bwMode="auto">
          <a:xfrm flipH="1">
            <a:off x="8382000" y="5486400"/>
            <a:ext cx="762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40" name="Line 32"/>
          <p:cNvSpPr>
            <a:spLocks noChangeShapeType="1"/>
          </p:cNvSpPr>
          <p:nvPr/>
        </p:nvSpPr>
        <p:spPr bwMode="auto">
          <a:xfrm flipH="1">
            <a:off x="8893175" y="5486400"/>
            <a:ext cx="762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41" name="Line 33"/>
          <p:cNvSpPr>
            <a:spLocks noChangeShapeType="1"/>
          </p:cNvSpPr>
          <p:nvPr/>
        </p:nvSpPr>
        <p:spPr bwMode="auto">
          <a:xfrm>
            <a:off x="5638800" y="6553200"/>
            <a:ext cx="121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3042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2741613"/>
            <a:ext cx="936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3043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065338"/>
            <a:ext cx="936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3044" name="Picture 3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87675"/>
            <a:ext cx="18145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3045" name="Rectangle 37"/>
          <p:cNvSpPr>
            <a:spLocks noChangeArrowheads="1"/>
          </p:cNvSpPr>
          <p:nvPr/>
        </p:nvSpPr>
        <p:spPr bwMode="auto">
          <a:xfrm>
            <a:off x="2878138" y="2384425"/>
            <a:ext cx="301625" cy="3206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3046" name="Rectangle 38"/>
          <p:cNvSpPr>
            <a:spLocks noChangeArrowheads="1"/>
          </p:cNvSpPr>
          <p:nvPr/>
        </p:nvSpPr>
        <p:spPr bwMode="auto">
          <a:xfrm>
            <a:off x="3344863" y="2330450"/>
            <a:ext cx="165100" cy="23812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3047" name="Picture 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846263"/>
            <a:ext cx="19986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3050" name="Rectangle 42"/>
          <p:cNvSpPr>
            <a:spLocks noChangeArrowheads="1"/>
          </p:cNvSpPr>
          <p:nvPr/>
        </p:nvSpPr>
        <p:spPr bwMode="auto">
          <a:xfrm>
            <a:off x="4762500" y="3616325"/>
            <a:ext cx="1216025" cy="5302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3051" name="Rectangle 43"/>
          <p:cNvSpPr>
            <a:spLocks noChangeArrowheads="1"/>
          </p:cNvSpPr>
          <p:nvPr/>
        </p:nvSpPr>
        <p:spPr bwMode="auto">
          <a:xfrm>
            <a:off x="1936750" y="3517900"/>
            <a:ext cx="685800" cy="8778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8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3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3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8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68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3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3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83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3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3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83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3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83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83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83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8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8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8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8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8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8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8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8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8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8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68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0" grpId="0" animBg="1"/>
      <p:bldP spid="683031" grpId="0" animBg="1"/>
      <p:bldP spid="683032" grpId="0" animBg="1"/>
      <p:bldP spid="683033" grpId="0" animBg="1"/>
      <p:bldP spid="683035" grpId="0" animBg="1"/>
      <p:bldP spid="683035" grpId="1" animBg="1"/>
      <p:bldP spid="683038" grpId="0" animBg="1"/>
      <p:bldP spid="683038" grpId="1" animBg="1"/>
      <p:bldP spid="683039" grpId="0" animBg="1"/>
      <p:bldP spid="683039" grpId="1" animBg="1"/>
      <p:bldP spid="683040" grpId="0" animBg="1"/>
      <p:bldP spid="683040" grpId="1" animBg="1"/>
      <p:bldP spid="683041" grpId="0" animBg="1"/>
      <p:bldP spid="683041" grpId="1" animBg="1"/>
      <p:bldP spid="683045" grpId="0" animBg="1"/>
      <p:bldP spid="683045" grpId="1" animBg="1"/>
      <p:bldP spid="683046" grpId="0" animBg="1"/>
      <p:bldP spid="683046" grpId="1" animBg="1"/>
      <p:bldP spid="683050" grpId="0" animBg="1"/>
      <p:bldP spid="68305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06A2-0536-49A9-97E8-32F44466B979}" type="slidenum">
              <a:rPr lang="en-US"/>
              <a:pPr/>
              <a:t>41</a:t>
            </a:fld>
            <a:endParaRPr lang="en-US"/>
          </a:p>
        </p:txBody>
      </p:sp>
      <p:pic>
        <p:nvPicPr>
          <p:cNvPr id="684071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22885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4072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2197100"/>
            <a:ext cx="7556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4073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330450"/>
            <a:ext cx="2063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4075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70288"/>
            <a:ext cx="641350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4076" name="Picture 4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705225"/>
            <a:ext cx="1824037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4077" name="Picture 4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4078" name="Picture 4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5445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4094" name="Rectangle 62"/>
          <p:cNvSpPr>
            <a:spLocks noChangeArrowheads="1"/>
          </p:cNvSpPr>
          <p:nvPr/>
        </p:nvSpPr>
        <p:spPr bwMode="auto">
          <a:xfrm>
            <a:off x="4762500" y="3616325"/>
            <a:ext cx="1216025" cy="5302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95" name="Rectangle 63"/>
          <p:cNvSpPr>
            <a:spLocks noChangeArrowheads="1"/>
          </p:cNvSpPr>
          <p:nvPr/>
        </p:nvSpPr>
        <p:spPr bwMode="auto">
          <a:xfrm>
            <a:off x="1936750" y="3517900"/>
            <a:ext cx="685800" cy="87788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34" name="Oval 2"/>
          <p:cNvSpPr>
            <a:spLocks noChangeArrowheads="1"/>
          </p:cNvSpPr>
          <p:nvPr/>
        </p:nvSpPr>
        <p:spPr bwMode="auto">
          <a:xfrm>
            <a:off x="8308975" y="6169025"/>
            <a:ext cx="384175" cy="3841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4035" name="Picture 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6372225"/>
            <a:ext cx="20780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4036" name="Line 4"/>
          <p:cNvSpPr>
            <a:spLocks noChangeShapeType="1"/>
          </p:cNvSpPr>
          <p:nvPr/>
        </p:nvSpPr>
        <p:spPr bwMode="auto">
          <a:xfrm flipV="1">
            <a:off x="6705600" y="6248400"/>
            <a:ext cx="0" cy="608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4037" name="Line 5"/>
          <p:cNvSpPr>
            <a:spLocks noChangeShapeType="1"/>
          </p:cNvSpPr>
          <p:nvPr/>
        </p:nvSpPr>
        <p:spPr bwMode="auto">
          <a:xfrm>
            <a:off x="6689725" y="6248400"/>
            <a:ext cx="24685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4096" name="Picture 6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2238375"/>
            <a:ext cx="7000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4097" name="Picture 6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3622675"/>
            <a:ext cx="7000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4038" name="Picture 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41888"/>
            <a:ext cx="641350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4039" name="Picture 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5027613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4040" name="Picture 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4941888"/>
            <a:ext cx="641350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4041" name="Picture 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5029200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4042" name="Picture 1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00638"/>
            <a:ext cx="5334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4043" name="Picture 1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9430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4044" name="Picture 1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00663"/>
            <a:ext cx="196850" cy="3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4045" name="Picture 13" descr="txp_fig"/>
          <p:cNvPicPr preferRelativeResize="0"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3" y="4876800"/>
            <a:ext cx="904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4046" name="Picture 14" descr="txp_fig"/>
          <p:cNvPicPr preferRelativeResize="0"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4876800"/>
            <a:ext cx="92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2214" y="5029200"/>
            <a:ext cx="701034" cy="644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4048" name="Picture 1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60975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4049" name="Line 17"/>
          <p:cNvSpPr>
            <a:spLocks noChangeShapeType="1"/>
          </p:cNvSpPr>
          <p:nvPr/>
        </p:nvSpPr>
        <p:spPr bwMode="auto">
          <a:xfrm flipH="1">
            <a:off x="4343400" y="4149725"/>
            <a:ext cx="6096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4050" name="Line 18"/>
          <p:cNvSpPr>
            <a:spLocks noChangeShapeType="1"/>
          </p:cNvSpPr>
          <p:nvPr/>
        </p:nvSpPr>
        <p:spPr bwMode="auto">
          <a:xfrm>
            <a:off x="4935538" y="4149725"/>
            <a:ext cx="2057400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4051" name="Line 19"/>
          <p:cNvSpPr>
            <a:spLocks noChangeShapeType="1"/>
          </p:cNvSpPr>
          <p:nvPr/>
        </p:nvSpPr>
        <p:spPr bwMode="auto">
          <a:xfrm>
            <a:off x="2209800" y="4395788"/>
            <a:ext cx="4572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4052" name="Line 20"/>
          <p:cNvSpPr>
            <a:spLocks noChangeShapeType="1"/>
          </p:cNvSpPr>
          <p:nvPr/>
        </p:nvSpPr>
        <p:spPr bwMode="auto">
          <a:xfrm>
            <a:off x="2209800" y="4395788"/>
            <a:ext cx="38100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4067" name="Line 35"/>
          <p:cNvSpPr>
            <a:spLocks noChangeShapeType="1"/>
          </p:cNvSpPr>
          <p:nvPr/>
        </p:nvSpPr>
        <p:spPr bwMode="auto">
          <a:xfrm flipH="1">
            <a:off x="2339975" y="4067175"/>
            <a:ext cx="695325" cy="11239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8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8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8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8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8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49" grpId="0" animBg="1"/>
      <p:bldP spid="684049" grpId="1" animBg="1"/>
      <p:bldP spid="684050" grpId="0" animBg="1"/>
      <p:bldP spid="684050" grpId="1" animBg="1"/>
      <p:bldP spid="684051" grpId="0" animBg="1"/>
      <p:bldP spid="684051" grpId="1" animBg="1"/>
      <p:bldP spid="684052" grpId="0" animBg="1"/>
      <p:bldP spid="684052" grpId="1" animBg="1"/>
      <p:bldP spid="68406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7F353-CA57-441E-A08A-9552872C7CA3}" type="slidenum">
              <a:rPr lang="en-US"/>
              <a:pPr/>
              <a:t>42</a:t>
            </a:fld>
            <a:endParaRPr lang="en-US"/>
          </a:p>
        </p:txBody>
      </p:sp>
      <p:grpSp>
        <p:nvGrpSpPr>
          <p:cNvPr id="685092" name="Group 36"/>
          <p:cNvGrpSpPr>
            <a:grpSpLocks/>
          </p:cNvGrpSpPr>
          <p:nvPr/>
        </p:nvGrpSpPr>
        <p:grpSpPr bwMode="auto">
          <a:xfrm>
            <a:off x="685800" y="1133475"/>
            <a:ext cx="7848600" cy="914400"/>
            <a:chOff x="432" y="714"/>
            <a:chExt cx="4944" cy="576"/>
          </a:xfrm>
        </p:grpSpPr>
        <p:pic>
          <p:nvPicPr>
            <p:cNvPr id="685059" name="Picture 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749"/>
              <a:ext cx="404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5060" name="Picture 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" y="803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5061" name="Picture 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" y="749"/>
              <a:ext cx="404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5062" name="Picture 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" y="804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5063" name="Picture 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849"/>
              <a:ext cx="33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5064" name="Picture 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908"/>
              <a:ext cx="18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5065" name="Picture 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978"/>
              <a:ext cx="124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5066" name="Picture 10" descr="txp_fig"/>
            <p:cNvPicPr preferRelativeResize="0">
              <a:picLocks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" y="714"/>
              <a:ext cx="57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5067" name="Picture 11" descr="txp_fig"/>
            <p:cNvPicPr preferRelativeResize="0">
              <a:picLocks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714"/>
              <a:ext cx="5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5090" name="Picture 3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" y="804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5069" name="Picture 1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950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85070" name="Oval 14"/>
          <p:cNvSpPr>
            <a:spLocks noChangeArrowheads="1"/>
          </p:cNvSpPr>
          <p:nvPr/>
        </p:nvSpPr>
        <p:spPr bwMode="auto">
          <a:xfrm>
            <a:off x="8308975" y="6169025"/>
            <a:ext cx="384175" cy="3841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5071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6372225"/>
            <a:ext cx="20780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5072" name="Line 16"/>
          <p:cNvSpPr>
            <a:spLocks noChangeShapeType="1"/>
          </p:cNvSpPr>
          <p:nvPr/>
        </p:nvSpPr>
        <p:spPr bwMode="auto">
          <a:xfrm flipV="1">
            <a:off x="6705600" y="6248400"/>
            <a:ext cx="0" cy="608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73" name="Line 17"/>
          <p:cNvSpPr>
            <a:spLocks noChangeShapeType="1"/>
          </p:cNvSpPr>
          <p:nvPr/>
        </p:nvSpPr>
        <p:spPr bwMode="auto">
          <a:xfrm>
            <a:off x="6689725" y="6248400"/>
            <a:ext cx="24685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5095" name="Group 39"/>
          <p:cNvGrpSpPr>
            <a:grpSpLocks/>
          </p:cNvGrpSpPr>
          <p:nvPr/>
        </p:nvGrpSpPr>
        <p:grpSpPr bwMode="auto">
          <a:xfrm>
            <a:off x="685800" y="4876800"/>
            <a:ext cx="7848600" cy="914400"/>
            <a:chOff x="432" y="3072"/>
            <a:chExt cx="4944" cy="576"/>
          </a:xfrm>
        </p:grpSpPr>
        <p:pic>
          <p:nvPicPr>
            <p:cNvPr id="685075" name="Picture 1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113"/>
              <a:ext cx="404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5076" name="Picture 2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" y="3167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5077" name="Picture 2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" y="3113"/>
              <a:ext cx="404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5078" name="Picture 2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" y="3168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5079" name="Picture 2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213"/>
              <a:ext cx="33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5080" name="Picture 2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272"/>
              <a:ext cx="18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5081" name="Picture 2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339"/>
              <a:ext cx="124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5082" name="Picture 26" descr="txp_fig"/>
            <p:cNvPicPr preferRelativeResize="0"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" y="3072"/>
              <a:ext cx="57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5083" name="Picture 27" descr="txp_fig"/>
            <p:cNvPicPr preferRelativeResize="0"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3072"/>
              <a:ext cx="5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5093" name="Picture 3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" y="3168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5085" name="Picture 2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31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612070" y="503238"/>
            <a:ext cx="3074730" cy="647701"/>
            <a:chOff x="5612070" y="503238"/>
            <a:chExt cx="3074730" cy="647701"/>
          </a:xfrm>
        </p:grpSpPr>
        <p:pic>
          <p:nvPicPr>
            <p:cNvPr id="685087" name="Picture 31" descr="txp_fig"/>
            <p:cNvPicPr preferRelativeResize="0">
              <a:picLocks noChangeArrowheads="1"/>
            </p:cNvPicPr>
            <p:nvPr>
              <p:custDataLst>
                <p:tags r:id="rId4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1038" y="968376"/>
              <a:ext cx="2651125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12070" y="503238"/>
              <a:ext cx="3074730" cy="452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545242" y="50576"/>
            <a:ext cx="2057400" cy="440512"/>
            <a:chOff x="6545242" y="50576"/>
            <a:chExt cx="2057400" cy="440512"/>
          </a:xfrm>
        </p:grpSpPr>
        <p:pic>
          <p:nvPicPr>
            <p:cNvPr id="37" name="Picture 3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142" y="50576"/>
              <a:ext cx="1010083" cy="32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1" descr="txp_fig"/>
            <p:cNvPicPr preferRelativeResize="0">
              <a:picLocks noChangeArrowheads="1"/>
            </p:cNvPicPr>
            <p:nvPr>
              <p:custDataLst>
                <p:tags r:id="rId3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242" y="390504"/>
              <a:ext cx="2057400" cy="100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13 L 3.33333E-6 -0.5453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85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8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9034-8B06-43B3-A580-FC19A1D7A4F7}" type="slidenum">
              <a:rPr lang="en-US"/>
              <a:pPr/>
              <a:t>43</a:t>
            </a:fld>
            <a:endParaRPr lang="en-US"/>
          </a:p>
        </p:txBody>
      </p:sp>
      <p:sp>
        <p:nvSpPr>
          <p:cNvPr id="686082" name="Oval 2"/>
          <p:cNvSpPr>
            <a:spLocks noChangeArrowheads="1"/>
          </p:cNvSpPr>
          <p:nvPr/>
        </p:nvSpPr>
        <p:spPr bwMode="auto">
          <a:xfrm>
            <a:off x="8308975" y="6169025"/>
            <a:ext cx="384175" cy="3841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6095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6372225"/>
            <a:ext cx="20780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096" name="Line 16"/>
          <p:cNvSpPr>
            <a:spLocks noChangeShapeType="1"/>
          </p:cNvSpPr>
          <p:nvPr/>
        </p:nvSpPr>
        <p:spPr bwMode="auto">
          <a:xfrm flipV="1">
            <a:off x="6705600" y="6248400"/>
            <a:ext cx="0" cy="608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097" name="Line 17"/>
          <p:cNvSpPr>
            <a:spLocks noChangeShapeType="1"/>
          </p:cNvSpPr>
          <p:nvPr/>
        </p:nvSpPr>
        <p:spPr bwMode="auto">
          <a:xfrm>
            <a:off x="6689725" y="6248400"/>
            <a:ext cx="24685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6098" name="Picture 18" descr="txp_fig"/>
          <p:cNvPicPr preferRelativeResize="0">
            <a:picLocks noChangeArrowheads="1"/>
          </p:cNvPicPr>
          <p:nvPr>
            <p:custDataLst>
              <p:tags r:id="rId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968375"/>
            <a:ext cx="2651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099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579438"/>
            <a:ext cx="11874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00" name="Picture 20" descr="txp_fig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66913"/>
            <a:ext cx="31083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01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2333625"/>
            <a:ext cx="1314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02" name="Picture 22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2805113"/>
            <a:ext cx="35655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03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3063875"/>
            <a:ext cx="5143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04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063875"/>
            <a:ext cx="11366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05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060700"/>
            <a:ext cx="11366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06" name="Picture 26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597275"/>
            <a:ext cx="5484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09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5033963"/>
            <a:ext cx="1563687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12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503238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13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4953000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14" name="Rectangle 34"/>
          <p:cNvSpPr>
            <a:spLocks noChangeArrowheads="1"/>
          </p:cNvSpPr>
          <p:nvPr/>
        </p:nvSpPr>
        <p:spPr bwMode="auto">
          <a:xfrm>
            <a:off x="2438400" y="3033713"/>
            <a:ext cx="566738" cy="4937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15" name="Rectangle 35"/>
          <p:cNvSpPr>
            <a:spLocks noChangeArrowheads="1"/>
          </p:cNvSpPr>
          <p:nvPr/>
        </p:nvSpPr>
        <p:spPr bwMode="auto">
          <a:xfrm>
            <a:off x="4222750" y="3033713"/>
            <a:ext cx="1179513" cy="4937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6118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244316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19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2281238"/>
            <a:ext cx="19319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57425" y="3978275"/>
            <a:ext cx="2619375" cy="773113"/>
            <a:chOff x="2257425" y="3978275"/>
            <a:chExt cx="2619375" cy="773113"/>
          </a:xfrm>
        </p:grpSpPr>
        <p:pic>
          <p:nvPicPr>
            <p:cNvPr id="686116" name="Picture 3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525" y="4076700"/>
              <a:ext cx="1136650" cy="43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6107" name="Picture 2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425" y="3978275"/>
              <a:ext cx="792163" cy="773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6120" name="Picture 4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875" y="4227513"/>
              <a:ext cx="415925" cy="28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6156" name="Group 76"/>
          <p:cNvGrpSpPr>
            <a:grpSpLocks/>
          </p:cNvGrpSpPr>
          <p:nvPr/>
        </p:nvGrpSpPr>
        <p:grpSpPr bwMode="auto">
          <a:xfrm>
            <a:off x="685800" y="1133475"/>
            <a:ext cx="7848600" cy="914400"/>
            <a:chOff x="432" y="714"/>
            <a:chExt cx="4944" cy="576"/>
          </a:xfrm>
        </p:grpSpPr>
        <p:pic>
          <p:nvPicPr>
            <p:cNvPr id="686084" name="Picture 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749"/>
              <a:ext cx="404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6085" name="Picture 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" y="803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6086" name="Picture 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" y="749"/>
              <a:ext cx="404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6087" name="Picture 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" y="804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6088" name="Picture 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849"/>
              <a:ext cx="33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6089" name="Picture 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908"/>
              <a:ext cx="18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6090" name="Picture 1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978"/>
              <a:ext cx="124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6091" name="Picture 11" descr="txp_fig"/>
            <p:cNvPicPr preferRelativeResize="0">
              <a:picLocks noChangeArrowheads="1"/>
            </p:cNvPicPr>
            <p:nvPr>
              <p:custDataLst>
                <p:tags r:id="rId2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" y="714"/>
              <a:ext cx="57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6092" name="Picture 12" descr="txp_fig"/>
            <p:cNvPicPr preferRelativeResize="0">
              <a:picLocks noChangeArrowheads="1"/>
            </p:cNvPicPr>
            <p:nvPr>
              <p:custDataLst>
                <p:tags r:id="rId2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714"/>
              <a:ext cx="5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6094" name="Picture 1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950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6154" name="Picture 7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" y="804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86125" name="Picture 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792163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8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3135313"/>
            <a:ext cx="8001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9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3135313"/>
            <a:ext cx="5334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30" name="Line 50"/>
          <p:cNvSpPr>
            <a:spLocks noChangeShapeType="1"/>
          </p:cNvSpPr>
          <p:nvPr/>
        </p:nvSpPr>
        <p:spPr bwMode="auto">
          <a:xfrm flipH="1">
            <a:off x="1828800" y="3143250"/>
            <a:ext cx="547688" cy="3651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31" name="Line 51"/>
          <p:cNvSpPr>
            <a:spLocks noChangeShapeType="1"/>
          </p:cNvSpPr>
          <p:nvPr/>
        </p:nvSpPr>
        <p:spPr bwMode="auto">
          <a:xfrm flipH="1">
            <a:off x="5475288" y="3143250"/>
            <a:ext cx="804862" cy="3571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6152" name="Picture 72" descr="txp_fig"/>
          <p:cNvPicPr preferRelativeResize="0"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4740275"/>
            <a:ext cx="2778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08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076700"/>
            <a:ext cx="8763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6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6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86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6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6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6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6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6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6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68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68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86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86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86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86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86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86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8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8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8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8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8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8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86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86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8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8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4" grpId="0" animBg="1"/>
      <p:bldP spid="686114" grpId="1" animBg="1"/>
      <p:bldP spid="686115" grpId="0" animBg="1"/>
      <p:bldP spid="686115" grpId="1" animBg="1"/>
      <p:bldP spid="686130" grpId="0" animBg="1"/>
      <p:bldP spid="686130" grpId="1" animBg="1"/>
      <p:bldP spid="686131" grpId="0" animBg="1"/>
      <p:bldP spid="686131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65C9-CF98-42E5-9F8B-1CA2EE93AA5B}" type="slidenum">
              <a:rPr lang="en-US"/>
              <a:pPr/>
              <a:t>44</a:t>
            </a:fld>
            <a:endParaRPr lang="en-US"/>
          </a:p>
        </p:txBody>
      </p:sp>
      <p:sp>
        <p:nvSpPr>
          <p:cNvPr id="687106" name="Oval 2"/>
          <p:cNvSpPr>
            <a:spLocks noChangeArrowheads="1"/>
          </p:cNvSpPr>
          <p:nvPr/>
        </p:nvSpPr>
        <p:spPr bwMode="auto">
          <a:xfrm>
            <a:off x="8308975" y="6169025"/>
            <a:ext cx="384175" cy="3841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710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6372225"/>
            <a:ext cx="20780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7108" name="Line 4"/>
          <p:cNvSpPr>
            <a:spLocks noChangeShapeType="1"/>
          </p:cNvSpPr>
          <p:nvPr/>
        </p:nvSpPr>
        <p:spPr bwMode="auto">
          <a:xfrm flipV="1">
            <a:off x="6705600" y="6248400"/>
            <a:ext cx="0" cy="608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09" name="Line 5"/>
          <p:cNvSpPr>
            <a:spLocks noChangeShapeType="1"/>
          </p:cNvSpPr>
          <p:nvPr/>
        </p:nvSpPr>
        <p:spPr bwMode="auto">
          <a:xfrm>
            <a:off x="6689725" y="6248400"/>
            <a:ext cx="24685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7129" name="Picture 25" descr="txp_fig"/>
          <p:cNvPicPr preferRelativeResize="0">
            <a:picLocks noChangeArrowheads="1"/>
          </p:cNvPicPr>
          <p:nvPr>
            <p:custDataLst>
              <p:tags r:id="rId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597275"/>
            <a:ext cx="5484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7130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076700"/>
            <a:ext cx="8763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7131" name="Picture 27" descr="txp_fig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4740275"/>
            <a:ext cx="2778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7133" name="Group 29"/>
          <p:cNvGrpSpPr>
            <a:grpSpLocks/>
          </p:cNvGrpSpPr>
          <p:nvPr/>
        </p:nvGrpSpPr>
        <p:grpSpPr bwMode="auto">
          <a:xfrm>
            <a:off x="2255838" y="4953000"/>
            <a:ext cx="2392362" cy="457200"/>
            <a:chOff x="1421" y="3120"/>
            <a:chExt cx="1507" cy="288"/>
          </a:xfrm>
        </p:grpSpPr>
        <p:pic>
          <p:nvPicPr>
            <p:cNvPr id="687134" name="Picture 3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" y="3171"/>
              <a:ext cx="985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7135" name="Picture 3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" y="3120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6" name="Picture 18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968375"/>
            <a:ext cx="2651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579438"/>
            <a:ext cx="11874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0" descr="txp_fig"/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66913"/>
            <a:ext cx="31083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2333625"/>
            <a:ext cx="1314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2" descr="txp_fig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2805113"/>
            <a:ext cx="35655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3063875"/>
            <a:ext cx="5143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063875"/>
            <a:ext cx="11366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060700"/>
            <a:ext cx="11366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503238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2443163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2281238"/>
            <a:ext cx="19319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76"/>
          <p:cNvGrpSpPr>
            <a:grpSpLocks/>
          </p:cNvGrpSpPr>
          <p:nvPr/>
        </p:nvGrpSpPr>
        <p:grpSpPr bwMode="auto">
          <a:xfrm>
            <a:off x="685800" y="1133475"/>
            <a:ext cx="7848600" cy="914400"/>
            <a:chOff x="432" y="714"/>
            <a:chExt cx="4944" cy="576"/>
          </a:xfrm>
        </p:grpSpPr>
        <p:pic>
          <p:nvPicPr>
            <p:cNvPr id="50" name="Picture 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749"/>
              <a:ext cx="404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" y="803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" y="749"/>
              <a:ext cx="404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" y="804"/>
              <a:ext cx="1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849"/>
              <a:ext cx="33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908"/>
              <a:ext cx="18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1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978"/>
              <a:ext cx="124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11" descr="txp_fig"/>
            <p:cNvPicPr preferRelativeResize="0">
              <a:picLocks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" y="714"/>
              <a:ext cx="57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12" descr="txp_fig"/>
            <p:cNvPicPr preferRelativeResize="0">
              <a:picLocks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714"/>
              <a:ext cx="5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1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950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7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" y="804"/>
              <a:ext cx="44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" name="Picture 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792163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224E-6 L 0.0059 -0.1112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87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5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320925"/>
            <a:ext cx="8763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466975"/>
            <a:ext cx="156368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2393950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63D1-D5BB-4434-BAE9-BC4BC347CD76}" type="slidenum">
              <a:rPr lang="en-US"/>
              <a:pPr/>
              <a:t>45</a:t>
            </a:fld>
            <a:endParaRPr lang="en-US"/>
          </a:p>
        </p:txBody>
      </p:sp>
      <p:sp>
        <p:nvSpPr>
          <p:cNvPr id="688130" name="Oval 2"/>
          <p:cNvSpPr>
            <a:spLocks noChangeArrowheads="1"/>
          </p:cNvSpPr>
          <p:nvPr/>
        </p:nvSpPr>
        <p:spPr bwMode="auto">
          <a:xfrm>
            <a:off x="8308975" y="6169025"/>
            <a:ext cx="384175" cy="3841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813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6372225"/>
            <a:ext cx="20780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8132" name="Line 4"/>
          <p:cNvSpPr>
            <a:spLocks noChangeShapeType="1"/>
          </p:cNvSpPr>
          <p:nvPr/>
        </p:nvSpPr>
        <p:spPr bwMode="auto">
          <a:xfrm flipV="1">
            <a:off x="6705600" y="6248400"/>
            <a:ext cx="0" cy="608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33" name="Line 5"/>
          <p:cNvSpPr>
            <a:spLocks noChangeShapeType="1"/>
          </p:cNvSpPr>
          <p:nvPr/>
        </p:nvSpPr>
        <p:spPr bwMode="auto">
          <a:xfrm>
            <a:off x="6689725" y="6248400"/>
            <a:ext cx="24685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813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93800"/>
            <a:ext cx="64135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813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1279525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813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1193800"/>
            <a:ext cx="64135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813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279525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813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52550"/>
            <a:ext cx="5334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813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6213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814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62100"/>
            <a:ext cx="196850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8153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281113"/>
            <a:ext cx="70008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8142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1288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8143" name="Picture 15" descr="txp_fig"/>
          <p:cNvPicPr preferRelativeResize="0"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968375"/>
            <a:ext cx="2651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8144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579438"/>
            <a:ext cx="11874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8145" name="Picture 17" descr="txp_fig"/>
          <p:cNvPicPr preferRelativeResize="0"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66913"/>
            <a:ext cx="31083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8146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492125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8147" name="Picture 19" descr="txp_fig"/>
          <p:cNvPicPr preferRelativeResize="0"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3" y="1128713"/>
            <a:ext cx="904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8148" name="Picture 20" descr="txp_fig"/>
          <p:cNvPicPr preferRelativeResize="0"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1128713"/>
            <a:ext cx="92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8149" name="Group 21"/>
          <p:cNvGrpSpPr>
            <a:grpSpLocks/>
          </p:cNvGrpSpPr>
          <p:nvPr/>
        </p:nvGrpSpPr>
        <p:grpSpPr bwMode="auto">
          <a:xfrm>
            <a:off x="1409700" y="4076700"/>
            <a:ext cx="3314700" cy="531813"/>
            <a:chOff x="888" y="2568"/>
            <a:chExt cx="2088" cy="335"/>
          </a:xfrm>
        </p:grpSpPr>
        <p:pic>
          <p:nvPicPr>
            <p:cNvPr id="688150" name="Picture 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2666"/>
              <a:ext cx="985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8151" name="Picture 2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9" y="2614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8152" name="Picture 2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" y="2568"/>
              <a:ext cx="55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23696E-7 L 0.09791 -0.255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88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12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AAEF-892F-4860-BEB5-E14313289650}" type="slidenum">
              <a:rPr lang="en-US"/>
              <a:pPr/>
              <a:t>46</a:t>
            </a:fld>
            <a:endParaRPr lang="en-US"/>
          </a:p>
        </p:txBody>
      </p:sp>
      <p:pic>
        <p:nvPicPr>
          <p:cNvPr id="689209" name="Picture 5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281113"/>
            <a:ext cx="700087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9154" name="Oval 2"/>
          <p:cNvSpPr>
            <a:spLocks noChangeArrowheads="1"/>
          </p:cNvSpPr>
          <p:nvPr/>
        </p:nvSpPr>
        <p:spPr bwMode="auto">
          <a:xfrm>
            <a:off x="8308975" y="6169025"/>
            <a:ext cx="384175" cy="3841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91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93800"/>
            <a:ext cx="64135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1279525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5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1193800"/>
            <a:ext cx="64135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5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279525"/>
            <a:ext cx="1647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5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52550"/>
            <a:ext cx="5334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6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6213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6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62100"/>
            <a:ext cx="196850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6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1288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64" name="Picture 12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968375"/>
            <a:ext cx="2651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6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579438"/>
            <a:ext cx="11874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66" name="Picture 14" descr="txp_fig"/>
          <p:cNvPicPr preferRelativeResize="0"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66913"/>
            <a:ext cx="31083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6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492125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68" name="Picture 16" descr="txp_fig"/>
          <p:cNvPicPr preferRelativeResize="0"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3" y="1128713"/>
            <a:ext cx="904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69" name="Picture 17" descr="txp_fig"/>
          <p:cNvPicPr preferRelativeResize="0"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1128713"/>
            <a:ext cx="92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70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6372225"/>
            <a:ext cx="20780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9171" name="Line 19"/>
          <p:cNvSpPr>
            <a:spLocks noChangeShapeType="1"/>
          </p:cNvSpPr>
          <p:nvPr/>
        </p:nvSpPr>
        <p:spPr bwMode="auto">
          <a:xfrm flipV="1">
            <a:off x="6705600" y="6248400"/>
            <a:ext cx="0" cy="608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9172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320925"/>
            <a:ext cx="8763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73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466975"/>
            <a:ext cx="156368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74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2393950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9175" name="Line 23"/>
          <p:cNvSpPr>
            <a:spLocks noChangeShapeType="1"/>
          </p:cNvSpPr>
          <p:nvPr/>
        </p:nvSpPr>
        <p:spPr bwMode="auto">
          <a:xfrm>
            <a:off x="6689725" y="6248400"/>
            <a:ext cx="24685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196975" y="511175"/>
            <a:ext cx="5740400" cy="2266950"/>
            <a:chOff x="1196975" y="511175"/>
            <a:chExt cx="5740400" cy="2266950"/>
          </a:xfrm>
        </p:grpSpPr>
        <p:sp>
          <p:nvSpPr>
            <p:cNvPr id="689176" name="Line 24"/>
            <p:cNvSpPr>
              <a:spLocks noChangeShapeType="1"/>
            </p:cNvSpPr>
            <p:nvPr/>
          </p:nvSpPr>
          <p:spPr bwMode="auto">
            <a:xfrm flipH="1">
              <a:off x="1196975" y="1600200"/>
              <a:ext cx="731838" cy="3048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177" name="Line 25"/>
            <p:cNvSpPr>
              <a:spLocks noChangeShapeType="1"/>
            </p:cNvSpPr>
            <p:nvPr/>
          </p:nvSpPr>
          <p:spPr bwMode="auto">
            <a:xfrm flipH="1">
              <a:off x="3235325" y="2403475"/>
              <a:ext cx="776288" cy="37465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178" name="Line 26"/>
            <p:cNvSpPr>
              <a:spLocks noChangeShapeType="1"/>
            </p:cNvSpPr>
            <p:nvPr/>
          </p:nvSpPr>
          <p:spPr bwMode="auto">
            <a:xfrm flipH="1">
              <a:off x="6161088" y="511175"/>
              <a:ext cx="776287" cy="36512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89179" name="Picture 2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32300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80" name="Picture 2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4606925"/>
            <a:ext cx="196850" cy="3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83" name="Picture 3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6088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84" name="Picture 3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4419600"/>
            <a:ext cx="118745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85" name="Picture 3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76725"/>
            <a:ext cx="8763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86" name="Picture 3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4424363"/>
            <a:ext cx="1563687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88" name="Picture 36" descr="txp_fig"/>
          <p:cNvPicPr preferRelativeResize="0">
            <a:picLocks noChangeArrowheads="1"/>
          </p:cNvPicPr>
          <p:nvPr>
            <p:custDataLst>
              <p:tags r:id="rId2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59275"/>
            <a:ext cx="90488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89" name="Picture 37" descr="txp_fig"/>
          <p:cNvPicPr preferRelativeResize="0">
            <a:picLocks noChangeArrowheads="1"/>
          </p:cNvPicPr>
          <p:nvPr>
            <p:custDataLst>
              <p:tags r:id="rId2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4359275"/>
            <a:ext cx="92075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90" name="Picture 38" descr="txp_fig"/>
          <p:cNvPicPr preferRelativeResize="0">
            <a:picLocks noChangeArrowheads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4359275"/>
            <a:ext cx="90487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91" name="Picture 39" descr="txp_fig"/>
          <p:cNvPicPr preferRelativeResize="0">
            <a:picLocks noChangeArrowheads="1"/>
          </p:cNvPicPr>
          <p:nvPr>
            <p:custDataLst>
              <p:tags r:id="rId2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4359275"/>
            <a:ext cx="92075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92" name="Picture 40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6416675"/>
            <a:ext cx="2493962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193" name="Picture 41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0073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94" name="Picture 42" descr="txp_fig"/>
          <p:cNvPicPr preferRelativeResize="0">
            <a:picLocks noChangeArrowheads="1"/>
          </p:cNvPicPr>
          <p:nvPr>
            <p:custDataLst>
              <p:tags r:id="rId3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094163"/>
            <a:ext cx="13716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95" name="Picture 43" descr="txp_fig"/>
          <p:cNvPicPr preferRelativeResize="0">
            <a:picLocks noChangeArrowheads="1"/>
          </p:cNvPicPr>
          <p:nvPr>
            <p:custDataLst>
              <p:tags r:id="rId3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4267200"/>
            <a:ext cx="9413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96" name="Picture 44" descr="txp_fig"/>
          <p:cNvPicPr preferRelativeResize="0">
            <a:picLocks noChangeArrowheads="1"/>
          </p:cNvPicPr>
          <p:nvPr>
            <p:custDataLst>
              <p:tags r:id="rId3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4267200"/>
            <a:ext cx="5476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9197" name="Line 45"/>
          <p:cNvSpPr>
            <a:spLocks noChangeShapeType="1"/>
          </p:cNvSpPr>
          <p:nvPr/>
        </p:nvSpPr>
        <p:spPr bwMode="auto">
          <a:xfrm flipV="1">
            <a:off x="3600450" y="54864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9198" name="Line 46"/>
          <p:cNvSpPr>
            <a:spLocks noChangeShapeType="1"/>
          </p:cNvSpPr>
          <p:nvPr/>
        </p:nvSpPr>
        <p:spPr bwMode="auto">
          <a:xfrm flipH="1">
            <a:off x="3581400" y="548640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9199" name="Picture 47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6021388"/>
            <a:ext cx="2608262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200" name="Picture 48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638800"/>
            <a:ext cx="3019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201" name="Picture 49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4038600"/>
            <a:ext cx="1828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202" name="Picture 50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3865563"/>
            <a:ext cx="18145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211" name="Picture 59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845175"/>
            <a:ext cx="21621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9204" name="Picture 52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4038600"/>
            <a:ext cx="21828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9205" name="Rectangle 53"/>
          <p:cNvSpPr>
            <a:spLocks noChangeArrowheads="1"/>
          </p:cNvSpPr>
          <p:nvPr/>
        </p:nvSpPr>
        <p:spPr bwMode="auto">
          <a:xfrm>
            <a:off x="6845300" y="6343650"/>
            <a:ext cx="2138363" cy="38417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206" name="Line 54"/>
          <p:cNvSpPr>
            <a:spLocks noChangeShapeType="1"/>
          </p:cNvSpPr>
          <p:nvPr/>
        </p:nvSpPr>
        <p:spPr bwMode="auto">
          <a:xfrm flipV="1">
            <a:off x="3765550" y="4724400"/>
            <a:ext cx="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9207" name="Line 55"/>
          <p:cNvSpPr>
            <a:spLocks noChangeShapeType="1"/>
          </p:cNvSpPr>
          <p:nvPr/>
        </p:nvSpPr>
        <p:spPr bwMode="auto">
          <a:xfrm flipV="1">
            <a:off x="6781800" y="4724400"/>
            <a:ext cx="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9208" name="Rectangle 56"/>
          <p:cNvSpPr>
            <a:spLocks noChangeArrowheads="1"/>
          </p:cNvSpPr>
          <p:nvPr/>
        </p:nvSpPr>
        <p:spPr bwMode="auto">
          <a:xfrm>
            <a:off x="1087438" y="5794375"/>
            <a:ext cx="2211387" cy="3206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9212" name="AutoShape 60"/>
          <p:cNvSpPr>
            <a:spLocks noChangeArrowheads="1"/>
          </p:cNvSpPr>
          <p:nvPr/>
        </p:nvSpPr>
        <p:spPr bwMode="auto">
          <a:xfrm>
            <a:off x="1965325" y="62484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9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9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9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9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9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9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8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9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9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89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89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9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9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8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8" dur="500"/>
                                        <p:tgtEl>
                                          <p:spTgt spid="68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1" dur="500"/>
                                        <p:tgtEl>
                                          <p:spTgt spid="68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8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89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89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89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89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89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8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97" grpId="0" animBg="1"/>
      <p:bldP spid="689198" grpId="0" animBg="1"/>
      <p:bldP spid="689205" grpId="0" animBg="1"/>
      <p:bldP spid="689205" grpId="1" animBg="1"/>
      <p:bldP spid="689206" grpId="0" animBg="1"/>
      <p:bldP spid="689207" grpId="0" animBg="1"/>
      <p:bldP spid="689208" grpId="0" animBg="1"/>
      <p:bldP spid="6892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22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9650"/>
            <a:ext cx="86471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223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447800"/>
            <a:ext cx="68643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223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533400"/>
            <a:ext cx="233203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B08-CF1A-481C-B28B-2099CBD7E5B6}" type="slidenum">
              <a:rPr lang="en-US"/>
              <a:pPr/>
              <a:t>47</a:t>
            </a:fld>
            <a:endParaRPr lang="en-US"/>
          </a:p>
        </p:txBody>
      </p:sp>
      <p:pic>
        <p:nvPicPr>
          <p:cNvPr id="692233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906066"/>
            <a:ext cx="40005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176"/>
          <p:cNvGrpSpPr>
            <a:grpSpLocks/>
          </p:cNvGrpSpPr>
          <p:nvPr/>
        </p:nvGrpSpPr>
        <p:grpSpPr bwMode="auto">
          <a:xfrm>
            <a:off x="4114800" y="2514600"/>
            <a:ext cx="914400" cy="914400"/>
            <a:chOff x="4853" y="1680"/>
            <a:chExt cx="576" cy="576"/>
          </a:xfrm>
        </p:grpSpPr>
        <p:sp>
          <p:nvSpPr>
            <p:cNvPr id="10" name="AutoShape 177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78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STOP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640E-2C5E-412F-88C3-BB45A9CEE0BB}" type="slidenum">
              <a:rPr lang="en-US"/>
              <a:pPr/>
              <a:t>5</a:t>
            </a:fld>
            <a:endParaRPr lang="en-US"/>
          </a:p>
        </p:txBody>
      </p:sp>
      <p:pic>
        <p:nvPicPr>
          <p:cNvPr id="664584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9288"/>
            <a:ext cx="10636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4585" name="Group 9"/>
          <p:cNvGrpSpPr>
            <a:grpSpLocks/>
          </p:cNvGrpSpPr>
          <p:nvPr/>
        </p:nvGrpSpPr>
        <p:grpSpPr bwMode="auto">
          <a:xfrm>
            <a:off x="1382713" y="1524000"/>
            <a:ext cx="2057400" cy="914400"/>
            <a:chOff x="2256" y="384"/>
            <a:chExt cx="1296" cy="576"/>
          </a:xfrm>
        </p:grpSpPr>
        <p:sp>
          <p:nvSpPr>
            <p:cNvPr id="664586" name="AutoShape 10"/>
            <p:cNvSpPr>
              <a:spLocks/>
            </p:cNvSpPr>
            <p:nvPr/>
          </p:nvSpPr>
          <p:spPr bwMode="auto">
            <a:xfrm>
              <a:off x="2256" y="384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64587" name="Picture 1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" y="432"/>
              <a:ext cx="1117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588" name="Picture 1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" y="711"/>
              <a:ext cx="1117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4592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6200"/>
            <a:ext cx="4094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601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37544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626" name="Picture 5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12430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631" name="Picture 5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99310"/>
            <a:ext cx="52276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4637" name="Group 61"/>
          <p:cNvGrpSpPr>
            <a:grpSpLocks/>
          </p:cNvGrpSpPr>
          <p:nvPr/>
        </p:nvGrpSpPr>
        <p:grpSpPr bwMode="auto">
          <a:xfrm>
            <a:off x="1946275" y="4772025"/>
            <a:ext cx="6567488" cy="714375"/>
            <a:chOff x="1226" y="1179"/>
            <a:chExt cx="4137" cy="450"/>
          </a:xfrm>
        </p:grpSpPr>
        <p:pic>
          <p:nvPicPr>
            <p:cNvPr id="664632" name="Picture 5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1179"/>
              <a:ext cx="406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635" name="Picture 5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" y="1415"/>
              <a:ext cx="368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64638" name="Picture 6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574675"/>
            <a:ext cx="6683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622" name="Picture 4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667000"/>
            <a:ext cx="27352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4630" name="Picture 5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698875"/>
            <a:ext cx="3378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4643" name="Group 67"/>
          <p:cNvGrpSpPr>
            <a:grpSpLocks/>
          </p:cNvGrpSpPr>
          <p:nvPr/>
        </p:nvGrpSpPr>
        <p:grpSpPr bwMode="auto">
          <a:xfrm>
            <a:off x="4495800" y="2674938"/>
            <a:ext cx="4572000" cy="768350"/>
            <a:chOff x="2832" y="2357"/>
            <a:chExt cx="2880" cy="484"/>
          </a:xfrm>
        </p:grpSpPr>
        <p:pic>
          <p:nvPicPr>
            <p:cNvPr id="664642" name="Picture 6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357"/>
              <a:ext cx="1641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641" name="Picture 6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" y="2640"/>
              <a:ext cx="202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64649" name="Group 73"/>
          <p:cNvGrpSpPr>
            <a:grpSpLocks/>
          </p:cNvGrpSpPr>
          <p:nvPr/>
        </p:nvGrpSpPr>
        <p:grpSpPr bwMode="auto">
          <a:xfrm>
            <a:off x="4495800" y="1676400"/>
            <a:ext cx="4495800" cy="685800"/>
            <a:chOff x="2832" y="1776"/>
            <a:chExt cx="2832" cy="432"/>
          </a:xfrm>
        </p:grpSpPr>
        <p:pic>
          <p:nvPicPr>
            <p:cNvPr id="664646" name="Picture 7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776"/>
              <a:ext cx="193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648" name="Picture 7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" y="1994"/>
              <a:ext cx="215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64654" name="Group 78"/>
          <p:cNvGrpSpPr>
            <a:grpSpLocks/>
          </p:cNvGrpSpPr>
          <p:nvPr/>
        </p:nvGrpSpPr>
        <p:grpSpPr bwMode="auto">
          <a:xfrm>
            <a:off x="2309813" y="5680075"/>
            <a:ext cx="4794250" cy="758825"/>
            <a:chOff x="1455" y="3578"/>
            <a:chExt cx="3020" cy="478"/>
          </a:xfrm>
        </p:grpSpPr>
        <p:pic>
          <p:nvPicPr>
            <p:cNvPr id="664651" name="Picture 7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" y="3578"/>
              <a:ext cx="268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4653" name="Picture 7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" y="3854"/>
              <a:ext cx="302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4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4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4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4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4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4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98245"/>
            <a:ext cx="52276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" name="Group 61"/>
          <p:cNvGrpSpPr>
            <a:grpSpLocks/>
          </p:cNvGrpSpPr>
          <p:nvPr/>
        </p:nvGrpSpPr>
        <p:grpSpPr bwMode="auto">
          <a:xfrm>
            <a:off x="1946275" y="4770960"/>
            <a:ext cx="6567488" cy="714375"/>
            <a:chOff x="1226" y="1179"/>
            <a:chExt cx="4137" cy="450"/>
          </a:xfrm>
        </p:grpSpPr>
        <p:pic>
          <p:nvPicPr>
            <p:cNvPr id="31" name="Picture 5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" y="1179"/>
              <a:ext cx="406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5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" y="1415"/>
              <a:ext cx="368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9D92-D7EA-4B09-8578-4C7AC7116DB5}" type="slidenum">
              <a:rPr lang="en-US"/>
              <a:pPr/>
              <a:t>6</a:t>
            </a:fld>
            <a:endParaRPr lang="en-US"/>
          </a:p>
        </p:txBody>
      </p:sp>
      <p:pic>
        <p:nvPicPr>
          <p:cNvPr id="667655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6200"/>
            <a:ext cx="4094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7686" name="Group 38"/>
          <p:cNvGrpSpPr>
            <a:grpSpLocks/>
          </p:cNvGrpSpPr>
          <p:nvPr/>
        </p:nvGrpSpPr>
        <p:grpSpPr bwMode="auto">
          <a:xfrm>
            <a:off x="8345488" y="4380609"/>
            <a:ext cx="471487" cy="1436687"/>
            <a:chOff x="5257" y="2647"/>
            <a:chExt cx="297" cy="905"/>
          </a:xfrm>
        </p:grpSpPr>
        <p:grpSp>
          <p:nvGrpSpPr>
            <p:cNvPr id="667662" name="Group 14"/>
            <p:cNvGrpSpPr>
              <a:grpSpLocks/>
            </p:cNvGrpSpPr>
            <p:nvPr/>
          </p:nvGrpSpPr>
          <p:grpSpPr bwMode="auto">
            <a:xfrm>
              <a:off x="5257" y="2647"/>
              <a:ext cx="297" cy="211"/>
              <a:chOff x="5271" y="845"/>
              <a:chExt cx="297" cy="211"/>
            </a:xfrm>
          </p:grpSpPr>
          <p:pic>
            <p:nvPicPr>
              <p:cNvPr id="667663" name="Picture 15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5" y="845"/>
                <a:ext cx="143" cy="1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7664" name="Picture 16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400000">
                <a:off x="5271" y="968"/>
                <a:ext cx="192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67665" name="Group 17"/>
            <p:cNvGrpSpPr>
              <a:grpSpLocks/>
            </p:cNvGrpSpPr>
            <p:nvPr/>
          </p:nvGrpSpPr>
          <p:grpSpPr bwMode="auto">
            <a:xfrm>
              <a:off x="5257" y="3338"/>
              <a:ext cx="275" cy="214"/>
              <a:chOff x="5275" y="1536"/>
              <a:chExt cx="275" cy="214"/>
            </a:xfrm>
          </p:grpSpPr>
          <p:pic>
            <p:nvPicPr>
              <p:cNvPr id="667666" name="Picture 18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9" y="1571"/>
                <a:ext cx="131" cy="1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7667" name="Picture 19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00000">
                <a:off x="5275" y="1536"/>
                <a:ext cx="192" cy="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667669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667000"/>
            <a:ext cx="27352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7670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698875"/>
            <a:ext cx="3378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7671" name="Group 23"/>
          <p:cNvGrpSpPr>
            <a:grpSpLocks/>
          </p:cNvGrpSpPr>
          <p:nvPr/>
        </p:nvGrpSpPr>
        <p:grpSpPr bwMode="auto">
          <a:xfrm>
            <a:off x="4495800" y="2674938"/>
            <a:ext cx="4572000" cy="768350"/>
            <a:chOff x="2832" y="2357"/>
            <a:chExt cx="2880" cy="484"/>
          </a:xfrm>
        </p:grpSpPr>
        <p:pic>
          <p:nvPicPr>
            <p:cNvPr id="667672" name="Picture 2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357"/>
              <a:ext cx="1641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7673" name="Picture 2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" y="2640"/>
              <a:ext cx="202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67677" name="Group 29"/>
          <p:cNvGrpSpPr>
            <a:grpSpLocks/>
          </p:cNvGrpSpPr>
          <p:nvPr/>
        </p:nvGrpSpPr>
        <p:grpSpPr bwMode="auto">
          <a:xfrm>
            <a:off x="2309813" y="5680075"/>
            <a:ext cx="4794250" cy="758825"/>
            <a:chOff x="1455" y="3578"/>
            <a:chExt cx="3020" cy="478"/>
          </a:xfrm>
        </p:grpSpPr>
        <p:pic>
          <p:nvPicPr>
            <p:cNvPr id="667678" name="Picture 3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" y="3578"/>
              <a:ext cx="268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7679" name="Picture 3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" y="3854"/>
              <a:ext cx="302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67680" name="Line 32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7688" name="Picture 4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1498600"/>
            <a:ext cx="32448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7682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996379"/>
            <a:ext cx="35099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7683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57238"/>
            <a:ext cx="3660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7684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150938"/>
            <a:ext cx="4321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7685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749300"/>
            <a:ext cx="45672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7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7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7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7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73350-D8CC-4A37-A0FC-681DCACD419B}" type="slidenum">
              <a:rPr lang="en-US"/>
              <a:pPr/>
              <a:t>7</a:t>
            </a:fld>
            <a:endParaRPr lang="en-US"/>
          </a:p>
        </p:txBody>
      </p:sp>
      <p:pic>
        <p:nvPicPr>
          <p:cNvPr id="6686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6200"/>
            <a:ext cx="4094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695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1498600"/>
            <a:ext cx="32448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696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996379"/>
            <a:ext cx="35099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8697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57238"/>
            <a:ext cx="3660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8698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150938"/>
            <a:ext cx="4321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699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749300"/>
            <a:ext cx="45672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700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667000"/>
            <a:ext cx="3378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687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698875"/>
            <a:ext cx="3378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68705" name="Group 33"/>
          <p:cNvGrpSpPr>
            <a:grpSpLocks/>
          </p:cNvGrpSpPr>
          <p:nvPr/>
        </p:nvGrpSpPr>
        <p:grpSpPr bwMode="auto">
          <a:xfrm>
            <a:off x="152400" y="3429000"/>
            <a:ext cx="8863013" cy="796925"/>
            <a:chOff x="96" y="2160"/>
            <a:chExt cx="5583" cy="502"/>
          </a:xfrm>
        </p:grpSpPr>
        <p:pic>
          <p:nvPicPr>
            <p:cNvPr id="668702" name="Picture 3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160"/>
              <a:ext cx="492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8704" name="Picture 3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" y="2448"/>
              <a:ext cx="552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526E-6 L 1.11111E-6 -0.14428 " pathEditMode="relative" ptsTypes="AA">
                                      <p:cBhvr>
                                        <p:cTn id="6" dur="500" fill="hold"/>
                                        <p:tgtEl>
                                          <p:spTgt spid="668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1B22-84F8-4E7B-BEAD-85E9E239F6D0}" type="slidenum">
              <a:rPr lang="en-US"/>
              <a:pPr/>
              <a:t>8</a:t>
            </a:fld>
            <a:endParaRPr lang="en-US"/>
          </a:p>
        </p:txBody>
      </p:sp>
      <p:sp>
        <p:nvSpPr>
          <p:cNvPr id="643075" name="Line 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307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76200"/>
            <a:ext cx="5548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0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552575"/>
            <a:ext cx="3471862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307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441575"/>
            <a:ext cx="5548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3079" name="Line 7"/>
          <p:cNvSpPr>
            <a:spLocks noChangeShapeType="1"/>
          </p:cNvSpPr>
          <p:nvPr/>
        </p:nvSpPr>
        <p:spPr bwMode="auto">
          <a:xfrm>
            <a:off x="0" y="2082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308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8775"/>
            <a:ext cx="22653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3081" name="Line 9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308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3851275"/>
            <a:ext cx="71707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308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4289425"/>
            <a:ext cx="7718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3084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724400"/>
            <a:ext cx="57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3085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5356225"/>
            <a:ext cx="72850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3086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56225"/>
            <a:ext cx="8112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3101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5175"/>
            <a:ext cx="717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100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765175"/>
            <a:ext cx="9064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3099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03238"/>
            <a:ext cx="1150938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5" grpId="0" animBg="1"/>
      <p:bldP spid="643079" grpId="0" animBg="1"/>
      <p:bldP spid="6430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6900" y="6245225"/>
            <a:ext cx="469900" cy="476250"/>
          </a:xfrm>
        </p:spPr>
        <p:txBody>
          <a:bodyPr/>
          <a:lstStyle/>
          <a:p>
            <a:fld id="{28714580-2C70-4A53-B3AC-8CC88C77F795}" type="slidenum">
              <a:rPr lang="en-US"/>
              <a:pPr/>
              <a:t>9</a:t>
            </a:fld>
            <a:endParaRPr lang="en-US"/>
          </a:p>
        </p:txBody>
      </p:sp>
      <p:pic>
        <p:nvPicPr>
          <p:cNvPr id="644144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5175"/>
            <a:ext cx="717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4145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765175"/>
            <a:ext cx="9064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4135" name="Line 39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4136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76200"/>
            <a:ext cx="5548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4137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552575"/>
            <a:ext cx="3471862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4138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441575"/>
            <a:ext cx="55483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4139" name="Line 43"/>
          <p:cNvSpPr>
            <a:spLocks noChangeShapeType="1"/>
          </p:cNvSpPr>
          <p:nvPr/>
        </p:nvSpPr>
        <p:spPr bwMode="auto">
          <a:xfrm>
            <a:off x="0" y="2082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4140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8775"/>
            <a:ext cx="22653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4143" name="Picture 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03238"/>
            <a:ext cx="1150938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4098" name="Picture 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4213225"/>
            <a:ext cx="696436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4099" name="Line 3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4100" name="Picture 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6329363"/>
            <a:ext cx="19812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4105" name="Line 9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4106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89625"/>
            <a:ext cx="16605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4107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889625"/>
            <a:ext cx="15097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4111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27625"/>
            <a:ext cx="25288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411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70425"/>
            <a:ext cx="66611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411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56025"/>
            <a:ext cx="4794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4118" name="Rectangle 22"/>
          <p:cNvSpPr>
            <a:spLocks noChangeArrowheads="1"/>
          </p:cNvSpPr>
          <p:nvPr/>
        </p:nvSpPr>
        <p:spPr bwMode="auto">
          <a:xfrm>
            <a:off x="2133600" y="1516063"/>
            <a:ext cx="3519488" cy="503237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4119" name="Rectangle 23"/>
          <p:cNvSpPr>
            <a:spLocks noChangeArrowheads="1"/>
          </p:cNvSpPr>
          <p:nvPr/>
        </p:nvSpPr>
        <p:spPr bwMode="auto">
          <a:xfrm>
            <a:off x="3911600" y="2870200"/>
            <a:ext cx="411163" cy="34766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4120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81600"/>
            <a:ext cx="603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4121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5181600"/>
            <a:ext cx="603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4122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181600"/>
            <a:ext cx="603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4123" name="Line 27"/>
          <p:cNvSpPr>
            <a:spLocks noChangeShapeType="1"/>
          </p:cNvSpPr>
          <p:nvPr/>
        </p:nvSpPr>
        <p:spPr bwMode="auto">
          <a:xfrm flipV="1">
            <a:off x="4343400" y="5054600"/>
            <a:ext cx="0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24" name="Line 28"/>
          <p:cNvSpPr>
            <a:spLocks noChangeShapeType="1"/>
          </p:cNvSpPr>
          <p:nvPr/>
        </p:nvSpPr>
        <p:spPr bwMode="auto">
          <a:xfrm flipV="1">
            <a:off x="4332288" y="5072063"/>
            <a:ext cx="48085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4125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5410200"/>
            <a:ext cx="571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4126" name="Line 30"/>
          <p:cNvSpPr>
            <a:spLocks noChangeShapeType="1"/>
          </p:cNvSpPr>
          <p:nvPr/>
        </p:nvSpPr>
        <p:spPr bwMode="auto">
          <a:xfrm>
            <a:off x="6543675" y="6754813"/>
            <a:ext cx="6667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4127" name="Rectangle 31"/>
          <p:cNvSpPr>
            <a:spLocks noChangeArrowheads="1"/>
          </p:cNvSpPr>
          <p:nvPr/>
        </p:nvSpPr>
        <p:spPr bwMode="auto">
          <a:xfrm>
            <a:off x="5675313" y="6297613"/>
            <a:ext cx="1590675" cy="5111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4128" name="Picture 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91200"/>
            <a:ext cx="38687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4129" name="Rectangle 33"/>
          <p:cNvSpPr>
            <a:spLocks noChangeArrowheads="1"/>
          </p:cNvSpPr>
          <p:nvPr/>
        </p:nvSpPr>
        <p:spPr bwMode="auto">
          <a:xfrm>
            <a:off x="4697413" y="5821363"/>
            <a:ext cx="420687" cy="347662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4130" name="Picture 3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5191125"/>
            <a:ext cx="2079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4131" name="Picture 3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67313"/>
            <a:ext cx="69691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4132" name="Picture 3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24175"/>
            <a:ext cx="173196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4133" name="Picture 3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10175"/>
            <a:ext cx="9874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4134" name="Line 38"/>
          <p:cNvSpPr>
            <a:spLocks noChangeShapeType="1"/>
          </p:cNvSpPr>
          <p:nvPr/>
        </p:nvSpPr>
        <p:spPr bwMode="auto">
          <a:xfrm>
            <a:off x="3962400" y="2028825"/>
            <a:ext cx="2667000" cy="37623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64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500" fill="hold"/>
                                        <p:tgtEl>
                                          <p:spTgt spid="644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4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4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4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4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4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4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4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4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4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4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4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4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4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4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4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4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4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animBg="1"/>
      <p:bldP spid="644118" grpId="0" animBg="1"/>
      <p:bldP spid="644118" grpId="1" animBg="1"/>
      <p:bldP spid="644119" grpId="0" animBg="1"/>
      <p:bldP spid="644119" grpId="1" animBg="1"/>
      <p:bldP spid="644123" grpId="0" animBg="1"/>
      <p:bldP spid="644124" grpId="0" animBg="1"/>
      <p:bldP spid="644126" grpId="0" animBg="1"/>
      <p:bldP spid="644127" grpId="0" animBg="1"/>
      <p:bldP spid="644129" grpId="0" animBg="1"/>
      <p:bldP spid="644134" grpId="0" animBg="1"/>
      <p:bldP spid="64413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355&quot;/&gt;&lt;/object&gt;&lt;object type=&quot;3&quot; unique_id=&quot;10006&quot;&gt;&lt;property id=&quot;20148&quot; value=&quot;5&quot;/&gt;&lt;property id=&quot;20300&quot; value=&quot;Slide 3&quot;/&gt;&lt;property id=&quot;20307&quot; value=&quot;358&quot;/&gt;&lt;/object&gt;&lt;object type=&quot;3&quot; unique_id=&quot;10007&quot;&gt;&lt;property id=&quot;20148&quot; value=&quot;5&quot;/&gt;&lt;property id=&quot;20300&quot; value=&quot;Slide 4&quot;/&gt;&lt;property id=&quot;20307&quot; value=&quot;357&quot;/&gt;&lt;/object&gt;&lt;object type=&quot;3&quot; unique_id=&quot;10008&quot;&gt;&lt;property id=&quot;20148&quot; value=&quot;5&quot;/&gt;&lt;property id=&quot;20300&quot; value=&quot;Slide 5&quot;/&gt;&lt;property id=&quot;20307&quot; value=&quot;356&quot;/&gt;&lt;/object&gt;&lt;object type=&quot;3&quot; unique_id=&quot;10009&quot;&gt;&lt;property id=&quot;20148&quot; value=&quot;5&quot;/&gt;&lt;property id=&quot;20300&quot; value=&quot;Slide 6&quot;/&gt;&lt;property id=&quot;20307&quot; value=&quot;359&quot;/&gt;&lt;/object&gt;&lt;object type=&quot;3&quot; unique_id=&quot;10010&quot;&gt;&lt;property id=&quot;20148&quot; value=&quot;5&quot;/&gt;&lt;property id=&quot;20300&quot; value=&quot;Slide 7&quot;/&gt;&lt;property id=&quot;20307&quot; value=&quot;360&quot;/&gt;&lt;/object&gt;&lt;object type=&quot;3&quot; unique_id=&quot;10011&quot;&gt;&lt;property id=&quot;20148&quot; value=&quot;5&quot;/&gt;&lt;property id=&quot;20300&quot; value=&quot;Slide 8&quot;/&gt;&lt;property id=&quot;20307&quot; value=&quot;335&quot;/&gt;&lt;/object&gt;&lt;object type=&quot;3&quot; unique_id=&quot;10012&quot;&gt;&lt;property id=&quot;20148&quot; value=&quot;5&quot;/&gt;&lt;property id=&quot;20300&quot; value=&quot;Slide 9&quot;/&gt;&lt;property id=&quot;20307&quot; value=&quot;336&quot;/&gt;&lt;/object&gt;&lt;object type=&quot;3&quot; unique_id=&quot;10013&quot;&gt;&lt;property id=&quot;20148&quot; value=&quot;5&quot;/&gt;&lt;property id=&quot;20300&quot; value=&quot;Slide 10&quot;/&gt;&lt;property id=&quot;20307&quot; value=&quot;337&quot;/&gt;&lt;/object&gt;&lt;object type=&quot;3&quot; unique_id=&quot;10014&quot;&gt;&lt;property id=&quot;20148&quot; value=&quot;5&quot;/&gt;&lt;property id=&quot;20300&quot; value=&quot;Slide 11&quot;/&gt;&lt;property id=&quot;20307&quot; value=&quot;338&quot;/&gt;&lt;/object&gt;&lt;object type=&quot;3&quot; unique_id=&quot;10015&quot;&gt;&lt;property id=&quot;20148&quot; value=&quot;5&quot;/&gt;&lt;property id=&quot;20300&quot; value=&quot;Slide 12&quot;/&gt;&lt;property id=&quot;20307&quot; value=&quot;339&quot;/&gt;&lt;/object&gt;&lt;object type=&quot;3&quot; unique_id=&quot;10016&quot;&gt;&lt;property id=&quot;20148&quot; value=&quot;5&quot;/&gt;&lt;property id=&quot;20300&quot; value=&quot;Slide 13&quot;/&gt;&lt;property id=&quot;20307&quot; value=&quot;340&quot;/&gt;&lt;/object&gt;&lt;object type=&quot;3&quot; unique_id=&quot;10017&quot;&gt;&lt;property id=&quot;20148&quot; value=&quot;5&quot;/&gt;&lt;property id=&quot;20300&quot; value=&quot;Slide 14&quot;/&gt;&lt;property id=&quot;20307&quot; value=&quot;341&quot;/&gt;&lt;/object&gt;&lt;object type=&quot;3&quot; unique_id=&quot;10018&quot;&gt;&lt;property id=&quot;20148&quot; value=&quot;5&quot;/&gt;&lt;property id=&quot;20300&quot; value=&quot;Slide 15&quot;/&gt;&lt;property id=&quot;20307&quot; value=&quot;342&quot;/&gt;&lt;/object&gt;&lt;object type=&quot;3&quot; unique_id=&quot;10019&quot;&gt;&lt;property id=&quot;20148&quot; value=&quot;5&quot;/&gt;&lt;property id=&quot;20300&quot; value=&quot;Slide 16&quot;/&gt;&lt;property id=&quot;20307&quot; value=&quot;343&quot;/&gt;&lt;/object&gt;&lt;object type=&quot;3&quot; unique_id=&quot;10020&quot;&gt;&lt;property id=&quot;20148&quot; value=&quot;5&quot;/&gt;&lt;property id=&quot;20300&quot; value=&quot;Slide 17&quot;/&gt;&lt;property id=&quot;20307&quot; value=&quot;344&quot;/&gt;&lt;/object&gt;&lt;object type=&quot;3&quot; unique_id=&quot;10021&quot;&gt;&lt;property id=&quot;20148&quot; value=&quot;5&quot;/&gt;&lt;property id=&quot;20300&quot; value=&quot;Slide 18&quot;/&gt;&lt;property id=&quot;20307&quot; value=&quot;345&quot;/&gt;&lt;/object&gt;&lt;object type=&quot;3&quot; unique_id=&quot;10022&quot;&gt;&lt;property id=&quot;20148&quot; value=&quot;5&quot;/&gt;&lt;property id=&quot;20300&quot; value=&quot;Slide 19&quot;/&gt;&lt;property id=&quot;20307&quot; value=&quot;346&quot;/&gt;&lt;/object&gt;&lt;object type=&quot;3&quot; unique_id=&quot;10023&quot;&gt;&lt;property id=&quot;20148&quot; value=&quot;5&quot;/&gt;&lt;property id=&quot;20300&quot; value=&quot;Slide 20&quot;/&gt;&lt;property id=&quot;20307&quot; value=&quot;347&quot;/&gt;&lt;/object&gt;&lt;object type=&quot;3&quot; unique_id=&quot;10024&quot;&gt;&lt;property id=&quot;20148&quot; value=&quot;5&quot;/&gt;&lt;property id=&quot;20300&quot; value=&quot;Slide 21&quot;/&gt;&lt;property id=&quot;20307&quot; value=&quot;348&quot;/&gt;&lt;/object&gt;&lt;object type=&quot;3&quot; unique_id=&quot;10025&quot;&gt;&lt;property id=&quot;20148&quot; value=&quot;5&quot;/&gt;&lt;property id=&quot;20300&quot; value=&quot;Slide 22&quot;/&gt;&lt;property id=&quot;20307&quot; value=&quot;349&quot;/&gt;&lt;/object&gt;&lt;object type=&quot;3&quot; unique_id=&quot;10026&quot;&gt;&lt;property id=&quot;20148&quot; value=&quot;5&quot;/&gt;&lt;property id=&quot;20300&quot; value=&quot;Slide 23&quot;/&gt;&lt;property id=&quot;20307&quot; value=&quot;350&quot;/&gt;&lt;/object&gt;&lt;object type=&quot;3&quot; unique_id=&quot;10027&quot;&gt;&lt;property id=&quot;20148&quot; value=&quot;5&quot;/&gt;&lt;property id=&quot;20300&quot; value=&quot;Slide 24&quot;/&gt;&lt;property id=&quot;20307&quot; value=&quot;351&quot;/&gt;&lt;/object&gt;&lt;object type=&quot;3&quot; unique_id=&quot;10028&quot;&gt;&lt;property id=&quot;20148&quot; value=&quot;5&quot;/&gt;&lt;property id=&quot;20300&quot; value=&quot;Slide 25&quot;/&gt;&lt;property id=&quot;20307&quot; value=&quot;352&quot;/&gt;&lt;/object&gt;&lt;object type=&quot;3&quot; unique_id=&quot;10029&quot;&gt;&lt;property id=&quot;20148&quot; value=&quot;5&quot;/&gt;&lt;property id=&quot;20300&quot; value=&quot;Slide 26&quot;/&gt;&lt;property id=&quot;20307&quot; value=&quot;353&quot;/&gt;&lt;/object&gt;&lt;object type=&quot;3&quot; unique_id=&quot;10030&quot;&gt;&lt;property id=&quot;20148&quot; value=&quot;5&quot;/&gt;&lt;property id=&quot;20300&quot; value=&quot;Slide 27&quot;/&gt;&lt;property id=&quot;20307&quot; value=&quot;361&quot;/&gt;&lt;/object&gt;&lt;object type=&quot;3&quot; unique_id=&quot;10031&quot;&gt;&lt;property id=&quot;20148&quot; value=&quot;5&quot;/&gt;&lt;property id=&quot;20300&quot; value=&quot;Slide 28&quot;/&gt;&lt;property id=&quot;20307&quot; value=&quot;362&quot;/&gt;&lt;/object&gt;&lt;object type=&quot;3&quot; unique_id=&quot;10032&quot;&gt;&lt;property id=&quot;20148&quot; value=&quot;5&quot;/&gt;&lt;property id=&quot;20300&quot; value=&quot;Slide 29&quot;/&gt;&lt;property id=&quot;20307&quot; value=&quot;363&quot;/&gt;&lt;/object&gt;&lt;object type=&quot;3&quot; unique_id=&quot;10033&quot;&gt;&lt;property id=&quot;20148&quot; value=&quot;5&quot;/&gt;&lt;property id=&quot;20300&quot; value=&quot;Slide 30&quot;/&gt;&lt;property id=&quot;20307&quot; value=&quot;364&quot;/&gt;&lt;/object&gt;&lt;object type=&quot;3&quot; unique_id=&quot;10034&quot;&gt;&lt;property id=&quot;20148&quot; value=&quot;5&quot;/&gt;&lt;property id=&quot;20300&quot; value=&quot;Slide 31&quot;/&gt;&lt;property id=&quot;20307&quot; value=&quot;365&quot;/&gt;&lt;/object&gt;&lt;object type=&quot;3&quot; unique_id=&quot;10035&quot;&gt;&lt;property id=&quot;20148&quot; value=&quot;5&quot;/&gt;&lt;property id=&quot;20300&quot; value=&quot;Slide 32&quot;/&gt;&lt;property id=&quot;20307&quot; value=&quot;366&quot;/&gt;&lt;/object&gt;&lt;object type=&quot;3&quot; unique_id=&quot;10036&quot;&gt;&lt;property id=&quot;20148&quot; value=&quot;5&quot;/&gt;&lt;property id=&quot;20300&quot; value=&quot;Slide 33&quot;/&gt;&lt;property id=&quot;20307&quot; value=&quot;367&quot;/&gt;&lt;/object&gt;&lt;object type=&quot;3&quot; unique_id=&quot;10037&quot;&gt;&lt;property id=&quot;20148&quot; value=&quot;5&quot;/&gt;&lt;property id=&quot;20300&quot; value=&quot;Slide 34&quot;/&gt;&lt;property id=&quot;20307&quot; value=&quot;368&quot;/&gt;&lt;/object&gt;&lt;object type=&quot;3&quot; unique_id=&quot;10038&quot;&gt;&lt;property id=&quot;20148&quot; value=&quot;5&quot;/&gt;&lt;property id=&quot;20300&quot; value=&quot;Slide 35&quot;/&gt;&lt;property id=&quot;20307&quot; value=&quot;369&quot;/&gt;&lt;/object&gt;&lt;object type=&quot;3&quot; unique_id=&quot;10039&quot;&gt;&lt;property id=&quot;20148&quot; value=&quot;5&quot;/&gt;&lt;property id=&quot;20300&quot; value=&quot;Slide 36&quot;/&gt;&lt;property id=&quot;20307&quot; value=&quot;370&quot;/&gt;&lt;/object&gt;&lt;object type=&quot;3&quot; unique_id=&quot;10040&quot;&gt;&lt;property id=&quot;20148&quot; value=&quot;5&quot;/&gt;&lt;property id=&quot;20300&quot; value=&quot;Slide 37&quot;/&gt;&lt;property id=&quot;20307&quot; value=&quot;371&quot;/&gt;&lt;/object&gt;&lt;object type=&quot;3&quot; unique_id=&quot;10041&quot;&gt;&lt;property id=&quot;20148&quot; value=&quot;5&quot;/&gt;&lt;property id=&quot;20300&quot; value=&quot;Slide 38&quot;/&gt;&lt;property id=&quot;20307&quot; value=&quot;372&quot;/&gt;&lt;/object&gt;&lt;object type=&quot;3&quot; unique_id=&quot;10042&quot;&gt;&lt;property id=&quot;20148&quot; value=&quot;5&quot;/&gt;&lt;property id=&quot;20300&quot; value=&quot;Slide 39&quot;/&gt;&lt;property id=&quot;20307&quot; value=&quot;373&quot;/&gt;&lt;/object&gt;&lt;object type=&quot;3&quot; unique_id=&quot;10043&quot;&gt;&lt;property id=&quot;20148&quot; value=&quot;5&quot;/&gt;&lt;property id=&quot;20300&quot; value=&quot;Slide 40&quot;/&gt;&lt;property id=&quot;20307&quot; value=&quot;374&quot;/&gt;&lt;/object&gt;&lt;object type=&quot;3&quot; unique_id=&quot;10044&quot;&gt;&lt;property id=&quot;20148&quot; value=&quot;5&quot;/&gt;&lt;property id=&quot;20300&quot; value=&quot;Slide 41&quot;/&gt;&lt;property id=&quot;20307&quot; value=&quot;375&quot;/&gt;&lt;/object&gt;&lt;object type=&quot;3&quot; unique_id=&quot;10045&quot;&gt;&lt;property id=&quot;20148&quot; value=&quot;5&quot;/&gt;&lt;property id=&quot;20300&quot; value=&quot;Slide 42&quot;/&gt;&lt;property id=&quot;20307&quot; value=&quot;376&quot;/&gt;&lt;/object&gt;&lt;object type=&quot;3&quot; unique_id=&quot;10046&quot;&gt;&lt;property id=&quot;20148&quot; value=&quot;5&quot;/&gt;&lt;property id=&quot;20300&quot; value=&quot;Slide 43&quot;/&gt;&lt;property id=&quot;20307&quot; value=&quot;377&quot;/&gt;&lt;/object&gt;&lt;object type=&quot;3&quot; unique_id=&quot;10047&quot;&gt;&lt;property id=&quot;20148&quot; value=&quot;5&quot;/&gt;&lt;property id=&quot;20300&quot; value=&quot;Slide 44&quot;/&gt;&lt;property id=&quot;20307&quot; value=&quot;378&quot;/&gt;&lt;/object&gt;&lt;object type=&quot;3&quot; unique_id=&quot;10048&quot;&gt;&lt;property id=&quot;20148&quot; value=&quot;5&quot;/&gt;&lt;property id=&quot;20300&quot; value=&quot;Slide 45&quot;/&gt;&lt;property id=&quot;20307&quot; value=&quot;379&quot;/&gt;&lt;/object&gt;&lt;object type=&quot;3&quot; unique_id=&quot;10049&quot;&gt;&lt;property id=&quot;20148&quot; value=&quot;5&quot;/&gt;&lt;property id=&quot;20300&quot; value=&quot;Slide 46&quot;/&gt;&lt;property id=&quot;20307&quot; value=&quot;380&quot;/&gt;&lt;/object&gt;&lt;object type=&quot;3&quot; unique_id=&quot;10050&quot;&gt;&lt;property id=&quot;20148&quot; value=&quot;5&quot;/&gt;&lt;property id=&quot;20300&quot; value=&quot;Slide 47&quot;/&gt;&lt;property id=&quot;20307&quot; value=&quot;38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-5\le5\frac{H-T}{\sqrt{N}}\le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467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&lt;X&lt;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6158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qrt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28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k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7216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qrt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28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85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$\frac{1}&#10;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020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_1:=$ number of heads after first fli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0"/>
  <p:tag name="PICTUREFILESIZE" val="26428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89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6049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qrt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28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_2:=$ number of heads after second fli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9"/>
  <p:tag name="PICTUREFILESIZE" val="28611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=-(\ln C)/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0999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85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k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7216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qrt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28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6049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8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k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7216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={\color{blue}1.000948567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196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_N:=$ number of heads after $N$th fli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6"/>
  <p:tag name="PICTUREFILESIZE" val="27637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k={\color{blue}0.057339043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534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={\color{blue}-0.0165352843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040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0.07387432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961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1.00259536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687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02421408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351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0.0165352843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710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in flipping problems are tractable via CL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3008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useful in many applied setting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242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MM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375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particular, financ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76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265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&lt;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95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1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H-T}{\sqrt{N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80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&lt;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9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-1\le\frac{H-T}{\sqrt{N}}\le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7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1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:=(H-T)/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373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&lt;X&lt;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615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H-T}{\sqrt{N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803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_j:=$ number of heads after $j$th fli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9"/>
  <p:tag name="PICTUREFILESIZE" val="2682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D_N/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80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=H_N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583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=T_N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52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IVIDE BY 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314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j:=H_j-T_j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846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_j\,:=$ number of tails after $j$th flip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3"/>
  <p:tag name="PICTUREFILESIZE" val="2538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ll} integers $j\in[1,N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38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_1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44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_2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59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81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,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17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=(H_N-T_N)/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60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62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_1/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39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 coin flip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93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$X$ is {\it hard}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85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Easier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47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istribution of $D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49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H$ hea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14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istribution of $T_1-H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5"/>
  <p:tag name="PICTUREFILESIZE" val="1713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s exactly the sam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496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andom variab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293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variable whose value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847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etermined by&#10;{\color{red}random events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9"/>
  <p:tag name="PICTUREFILESIZE" val="2311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H_1-T_1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64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 tai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60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91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{\color[rgb]{1,0,1}keep} the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734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{\color[rgb]{1,0,1}forget} its orig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51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{\color[rgb]{1,0,1}keep} the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734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{\color[rgb]{1,0,1}forget} its orig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51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color[rgb]{1,0,1}divide} by 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39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H_1-T_1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642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922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3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=10^{10^{100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11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(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6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91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it}=\cos\hskip.03in&#10;t\,-i\hskip.06in\sin\,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21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it}=\hskip.01in&#10;\cos\,t+i\,\sin\,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278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enerating functio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63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 coin flip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93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37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279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urier transfor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333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red}0.5})e^{-it}+({\color{red}0.5})e^{i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42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red}0.5})z+({\color{red}0.5})z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276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place $z$ by $e^{-i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350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503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hat about $D_1/7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628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0.5$} $\times$ {\color{blue}[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491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0.5$} $\times$ {\color{blue}[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49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69+5\frac{H-T}{\sqrt{N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420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]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istribution of $D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493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23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]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81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"/>
  <p:tag name="PICTUREFILESIZE" val="153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an{\color{red}not} recover the random variabl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32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{\color{red}Only} its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731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x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21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le height (inches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818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T_1-H_1$ has the same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548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{\color{red}not} 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70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is {\color[rgb]{1,.38,0}$\cos 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49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rans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803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uri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596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Invers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596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{\color[rgb]{1,0,1}Repl.}~$t$ by $t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77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\,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3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ourier trans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9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oste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 $69-5\le$ ht $\le 69+5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715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52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enerating functio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630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urier transfor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333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1/7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532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{1/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14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{-1/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447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it/7}=\cos(t/7)+i\,\sin(t/7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34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pplied Coin-Flipp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64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/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5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/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09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hat about $D_1/7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628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-it/7}=\cos(t/7)\hskip.01in&#10;-i\,\sin(t/7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5"/>
  <p:tag name="PICTUREFILESIZE" val="2300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red}0.5})e^{-it/7}&#10;+({\color{red}0.5})e^{it/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1829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red}0.5})z^{1/7}&#10;+({\color{red}0.5})z^{-1/7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1693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place $t$ by $t/7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404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(t/7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874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place $z$ by $e^{-i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350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-1\le\frac{H-T}{\sqrt{N}}\le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7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503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2=H_2-T_2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856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3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-1\le\frac{H-T}{\sqrt{N}}\le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7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+\,\,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21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53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=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399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{\color[rgb]{1,0,1}keep} the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734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{\color[rgb]{1,0,1}forget} its orig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51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2=H_2-T_2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856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3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enerating functio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630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3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6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10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{-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18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(({\color{red}0.5})z+&#10;({\color{red}0.5})z^{-1}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682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{\color{red}0.25})z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811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\,({\color{red}0.25})z^{-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95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\,{\color{red}0.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30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H$ hea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14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{\color[rgb]{1,0,1}keep} the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734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{\color[rgb]{1,0,1}forget} its orig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51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Watch closely \dots nothing up my sleev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2940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urier transfor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333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cos\,t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46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cos^2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602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503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place $z$ by $e^{-i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350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he generating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358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of the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885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 tai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60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of $D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653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N=H_N-T_N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943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Goal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95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^N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99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enerating functio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630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urier transfor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333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NO WAY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68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(({\color{red}0.5})z+&#10;({\color{red}0.5})z^{-1})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1739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\cos\,t)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801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NO WAY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68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=10^{10^{100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11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hat about $D_N/\sqrt{N}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2029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place $t$ by $t/\sqrt{N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703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place $z$ by $e^{-it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350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i=\sqrt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503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ivide by $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550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he generating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358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of the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885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 coin flip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93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of $D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653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NO WAY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68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^N(t/\sqrt{N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331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urier transfor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3337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N/\sqrt{N}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933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hat about $D_N/\sqrt{N}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3"/>
  <p:tag name="PICTUREFILESIZE" val="2029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place $t$ by $t/\sqrt{N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703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www.math.umn.edu/$\sim$ada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217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69+5\frac{H-T}{\sqrt{N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420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Goal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95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N/\sqrt{N}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933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^N(t/\sqrt{N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331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urier transfor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333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^N(t/\sqrt{N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3319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urier transfor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333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NO WAY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68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le height (inches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818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Generatin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88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Fourier transfo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384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Generatin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88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Fourier transfo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384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Fourier analys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64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urier transfor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333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N/\sqrt{N}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9337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&lt;X&lt;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615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The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34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 $69-5\le$ ht $\le 69+5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715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NO WAY!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968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Spectral theo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67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Useful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614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^N(t/\sqrt{N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331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&#10;\approx\lim_{n\to\infty}\,\,\cos^n\,(t/\sqrt{n}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922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,e^{-t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605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&#10;\lim_{n\to\infty}\,\,\cos^n\,(3/\sqrt{n}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811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,e^{-3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628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pplied Coin-Flipp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64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Exercis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99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Verify for $t=3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172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^N(t/\sqrt{N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331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urier transfor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333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&#10;\approx\lim_{n\to\infty}\,\,\cos^n\,(t/\sqrt{n}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922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,e^{-t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605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^N(t/\sqrt{N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331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urier transfor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333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&#10;\approx\lim_{n\to\infty}\,\,\cos^n\,(t/\sqrt{n}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922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,e^{-t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605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rav accel (ft/sec${}^2$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706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N/\sqrt{N}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933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isplaystyle{&#10;\approx\lim_{n\to\infty}\,\,\cos^n\,(t/\sqrt{n}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922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,e^{-t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605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cos^N(t/\sqrt{N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1331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urier transfor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333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Key idea of Central Limit Theorem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71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Let} $Z$ have distr.~with&#10;Fourier transf.~$e^{-t^2/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288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Z$ is ``close'' to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545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32+10^6\frac{H-T}{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453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roximately equal to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352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&lt;Z&lt;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589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How to find $Z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18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Inverse Fourier Trans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863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&lt;X&lt;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615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The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34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in distrib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112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N/\sqrt{N}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933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 $\displaystyle{32-\frac{10^9}{\sqrt{N}}\le}$ acc&#10;$\displaystyle{\le32+\frac{10^9}{\sqrt{N}}}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41775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N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56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24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sqrt{2\pi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369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red}e^{-x^2/2}\,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99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{\inft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Mistak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85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 $\displaystyle{-1000\le\frac{H-T}{\sqrt{N}}\le1000}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446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in\{2,0,-2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835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84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327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in\{-N,-N+2,\ldots,N-2,N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0"/>
  <p:tag name="PICTUREFILESIZE" val="1492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stribution&#10;supported on three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9186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stribution supported on $N+1$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982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contrast, the distribution of 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585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infinitesim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03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{\color{red}not} have finite suppor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63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XTREMELY close to 100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116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{\color[rgb]{0,.8,0}\exists}$ 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9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Z$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65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h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46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dis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540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24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oblem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35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square ro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3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Soluti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95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7}^7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505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=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3567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69+5\frac{H-T}{\sqrt{N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420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-1\le\frac{H-T}{\sqrt{N}}\le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97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247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oblem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357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Solution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9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EXTREMELY sm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85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&lt;Z&lt;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584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2^3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5437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]_{x=2}^{x=3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542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hi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554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.021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02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533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.14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648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hi(3)-\Phi(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062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247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urier transfor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3337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enerating functio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4"/>
  <p:tag name="PICTUREFILESIZE" val="1630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6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37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&#10;e^{-itx}{\color{red}&#10;\frac{1}{\sqrt{2\pi}}e^{-x^2/2}\,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4"/>
  <p:tag name="PICTUREFILESIZE" val="2247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red}&#10;\frac{1}{\sqrt{2\pi}}e^{-x^2/2}\,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435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z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70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= {\color[rgb]{0,.8,0}Exerci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96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e^{-t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603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Verify for $t=3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51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Key idea of Central Limit Theorem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7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8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Z$ have distr.~with&#10;Fourier transf.~$e^{-t^2/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288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Z$ is ``close'' to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545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24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ourier transfor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333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63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e^{-t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603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&#10;e^{-itx}{\color{red}&#10;\frac{1}{\sqrt{2\pi}}e^{-x^2/2}\,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4"/>
  <p:tag name="PICTUREFILESIZE" val="224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quare ro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43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Exercis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99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int_{-\infty}^\infty&#10;e^{3x}{\color{red}&#10;\frac{1}{\sqrt{2\pi}}e^{-x^2/2}\,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190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{3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38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Verify for $t=3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51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Key idea of Central Limit Theorem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71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\approx$ 68\%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29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Z$ have distr.~with&#10;Fourier transf.~$e^{-t^2/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288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Z$ is ``close'' to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545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24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663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Phi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554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nswer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54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]_{x=-1}^{x=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354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o}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86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Approximate solutio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9"/>
  <p:tag name="PICTUREFILESIZE" val="1747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1}^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496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H$ hea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148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68.27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92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Berry-Esseen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67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probability problem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262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it then} expected value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9953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&lt;Z&lt;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5897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pproximately equal to the probability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8"/>
  <p:tag name="PICTUREFILESIZE" val="3352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&lt;X&lt;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615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The problem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43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$f(u^Hd^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339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 tai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602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(x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698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95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equ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753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probability problem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262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it then} expected value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9953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H$ heads and $T$ tail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07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y $(u^Hd^T-1)_+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929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Coin-flipping gam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504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lip} a fair coin $N$ tim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6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pplied Coin-Flipp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64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_+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917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2=H_2-T_2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856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958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932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79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pplied Coin-Flipp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643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-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29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(x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69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$f(u^Hd^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339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D_2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655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ew easier proble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627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$f:\to 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398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-2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661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2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611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urrent stock pric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70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0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5758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[{\color{red}$0.25$}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74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[{\color{red}$0.5$}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79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[{\color{red}$0.25$}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74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.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065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works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46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{\color[rgb]{0,.8,0}any}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626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1 US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743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05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_2=H_2-T_2: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856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5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0.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8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[{\color{red}$0.25$}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74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[{\color{red}$0.5$}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79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ach} second, price chang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1317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[{\color{red}$0.25$}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74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g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92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D_2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6713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75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997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-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233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2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626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0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6036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-2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662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=$ number of seconds in 30 day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5963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efin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588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Exerc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71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ew easier proble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6278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e^x+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01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958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expected value of $f(u^Hd^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339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ew easier proble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6278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eca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5598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95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ntract pay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2185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$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247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3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mpute} the expected value of $f(u^Hd^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339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24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(x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69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pected payout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69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600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600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 {\color[rgb]{0,.8,0}exerci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90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Z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00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50\% chance of uptick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8637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$f(x)=(x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699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 {\color[rgb]{0,.8,0}exerci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90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(x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698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ew easier proble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6278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eca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5598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958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50\% chance of downtick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644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35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600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f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600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ale height (inches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818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:=$ stock pri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10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mpute} the expected value of $f(u^Hd^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339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all}} 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34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 this {\color[rgb]{0,.8,0}f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244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appro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4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407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284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Appro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4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30 days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503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ol'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379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3"/>
  <p:tag name="PICTUREFILESIZE" val="999"/>
  <p:tag name="SOURCE" val="\documentclass{slides}&#10;\usepackage{color}&#10;\pagestyle{empty}&#10;\begin{document}&#10;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25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$f(x)=(x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699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(x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698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ew easier proble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6278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eca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5598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958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mpute} the expected value of $f(u^Hd^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3390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S-1)_+$ US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20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6003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602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Appro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4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ol'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379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66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30 days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5031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write $H$,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657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as expr.s of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39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ew easier proble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627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(x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698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Appro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4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ol'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379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eca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5598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958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ither} by a factor of 1.000035616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42"/>
  <p:tag name="PICTUREFILESIZE" val="24578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6003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602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N=2,592,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0964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=(H-T)/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7"/>
  <p:tag name="PICTUREFILESIZE" val="13497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+T=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6858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+T=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6858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H+T=-X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117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or} by a factor of 0.999964386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2924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N+X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9485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046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977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N-X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8728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995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-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332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mpute} the expected value of $f(u^Hd^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3390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times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67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times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67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, {\color[rgb]{0,.8,0}if}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399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A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200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A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200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NEG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758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write $H$,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657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as expr.s of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39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N+X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9485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(x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698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ew easier proble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6278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eca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5598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95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, {\color[rgb]{0,.8,0}if} $x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887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6003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602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Appro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41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ol'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379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046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2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97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ach} second, price chang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1317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N-X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5"/>
  <p:tag name="PICTUREFILESIZE" val="8728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^{-X\sqrt{N}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8628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^{X\sqrt{N}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8293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^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5185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^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220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107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^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12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u^{N/2}u^{X\sqrt{N}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2505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d^{N/2}d^{-X\sqrt{N}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3155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99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pplied Coin-Flipp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643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70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N/2+X\sqrt{N}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4012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N/2-X\sqrt{N}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370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^Hd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5154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mpute} the expected value of $f(u^Hd^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3390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write $H$,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657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as expr.s of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39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bability that: $69-5\le$ ht $\le 69+5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715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ontract pay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2185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664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30\times24\times60\times6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5"/>
  <p:tag name="PICTUREFILESIZE" val="12542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2,592,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9448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 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3434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(x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698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ew easier proble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6278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eca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5598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958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pected payout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691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6003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602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Appro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41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^{-X\sqrt{N}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8628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^{X\sqrt{N}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8293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^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5185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^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220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y $(u^Hd^T-1)_+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929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ud)^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8712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:=(ud)^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1561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ol'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379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k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597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k:=\ln((u/d)^{\sqrt{N}/2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7699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u/d)^{X\sqrt{N}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3083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999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970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N/2-X\sqrt{N}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37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3107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^H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126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d^{N/2}d^{-X\sqrt{N}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3155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u^{N/2}u^{X\sqrt{N}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2505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N/2+X\sqrt{N}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4012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^Hd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5154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mpute} the expected value of $f(u^Hd^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3390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}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3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Coin-flipping gam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504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885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u/d)^{\sqrt{N}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11642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664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(x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698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eca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5598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958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H$ heads and $T$ tail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076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6003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602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Appro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41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u^Hd^T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489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:=(ud)^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1561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ol'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379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k:=\ln((u/d)^{\sqrt{N}/2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769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lip} a fair coin $N$ tim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605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):=f(Ce^{kx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4262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^{-X\sqrt{N}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8628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^{X\sqrt{N}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8293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^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5185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^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220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ud)^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8712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u/d)^{X\sqrt{N}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308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50\% chance of uptick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8637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mpute} the expected value of $f(u^Hd^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3390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^Hd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5154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Ce^{kX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8910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}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33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885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New easier problem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6278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g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472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(x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69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50\% chance of downtick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644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estatement of 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1"/>
  <p:tag name="PICTUREFILESIZE" val="16551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eca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5598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Goa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958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6003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960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5602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Appro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4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S-1)_+$ US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20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u^Hd^T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9489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Ce^{kX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8910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g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6472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ol'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379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):=f(Ce^{kx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4262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:=(ud)^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1561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k:=\ln((u/d)^{\sqrt{N}/2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7699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^{-X\sqrt{N}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8628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^{X\sqrt{N}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82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=10^{10^{100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11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30 days from 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5031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d^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5185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^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220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ud)^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8712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mpute} the expected value of $f(u^Hd^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3390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mpute} the expected value of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850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u/d)^{X\sqrt{N}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13083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26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u^Hd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5154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}^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33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885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(x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698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):=f(Ce^{kx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4262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Appro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041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89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26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1.00010005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7893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0.99989997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8767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ol'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5379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k:=\ln((u/d)^{\sqrt{N}/2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7699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:=(ud)^{N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1561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2,592,00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9448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N 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9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789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00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g(x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6003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g(x)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250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f(Ce^{kx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8616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Reca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5598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Ce^{kx}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715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(Ce^{kx} - 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0876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$1.00094856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406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$0.057339043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5230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$\frac{1}&#10;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020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Ce^{kx}-1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9716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Ce^{kx}-1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7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ither} by a factor of 1.000035616&#10;\end{document}&#10;"/>
  <p:tag name="FILENAME" val="txp_fig"/>
  <p:tag name="FORMAT" val="png256"/>
  <p:tag name="RES" val="1200"/>
  <p:tag name="BLEND" val="1"/>
  <p:tag name="TRANSPARENT" val="0"/>
  <p:tag name="TBUG" val="0"/>
  <p:tag name="ALLOWFS" val="0"/>
  <p:tag name="ORIGWIDTH" val="342"/>
  <p:tag name="PICTUREFILESIZE" val="24578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\frac{1}{\sqrt{2\pi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021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Ce^{kx}-1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9716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e^{ka}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6755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a}=1/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8343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ka=\ln(1/C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1270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=-(\ln C)/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0999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-\ln 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470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or} by a factor of 0.999964386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2924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Ce^{kx}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878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$\frac{1}&#10;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020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$\frac{1}&#10;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020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2619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e^{ka}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6515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Applied Coin-Flipp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643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1.00094856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488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0.057339043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2200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-\infty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6556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Ce^{kx}-1)_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9716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Ce^{kx}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8878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y $(u^Hd^T-1)_+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929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=-(\ln C)/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0999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$\frac{1}&#10;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020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$\frac{1}&#10;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020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89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30 days from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5211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$\frac{1}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979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=-(\ln C)/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0999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6049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sqrt{2\pi}\left[1-(\Phi(a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942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69-5\le69+5\frac{H-T}{\sqrt{N}}\le 69+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626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Coin-flipping gam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5041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89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$\frac{1}&#10;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020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H$ heads and $T$ tail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076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89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$\frac{1}&#10;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0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lip} a fair coin $N$ tim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605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=-(\ln C)/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0999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6049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(x+k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7342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761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51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k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74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pected payout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691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k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7216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qrt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28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qrt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28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59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(x+k)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9612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a-k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6982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k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048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89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pected payout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691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85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89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omputing probabilities is relatively eas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2950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$\frac{1}&#10;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020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51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a-k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6982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59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=-(\ln C)/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0999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85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omputing expected values is generally hard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5156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6049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(x+k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7342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761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51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k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746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qrt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28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959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(x+k)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961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{a-k}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6982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89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:=(H-T)/\sqrt{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3730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$\frac{1}&#10;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020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k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7216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qrt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28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^2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5485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k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7216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sqrt{2\pi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528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=-(\ln C)/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0999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4240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int_a^\infty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5965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$e^{-x^2/2}\,d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7924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kx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3689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999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$\frac{1}&#10;{\sqrt{2\pi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020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Phi(-a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6049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</TotalTime>
  <Words>106</Words>
  <Application>Microsoft Office PowerPoint</Application>
  <PresentationFormat>On-screen Show (4:3)</PresentationFormat>
  <Paragraphs>99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489</cp:revision>
  <dcterms:created xsi:type="dcterms:W3CDTF">2008-09-20T13:47:00Z</dcterms:created>
  <dcterms:modified xsi:type="dcterms:W3CDTF">2012-06-29T21:12:57Z</dcterms:modified>
</cp:coreProperties>
</file>